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tags/tag2.xml" ContentType="application/vnd.openxmlformats-officedocument.presentationml.tags+xml"/>
  <Override PartName="/ppt/notesSlides/notesSlide5.xml" ContentType="application/vnd.openxmlformats-officedocument.presentationml.notesSlide+xml"/>
  <Override PartName="/ppt/tags/tag3.xml" ContentType="application/vnd.openxmlformats-officedocument.presentationml.tags+xml"/>
  <Override PartName="/ppt/notesSlides/notesSlide6.xml" ContentType="application/vnd.openxmlformats-officedocument.presentationml.notesSlide+xml"/>
  <Override PartName="/ppt/tags/tag4.xml" ContentType="application/vnd.openxmlformats-officedocument.presentationml.tags+xml"/>
  <Override PartName="/ppt/notesSlides/notesSlide7.xml" ContentType="application/vnd.openxmlformats-officedocument.presentationml.notesSlide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compatMode="1" saveSubsetFonts="1">
  <p:sldMasterIdLst>
    <p:sldMasterId id="2147483651" r:id="rId1"/>
  </p:sldMasterIdLst>
  <p:notesMasterIdLst>
    <p:notesMasterId r:id="rId30"/>
  </p:notesMasterIdLst>
  <p:handoutMasterIdLst>
    <p:handoutMasterId r:id="rId31"/>
  </p:handoutMasterIdLst>
  <p:sldIdLst>
    <p:sldId id="312" r:id="rId2"/>
    <p:sldId id="313" r:id="rId3"/>
    <p:sldId id="343" r:id="rId4"/>
    <p:sldId id="342" r:id="rId5"/>
    <p:sldId id="345" r:id="rId6"/>
    <p:sldId id="344" r:id="rId7"/>
    <p:sldId id="339" r:id="rId8"/>
    <p:sldId id="340" r:id="rId9"/>
    <p:sldId id="347" r:id="rId10"/>
    <p:sldId id="348" r:id="rId11"/>
    <p:sldId id="349" r:id="rId12"/>
    <p:sldId id="350" r:id="rId13"/>
    <p:sldId id="352" r:id="rId14"/>
    <p:sldId id="353" r:id="rId15"/>
    <p:sldId id="354" r:id="rId16"/>
    <p:sldId id="355" r:id="rId17"/>
    <p:sldId id="357" r:id="rId18"/>
    <p:sldId id="356" r:id="rId19"/>
    <p:sldId id="358" r:id="rId20"/>
    <p:sldId id="359" r:id="rId21"/>
    <p:sldId id="360" r:id="rId22"/>
    <p:sldId id="365" r:id="rId23"/>
    <p:sldId id="361" r:id="rId24"/>
    <p:sldId id="362" r:id="rId25"/>
    <p:sldId id="366" r:id="rId26"/>
    <p:sldId id="363" r:id="rId27"/>
    <p:sldId id="333" r:id="rId28"/>
    <p:sldId id="364" r:id="rId29"/>
  </p:sldIdLst>
  <p:sldSz cx="9144000" cy="6858000" type="screen4x3"/>
  <p:notesSz cx="6858000" cy="9144000"/>
  <p:custDataLst>
    <p:tags r:id="rId32"/>
  </p:custDataLst>
  <p:defaultTextStyle>
    <a:defPPr>
      <a:defRPr lang="pt-BR"/>
    </a:defPPr>
    <a:lvl1pPr algn="l" rtl="0" fontAlgn="base">
      <a:spcBef>
        <a:spcPct val="0"/>
      </a:spcBef>
      <a:spcAft>
        <a:spcPct val="0"/>
      </a:spcAft>
      <a:defRPr sz="3900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Book Antiqua" panose="02040602050305030304" pitchFamily="18" charset="0"/>
        <a:ea typeface="ＭＳ Ｐゴシック" panose="020B0600070205080204" pitchFamily="34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3900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Book Antiqua" panose="02040602050305030304" pitchFamily="18" charset="0"/>
        <a:ea typeface="ＭＳ Ｐゴシック" panose="020B0600070205080204" pitchFamily="34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3900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Book Antiqua" panose="02040602050305030304" pitchFamily="18" charset="0"/>
        <a:ea typeface="ＭＳ Ｐゴシック" panose="020B0600070205080204" pitchFamily="34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3900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Book Antiqua" panose="02040602050305030304" pitchFamily="18" charset="0"/>
        <a:ea typeface="ＭＳ Ｐゴシック" panose="020B0600070205080204" pitchFamily="34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3900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Book Antiqua" panose="02040602050305030304" pitchFamily="18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sz="3900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Book Antiqua" panose="02040602050305030304" pitchFamily="18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sz="3900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Book Antiqua" panose="02040602050305030304" pitchFamily="18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sz="3900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Book Antiqua" panose="02040602050305030304" pitchFamily="18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sz="3900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Book Antiqua" panose="02040602050305030304" pitchFamily="18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797">
          <p15:clr>
            <a:srgbClr val="A4A3A4"/>
          </p15:clr>
        </p15:guide>
        <p15:guide id="2" pos="5375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58"/>
  </p:normalViewPr>
  <p:slideViewPr>
    <p:cSldViewPr>
      <p:cViewPr varScale="1">
        <p:scale>
          <a:sx n="120" d="100"/>
          <a:sy n="120" d="100"/>
        </p:scale>
        <p:origin x="1944" y="184"/>
      </p:cViewPr>
      <p:guideLst>
        <p:guide orient="horz" pos="1797"/>
        <p:guide pos="5375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6" d="100"/>
          <a:sy n="66" d="100"/>
        </p:scale>
        <p:origin x="-1422" y="-11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>
            <a:extLst>
              <a:ext uri="{FF2B5EF4-FFF2-40B4-BE49-F238E27FC236}">
                <a16:creationId xmlns:a16="http://schemas.microsoft.com/office/drawing/2014/main" id="{BBBC8155-9927-F0F7-F814-668126C73218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effectLst/>
                <a:latin typeface="Arial" panose="020B0604020202020204" pitchFamily="34" charset="0"/>
              </a:defRPr>
            </a:lvl1pPr>
          </a:lstStyle>
          <a:p>
            <a:endParaRPr lang="en-US" altLang="en-US"/>
          </a:p>
        </p:txBody>
      </p:sp>
      <p:sp>
        <p:nvSpPr>
          <p:cNvPr id="81923" name="Rectangle 3">
            <a:extLst>
              <a:ext uri="{FF2B5EF4-FFF2-40B4-BE49-F238E27FC236}">
                <a16:creationId xmlns:a16="http://schemas.microsoft.com/office/drawing/2014/main" id="{3C44D7E4-C8EF-9E03-166D-7A84E8256364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effectLst/>
                <a:latin typeface="Arial" panose="020B0604020202020204" pitchFamily="34" charset="0"/>
              </a:defRPr>
            </a:lvl1pPr>
          </a:lstStyle>
          <a:p>
            <a:endParaRPr lang="en-US" altLang="en-US"/>
          </a:p>
        </p:txBody>
      </p:sp>
      <p:sp>
        <p:nvSpPr>
          <p:cNvPr id="81924" name="Rectangle 4">
            <a:extLst>
              <a:ext uri="{FF2B5EF4-FFF2-40B4-BE49-F238E27FC236}">
                <a16:creationId xmlns:a16="http://schemas.microsoft.com/office/drawing/2014/main" id="{6027A6BF-A907-A9EA-0B0F-DE62B2719A67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effectLst/>
                <a:latin typeface="Arial" panose="020B0604020202020204" pitchFamily="34" charset="0"/>
              </a:defRPr>
            </a:lvl1pPr>
          </a:lstStyle>
          <a:p>
            <a:endParaRPr lang="en-US" altLang="en-US"/>
          </a:p>
        </p:txBody>
      </p:sp>
      <p:sp>
        <p:nvSpPr>
          <p:cNvPr id="81925" name="Rectangle 5">
            <a:extLst>
              <a:ext uri="{FF2B5EF4-FFF2-40B4-BE49-F238E27FC236}">
                <a16:creationId xmlns:a16="http://schemas.microsoft.com/office/drawing/2014/main" id="{5E728528-A96D-DE99-CB77-87576AE7B3EE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effectLst/>
                <a:latin typeface="Arial" panose="020B0604020202020204" pitchFamily="34" charset="0"/>
              </a:defRPr>
            </a:lvl1pPr>
          </a:lstStyle>
          <a:p>
            <a:fld id="{389BF96B-5708-4744-989A-F272E07E0F4A}" type="slidenum">
              <a:rPr lang="pt-BR" altLang="en-US"/>
              <a:pPr/>
              <a:t>‹#›</a:t>
            </a:fld>
            <a:endParaRPr lang="pt-B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>
            <a:extLst>
              <a:ext uri="{FF2B5EF4-FFF2-40B4-BE49-F238E27FC236}">
                <a16:creationId xmlns:a16="http://schemas.microsoft.com/office/drawing/2014/main" id="{CAC93780-36D4-BCAF-5094-FE7EE2F1431D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effectLst/>
                <a:latin typeface="Arial" panose="020B0604020202020204" pitchFamily="34" charset="0"/>
              </a:defRPr>
            </a:lvl1pPr>
          </a:lstStyle>
          <a:p>
            <a:endParaRPr lang="en-US" altLang="en-US"/>
          </a:p>
        </p:txBody>
      </p:sp>
      <p:sp>
        <p:nvSpPr>
          <p:cNvPr id="3075" name="Rectangle 3">
            <a:extLst>
              <a:ext uri="{FF2B5EF4-FFF2-40B4-BE49-F238E27FC236}">
                <a16:creationId xmlns:a16="http://schemas.microsoft.com/office/drawing/2014/main" id="{55104DAB-83CB-4C63-C6B6-5561082EBD35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effectLst/>
                <a:latin typeface="Arial" panose="020B0604020202020204" pitchFamily="34" charset="0"/>
              </a:defRPr>
            </a:lvl1pPr>
          </a:lstStyle>
          <a:p>
            <a:endParaRPr lang="en-US" altLang="en-US"/>
          </a:p>
        </p:txBody>
      </p:sp>
      <p:sp>
        <p:nvSpPr>
          <p:cNvPr id="5124" name="Rectangle 4">
            <a:extLst>
              <a:ext uri="{FF2B5EF4-FFF2-40B4-BE49-F238E27FC236}">
                <a16:creationId xmlns:a16="http://schemas.microsoft.com/office/drawing/2014/main" id="{361CF346-181F-52D2-054C-5214BC192EDF}"/>
              </a:ext>
            </a:extLst>
          </p:cNvPr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7" name="Rectangle 5">
            <a:extLst>
              <a:ext uri="{FF2B5EF4-FFF2-40B4-BE49-F238E27FC236}">
                <a16:creationId xmlns:a16="http://schemas.microsoft.com/office/drawing/2014/main" id="{BCF28E3B-725A-76CF-42C6-BC791BD7313D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en-US"/>
              <a:t>Clique para editar os estilos do texto mestre</a:t>
            </a:r>
          </a:p>
          <a:p>
            <a:pPr lvl="1"/>
            <a:r>
              <a:rPr lang="pt-BR" altLang="en-US"/>
              <a:t>Segundo nível</a:t>
            </a:r>
          </a:p>
          <a:p>
            <a:pPr lvl="2"/>
            <a:r>
              <a:rPr lang="pt-BR" altLang="en-US"/>
              <a:t>Terceiro nível</a:t>
            </a:r>
          </a:p>
          <a:p>
            <a:pPr lvl="3"/>
            <a:r>
              <a:rPr lang="pt-BR" altLang="en-US"/>
              <a:t>Quarto nível</a:t>
            </a:r>
          </a:p>
          <a:p>
            <a:pPr lvl="4"/>
            <a:r>
              <a:rPr lang="pt-BR" altLang="en-US"/>
              <a:t>Quinto nível</a:t>
            </a:r>
          </a:p>
        </p:txBody>
      </p:sp>
      <p:sp>
        <p:nvSpPr>
          <p:cNvPr id="3078" name="Rectangle 6">
            <a:extLst>
              <a:ext uri="{FF2B5EF4-FFF2-40B4-BE49-F238E27FC236}">
                <a16:creationId xmlns:a16="http://schemas.microsoft.com/office/drawing/2014/main" id="{291A9AFF-746A-9A37-4367-81EE96812607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effectLst/>
                <a:latin typeface="Arial" panose="020B0604020202020204" pitchFamily="34" charset="0"/>
              </a:defRPr>
            </a:lvl1pPr>
          </a:lstStyle>
          <a:p>
            <a:endParaRPr lang="en-US" altLang="en-US"/>
          </a:p>
        </p:txBody>
      </p:sp>
      <p:sp>
        <p:nvSpPr>
          <p:cNvPr id="3079" name="Rectangle 7">
            <a:extLst>
              <a:ext uri="{FF2B5EF4-FFF2-40B4-BE49-F238E27FC236}">
                <a16:creationId xmlns:a16="http://schemas.microsoft.com/office/drawing/2014/main" id="{6C80E52D-000B-E951-3A8B-F610B0289DD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effectLst/>
                <a:latin typeface="Arial" panose="020B0604020202020204" pitchFamily="34" charset="0"/>
              </a:defRPr>
            </a:lvl1pPr>
          </a:lstStyle>
          <a:p>
            <a:fld id="{1C1F20F5-A76E-CA44-98A4-97DAF24C911C}" type="slidenum">
              <a:rPr lang="pt-BR" altLang="en-US"/>
              <a:pPr/>
              <a:t>‹#›</a:t>
            </a:fld>
            <a:endParaRPr lang="pt-B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>
            <a:extLst>
              <a:ext uri="{FF2B5EF4-FFF2-40B4-BE49-F238E27FC236}">
                <a16:creationId xmlns:a16="http://schemas.microsoft.com/office/drawing/2014/main" id="{66E81B3D-240D-CF40-01DA-CC032E7C10B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2pPr>
            <a:lvl3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3pPr>
            <a:lvl4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4pPr>
            <a:lvl5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fld id="{078F29BA-C853-F24C-96CE-2FB9C1AC993D}" type="slidenum">
              <a:rPr lang="pt-BR" altLang="en-US" sz="1200">
                <a:latin typeface="Arial" panose="020B0604020202020204" pitchFamily="34" charset="0"/>
              </a:rPr>
              <a:pPr eaLnBrk="1" hangingPunct="1"/>
              <a:t>1</a:t>
            </a:fld>
            <a:endParaRPr lang="pt-BR" altLang="en-US" sz="1200">
              <a:latin typeface="Arial" panose="020B0604020202020204" pitchFamily="34" charset="0"/>
            </a:endParaRPr>
          </a:p>
        </p:txBody>
      </p:sp>
      <p:sp>
        <p:nvSpPr>
          <p:cNvPr id="7171" name="Rectangle 2">
            <a:extLst>
              <a:ext uri="{FF2B5EF4-FFF2-40B4-BE49-F238E27FC236}">
                <a16:creationId xmlns:a16="http://schemas.microsoft.com/office/drawing/2014/main" id="{A0130D63-7460-8FAD-4362-AF0DE3B03894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2" name="Rectangle 3">
            <a:extLst>
              <a:ext uri="{FF2B5EF4-FFF2-40B4-BE49-F238E27FC236}">
                <a16:creationId xmlns:a16="http://schemas.microsoft.com/office/drawing/2014/main" id="{F3DFA7C7-7960-F94B-F6CE-7D5D775F3D0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7">
            <a:extLst>
              <a:ext uri="{FF2B5EF4-FFF2-40B4-BE49-F238E27FC236}">
                <a16:creationId xmlns:a16="http://schemas.microsoft.com/office/drawing/2014/main" id="{3F6B9FF8-3CFB-5382-75AD-5DA4CC250E3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2pPr>
            <a:lvl3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3pPr>
            <a:lvl4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4pPr>
            <a:lvl5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fld id="{64151267-1161-AF4D-A2A4-C09CDED00A69}" type="slidenum">
              <a:rPr lang="pt-BR" altLang="en-US" sz="1200">
                <a:latin typeface="Arial" panose="020B0604020202020204" pitchFamily="34" charset="0"/>
              </a:rPr>
              <a:pPr eaLnBrk="1" hangingPunct="1"/>
              <a:t>2</a:t>
            </a:fld>
            <a:endParaRPr lang="pt-BR" altLang="en-US" sz="1200">
              <a:latin typeface="Arial" panose="020B0604020202020204" pitchFamily="34" charset="0"/>
            </a:endParaRPr>
          </a:p>
        </p:txBody>
      </p:sp>
      <p:sp>
        <p:nvSpPr>
          <p:cNvPr id="9219" name="Rectangle 2">
            <a:extLst>
              <a:ext uri="{FF2B5EF4-FFF2-40B4-BE49-F238E27FC236}">
                <a16:creationId xmlns:a16="http://schemas.microsoft.com/office/drawing/2014/main" id="{E0611575-361B-7D24-BF70-951E80A35FFE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20" name="Rectangle 3">
            <a:extLst>
              <a:ext uri="{FF2B5EF4-FFF2-40B4-BE49-F238E27FC236}">
                <a16:creationId xmlns:a16="http://schemas.microsoft.com/office/drawing/2014/main" id="{31949E17-DAAE-12ED-6638-31BAE5E5EE9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7">
            <a:extLst>
              <a:ext uri="{FF2B5EF4-FFF2-40B4-BE49-F238E27FC236}">
                <a16:creationId xmlns:a16="http://schemas.microsoft.com/office/drawing/2014/main" id="{B133894F-D581-63BF-DCB6-858070185CC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2pPr>
            <a:lvl3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3pPr>
            <a:lvl4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4pPr>
            <a:lvl5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fld id="{FE47BD89-5ADF-EB4D-9C98-333408FF8FE0}" type="slidenum">
              <a:rPr lang="pt-BR" altLang="en-US" sz="1200">
                <a:latin typeface="Arial" panose="020B0604020202020204" pitchFamily="34" charset="0"/>
              </a:rPr>
              <a:pPr eaLnBrk="1" hangingPunct="1"/>
              <a:t>3</a:t>
            </a:fld>
            <a:endParaRPr lang="pt-BR" altLang="en-US" sz="1200">
              <a:latin typeface="Arial" panose="020B0604020202020204" pitchFamily="34" charset="0"/>
            </a:endParaRPr>
          </a:p>
        </p:txBody>
      </p:sp>
      <p:sp>
        <p:nvSpPr>
          <p:cNvPr id="11267" name="Rectangle 2">
            <a:extLst>
              <a:ext uri="{FF2B5EF4-FFF2-40B4-BE49-F238E27FC236}">
                <a16:creationId xmlns:a16="http://schemas.microsoft.com/office/drawing/2014/main" id="{9BD11A6D-CDB5-640B-3FBE-F5F449A0E56F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8" name="Rectangle 3">
            <a:extLst>
              <a:ext uri="{FF2B5EF4-FFF2-40B4-BE49-F238E27FC236}">
                <a16:creationId xmlns:a16="http://schemas.microsoft.com/office/drawing/2014/main" id="{ADE1E183-B090-3955-87CD-188A4DEF619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>
            <a:extLst>
              <a:ext uri="{FF2B5EF4-FFF2-40B4-BE49-F238E27FC236}">
                <a16:creationId xmlns:a16="http://schemas.microsoft.com/office/drawing/2014/main" id="{A524DAB9-73C3-4DDE-235C-DD68DD8402A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2pPr>
            <a:lvl3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3pPr>
            <a:lvl4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4pPr>
            <a:lvl5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fld id="{4CEED95B-6F63-1449-97C6-998E02A3CBE8}" type="slidenum">
              <a:rPr lang="pt-BR" altLang="en-US" sz="1200">
                <a:latin typeface="Arial" panose="020B0604020202020204" pitchFamily="34" charset="0"/>
              </a:rPr>
              <a:pPr eaLnBrk="1" hangingPunct="1"/>
              <a:t>6</a:t>
            </a:fld>
            <a:endParaRPr lang="pt-BR" altLang="en-US" sz="1200">
              <a:latin typeface="Arial" panose="020B0604020202020204" pitchFamily="34" charset="0"/>
            </a:endParaRPr>
          </a:p>
        </p:txBody>
      </p:sp>
      <p:sp>
        <p:nvSpPr>
          <p:cNvPr id="15363" name="Rectangle 2">
            <a:extLst>
              <a:ext uri="{FF2B5EF4-FFF2-40B4-BE49-F238E27FC236}">
                <a16:creationId xmlns:a16="http://schemas.microsoft.com/office/drawing/2014/main" id="{32CCEE41-5ECE-59A6-C6D5-B35F11C327C5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4" name="Rectangle 3">
            <a:extLst>
              <a:ext uri="{FF2B5EF4-FFF2-40B4-BE49-F238E27FC236}">
                <a16:creationId xmlns:a16="http://schemas.microsoft.com/office/drawing/2014/main" id="{1FE961B4-FE78-3ADD-61D1-9275B73613A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>
            <a:extLst>
              <a:ext uri="{FF2B5EF4-FFF2-40B4-BE49-F238E27FC236}">
                <a16:creationId xmlns:a16="http://schemas.microsoft.com/office/drawing/2014/main" id="{9A994781-6DB6-ECDC-E310-2BCB54B5CE4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2pPr>
            <a:lvl3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3pPr>
            <a:lvl4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4pPr>
            <a:lvl5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fld id="{1C0FFB30-7C39-EE44-BF7C-DEA194C62C2B}" type="slidenum">
              <a:rPr lang="pt-BR" altLang="en-US" sz="1200">
                <a:latin typeface="Arial" panose="020B0604020202020204" pitchFamily="34" charset="0"/>
              </a:rPr>
              <a:pPr eaLnBrk="1" hangingPunct="1"/>
              <a:t>7</a:t>
            </a:fld>
            <a:endParaRPr lang="pt-BR" altLang="en-US" sz="1200">
              <a:latin typeface="Arial" panose="020B0604020202020204" pitchFamily="34" charset="0"/>
            </a:endParaRPr>
          </a:p>
        </p:txBody>
      </p:sp>
      <p:sp>
        <p:nvSpPr>
          <p:cNvPr id="17411" name="Rectangle 2">
            <a:extLst>
              <a:ext uri="{FF2B5EF4-FFF2-40B4-BE49-F238E27FC236}">
                <a16:creationId xmlns:a16="http://schemas.microsoft.com/office/drawing/2014/main" id="{331EAEDD-0E28-46CF-3881-45FBF1AEED32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2" name="Rectangle 3">
            <a:extLst>
              <a:ext uri="{FF2B5EF4-FFF2-40B4-BE49-F238E27FC236}">
                <a16:creationId xmlns:a16="http://schemas.microsoft.com/office/drawing/2014/main" id="{25D7D3B0-B1A5-544A-9ADC-B0F818057FA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>
            <a:extLst>
              <a:ext uri="{FF2B5EF4-FFF2-40B4-BE49-F238E27FC236}">
                <a16:creationId xmlns:a16="http://schemas.microsoft.com/office/drawing/2014/main" id="{0D106062-E1B0-3E9A-4B87-8ECC2B3D64A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2pPr>
            <a:lvl3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3pPr>
            <a:lvl4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4pPr>
            <a:lvl5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fld id="{3D07D0EA-3705-8F45-A1D3-DC0E80070EFB}" type="slidenum">
              <a:rPr lang="pt-BR" altLang="en-US" sz="1200">
                <a:latin typeface="Arial" panose="020B0604020202020204" pitchFamily="34" charset="0"/>
              </a:rPr>
              <a:pPr eaLnBrk="1" hangingPunct="1"/>
              <a:t>8</a:t>
            </a:fld>
            <a:endParaRPr lang="pt-BR" altLang="en-US" sz="1200">
              <a:latin typeface="Arial" panose="020B0604020202020204" pitchFamily="34" charset="0"/>
            </a:endParaRPr>
          </a:p>
        </p:txBody>
      </p:sp>
      <p:sp>
        <p:nvSpPr>
          <p:cNvPr id="19459" name="Rectangle 2">
            <a:extLst>
              <a:ext uri="{FF2B5EF4-FFF2-40B4-BE49-F238E27FC236}">
                <a16:creationId xmlns:a16="http://schemas.microsoft.com/office/drawing/2014/main" id="{5D02448D-EFC7-BBF0-6DBC-6BC5C8DFFAA9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60" name="Rectangle 3">
            <a:extLst>
              <a:ext uri="{FF2B5EF4-FFF2-40B4-BE49-F238E27FC236}">
                <a16:creationId xmlns:a16="http://schemas.microsoft.com/office/drawing/2014/main" id="{BF6D2FD0-7297-DB83-1DC3-C9D3CA732E1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>
            <a:extLst>
              <a:ext uri="{FF2B5EF4-FFF2-40B4-BE49-F238E27FC236}">
                <a16:creationId xmlns:a16="http://schemas.microsoft.com/office/drawing/2014/main" id="{08352141-D8F9-5291-21AF-4A2B745A6B7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2pPr>
            <a:lvl3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3pPr>
            <a:lvl4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4pPr>
            <a:lvl5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fld id="{B4A8D749-E2DB-4349-ABFC-6E21951EE39F}" type="slidenum">
              <a:rPr lang="pt-BR" altLang="en-US" sz="1200">
                <a:latin typeface="Arial" panose="020B0604020202020204" pitchFamily="34" charset="0"/>
              </a:rPr>
              <a:pPr eaLnBrk="1" hangingPunct="1"/>
              <a:t>9</a:t>
            </a:fld>
            <a:endParaRPr lang="pt-BR" altLang="en-US" sz="1200">
              <a:latin typeface="Arial" panose="020B0604020202020204" pitchFamily="34" charset="0"/>
            </a:endParaRPr>
          </a:p>
        </p:txBody>
      </p:sp>
      <p:sp>
        <p:nvSpPr>
          <p:cNvPr id="21507" name="Rectangle 2">
            <a:extLst>
              <a:ext uri="{FF2B5EF4-FFF2-40B4-BE49-F238E27FC236}">
                <a16:creationId xmlns:a16="http://schemas.microsoft.com/office/drawing/2014/main" id="{8E683AD4-3ED4-2F48-7583-96499150EBC9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8" name="Rectangle 3">
            <a:extLst>
              <a:ext uri="{FF2B5EF4-FFF2-40B4-BE49-F238E27FC236}">
                <a16:creationId xmlns:a16="http://schemas.microsoft.com/office/drawing/2014/main" id="{A5A41B5A-4A97-8ACD-9AFE-0A4813CAD32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024654E-7C58-C1DB-71AB-0BD478715810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18764885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3789363"/>
            <a:ext cx="4441825" cy="21685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94225" y="3789363"/>
            <a:ext cx="4441825" cy="21685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70903C-DFF7-E208-DC29-45EE4A523385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41244192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7">
            <a:extLst>
              <a:ext uri="{FF2B5EF4-FFF2-40B4-BE49-F238E27FC236}">
                <a16:creationId xmlns:a16="http://schemas.microsoft.com/office/drawing/2014/main" id="{F190448D-919D-73E9-AF5C-6FD46D5F80F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0" y="3789363"/>
            <a:ext cx="9036050" cy="2168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pt-BR" altLang="en-US"/>
              <a:t>Clique para editar os estilos do texto mestre</a:t>
            </a:r>
          </a:p>
          <a:p>
            <a:pPr lvl="1"/>
            <a:r>
              <a:rPr lang="pt-BR" altLang="en-US"/>
              <a:t>Segundo nível</a:t>
            </a:r>
          </a:p>
          <a:p>
            <a:pPr lvl="2"/>
            <a:r>
              <a:rPr lang="pt-BR" altLang="en-US"/>
              <a:t>Terceiro nível</a:t>
            </a:r>
          </a:p>
          <a:p>
            <a:pPr lvl="3"/>
            <a:r>
              <a:rPr lang="pt-BR" altLang="en-US"/>
              <a:t>Quarto nível</a:t>
            </a:r>
          </a:p>
          <a:p>
            <a:pPr lvl="4"/>
            <a:r>
              <a:rPr lang="pt-BR" altLang="en-US"/>
              <a:t>Quinto nível</a:t>
            </a:r>
          </a:p>
        </p:txBody>
      </p:sp>
      <p:sp>
        <p:nvSpPr>
          <p:cNvPr id="153608" name="Rectangle 8">
            <a:extLst>
              <a:ext uri="{FF2B5EF4-FFF2-40B4-BE49-F238E27FC236}">
                <a16:creationId xmlns:a16="http://schemas.microsoft.com/office/drawing/2014/main" id="{6D52B0B6-C92C-1100-D5B1-C178D90DF57A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0" y="6453188"/>
            <a:ext cx="9144000" cy="26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 i="1">
                <a:effectLst/>
              </a:defRPr>
            </a:lvl1pPr>
          </a:lstStyle>
          <a:p>
            <a:endParaRPr lang="en-US" altLang="en-US"/>
          </a:p>
        </p:txBody>
      </p:sp>
      <p:pic>
        <p:nvPicPr>
          <p:cNvPr id="1028" name="Picture 10" descr="puc">
            <a:extLst>
              <a:ext uri="{FF2B5EF4-FFF2-40B4-BE49-F238E27FC236}">
                <a16:creationId xmlns:a16="http://schemas.microsoft.com/office/drawing/2014/main" id="{1EDF0D30-B142-FC32-9DED-A64ABA907C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16913" y="5976938"/>
            <a:ext cx="660400" cy="836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11" descr="matmidia">
            <a:extLst>
              <a:ext uri="{FF2B5EF4-FFF2-40B4-BE49-F238E27FC236}">
                <a16:creationId xmlns:a16="http://schemas.microsoft.com/office/drawing/2014/main" id="{4876BE19-5B46-CF21-BF41-1A6590CC77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7400" y="5905500"/>
            <a:ext cx="2520950" cy="95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06" name="Rectangle 6">
            <a:extLst>
              <a:ext uri="{FF2B5EF4-FFF2-40B4-BE49-F238E27FC236}">
                <a16:creationId xmlns:a16="http://schemas.microsoft.com/office/drawing/2014/main" id="{137D16F3-A949-43D2-76B0-E04BB3FD376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008063" y="76200"/>
            <a:ext cx="7019925" cy="1192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en-US"/>
              <a:t>Clique para editar o estilo do título mestre</a:t>
            </a:r>
          </a:p>
        </p:txBody>
      </p:sp>
      <p:pic>
        <p:nvPicPr>
          <p:cNvPr id="1031" name="Picture 6" descr="sibgrapi_presentation_acucar.pdf">
            <a:extLst>
              <a:ext uri="{FF2B5EF4-FFF2-40B4-BE49-F238E27FC236}">
                <a16:creationId xmlns:a16="http://schemas.microsoft.com/office/drawing/2014/main" id="{D3548F4C-FDED-A62D-C301-7C0E88FEB5DF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75" y="0"/>
            <a:ext cx="91408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4FCAB9B3-C67C-8414-F06A-EEA441AAFA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10400" y="14288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</a:defRPr>
            </a:lvl1pPr>
          </a:lstStyle>
          <a:p>
            <a:fld id="{1480990C-ABF1-ED4E-B890-EE608F219B20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1" r:id="rId2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j-lt"/>
          <a:ea typeface="ＭＳ Ｐゴシック" charset="-128"/>
          <a:cs typeface="ＭＳ Ｐゴシック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Book Antiqua" pitchFamily="18" charset="0"/>
          <a:ea typeface="ＭＳ Ｐゴシック" charset="-128"/>
          <a:cs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Book Antiqua" pitchFamily="18" charset="0"/>
          <a:ea typeface="ＭＳ Ｐゴシック" charset="-128"/>
          <a:cs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Book Antiqua" pitchFamily="18" charset="0"/>
          <a:ea typeface="ＭＳ Ｐゴシック" charset="-128"/>
          <a:cs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Book Antiqua" pitchFamily="18" charset="0"/>
          <a:ea typeface="ＭＳ Ｐゴシック" charset="-128"/>
          <a:cs typeface="ＭＳ Ｐゴシック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Book Antiqua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Book Antiqua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Book Antiqua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Book Antiqua" pitchFamily="18" charset="0"/>
        </a:defRPr>
      </a:lvl9pPr>
    </p:titleStyle>
    <p:bodyStyle>
      <a:lvl1pPr marL="342900" indent="-342900" algn="ctr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•"/>
        <a:defRPr sz="3200" i="1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FFBB73"/>
        </a:buClr>
        <a:buSzPct val="70000"/>
        <a:buFont typeface="Wingdings" pitchFamily="2" charset="2"/>
        <a:buChar char=""/>
        <a:defRPr sz="2800" i="1">
          <a:solidFill>
            <a:schemeClr val="tx1"/>
          </a:solidFill>
          <a:latin typeface="+mn-lt"/>
          <a:ea typeface="ＭＳ Ｐゴシック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FFBB73"/>
        </a:buClr>
        <a:buSzPct val="70000"/>
        <a:buFont typeface="Wingdings" pitchFamily="2" charset="2"/>
        <a:buChar char=""/>
        <a:defRPr sz="2400" i="1">
          <a:solidFill>
            <a:schemeClr val="tx1"/>
          </a:solidFill>
          <a:latin typeface="+mn-lt"/>
          <a:ea typeface="ＭＳ Ｐゴシック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FFBB73"/>
        </a:buClr>
        <a:buSzPct val="70000"/>
        <a:buFont typeface="Wingdings" pitchFamily="2" charset="2"/>
        <a:buChar char=""/>
        <a:defRPr sz="2000" i="1">
          <a:solidFill>
            <a:schemeClr val="tx1"/>
          </a:solidFill>
          <a:latin typeface="+mn-lt"/>
          <a:ea typeface="ＭＳ Ｐゴシック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FFBB73"/>
        </a:buClr>
        <a:buSzPct val="70000"/>
        <a:buFont typeface="Wingdings" pitchFamily="2" charset="2"/>
        <a:buChar char=""/>
        <a:defRPr sz="2000" i="1">
          <a:solidFill>
            <a:schemeClr val="tx1"/>
          </a:solidFill>
          <a:latin typeface="+mn-lt"/>
          <a:ea typeface="ＭＳ Ｐゴシック" charset="-128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FFBB73"/>
        </a:buClr>
        <a:buSzPct val="70000"/>
        <a:buFont typeface="Wingdings" pitchFamily="2" charset="2"/>
        <a:buChar char=""/>
        <a:defRPr sz="2000" i="1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FFBB73"/>
        </a:buClr>
        <a:buSzPct val="70000"/>
        <a:buFont typeface="Wingdings" pitchFamily="2" charset="2"/>
        <a:buChar char=""/>
        <a:defRPr sz="2000" i="1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FFBB73"/>
        </a:buClr>
        <a:buSzPct val="70000"/>
        <a:buFont typeface="Wingdings" pitchFamily="2" charset="2"/>
        <a:buChar char=""/>
        <a:defRPr sz="2000" i="1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FFBB73"/>
        </a:buClr>
        <a:buSzPct val="70000"/>
        <a:buFont typeface="Wingdings" pitchFamily="2" charset="2"/>
        <a:buChar char=""/>
        <a:defRPr sz="2000" i="1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hyperlink" Target="http://www.springerlink.com/content/100219/" TargetMode="External"/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7" Type="http://schemas.openxmlformats.org/officeDocument/2006/relationships/image" Target="../media/image45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7" Type="http://schemas.openxmlformats.org/officeDocument/2006/relationships/image" Target="../media/image57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6.png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0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8.jpeg"/><Relationship Id="rId2" Type="http://schemas.openxmlformats.org/officeDocument/2006/relationships/video" Target="file:///C:\Users\gocad\Desktop\Germany\videos_vfs\im3D.mpeg" TargetMode="External"/><Relationship Id="rId1" Type="http://schemas.microsoft.com/office/2007/relationships/media" Target="file:///C:\Users\gocad\Desktop\Germany\videos_vfs\im3D.mpeg" TargetMode="External"/><Relationship Id="rId6" Type="http://schemas.openxmlformats.org/officeDocument/2006/relationships/image" Target="../media/image7.jpe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notesSlide" Target="../notesSlides/notesSlide2.xml"/><Relationship Id="rId9" Type="http://schemas.openxmlformats.org/officeDocument/2006/relationships/image" Target="../media/image10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6.png"/><Relationship Id="rId5" Type="http://schemas.openxmlformats.org/officeDocument/2006/relationships/image" Target="../media/image65.png"/><Relationship Id="rId4" Type="http://schemas.openxmlformats.org/officeDocument/2006/relationships/image" Target="../media/image6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0.png"/><Relationship Id="rId4" Type="http://schemas.openxmlformats.org/officeDocument/2006/relationships/image" Target="../media/image69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2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.png"/><Relationship Id="rId13" Type="http://schemas.openxmlformats.org/officeDocument/2006/relationships/image" Target="../media/image84.png"/><Relationship Id="rId3" Type="http://schemas.openxmlformats.org/officeDocument/2006/relationships/image" Target="../media/image74.png"/><Relationship Id="rId7" Type="http://schemas.openxmlformats.org/officeDocument/2006/relationships/image" Target="../media/image78.png"/><Relationship Id="rId12" Type="http://schemas.openxmlformats.org/officeDocument/2006/relationships/image" Target="../media/image83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7.png"/><Relationship Id="rId11" Type="http://schemas.openxmlformats.org/officeDocument/2006/relationships/image" Target="../media/image82.png"/><Relationship Id="rId5" Type="http://schemas.openxmlformats.org/officeDocument/2006/relationships/image" Target="../media/image76.png"/><Relationship Id="rId10" Type="http://schemas.openxmlformats.org/officeDocument/2006/relationships/image" Target="../media/image81.png"/><Relationship Id="rId4" Type="http://schemas.openxmlformats.org/officeDocument/2006/relationships/image" Target="../media/image75.png"/><Relationship Id="rId9" Type="http://schemas.openxmlformats.org/officeDocument/2006/relationships/image" Target="../media/image80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5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6.xml"/><Relationship Id="rId5" Type="http://schemas.openxmlformats.org/officeDocument/2006/relationships/image" Target="../media/image87.png"/><Relationship Id="rId4" Type="http://schemas.openxmlformats.org/officeDocument/2006/relationships/image" Target="../media/image8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file:///C:\Users\gocad\Desktop\Germany\videos_vfs\im3D.mpeg" TargetMode="External"/><Relationship Id="rId1" Type="http://schemas.microsoft.com/office/2007/relationships/media" Target="file:///C:\Users\gocad\Desktop\Germany\videos_vfs\im3D.mpeg" TargetMode="External"/><Relationship Id="rId5" Type="http://schemas.openxmlformats.org/officeDocument/2006/relationships/image" Target="../media/image10.png"/><Relationship Id="rId4" Type="http://schemas.openxmlformats.org/officeDocument/2006/relationships/hyperlink" Target="http://www.ohmsha.co.jp/jov/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file:///C:\Users\gocad\Desktop\Germany\videos_vfs\im2D.mpeg" TargetMode="External"/><Relationship Id="rId1" Type="http://schemas.microsoft.com/office/2007/relationships/media" Target="file:///C:\Users\gocad\Desktop\Germany\videos_vfs\im2D.mpeg" TargetMode="External"/><Relationship Id="rId5" Type="http://schemas.openxmlformats.org/officeDocument/2006/relationships/image" Target="../media/image15.png"/><Relationship Id="rId4" Type="http://schemas.openxmlformats.org/officeDocument/2006/relationships/hyperlink" Target="http://www.ohmsha.co.jp/jov/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3.xml"/><Relationship Id="rId4" Type="http://schemas.openxmlformats.org/officeDocument/2006/relationships/image" Target="../media/image2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4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>
            <a:extLst>
              <a:ext uri="{FF2B5EF4-FFF2-40B4-BE49-F238E27FC236}">
                <a16:creationId xmlns:a16="http://schemas.microsoft.com/office/drawing/2014/main" id="{E686BAE8-9D88-A29F-FD3F-AA775861E6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7188" y="2000250"/>
            <a:ext cx="8424862" cy="1366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>
            <a:lvl1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2pPr>
            <a:lvl3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3pPr>
            <a:lvl4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4pPr>
            <a:lvl5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r>
              <a:rPr lang="pt-BR" altLang="en-US" sz="4000" i="1">
                <a:effectLst>
                  <a:outerShdw blurRad="38100" dist="38100" dir="2700000" algn="tl">
                    <a:srgbClr val="C0C0C0"/>
                  </a:outerShdw>
                </a:effectLst>
              </a:rPr>
              <a:t>Support Vectors Learning for Vector Field Reconstruction</a:t>
            </a:r>
            <a:endParaRPr lang="pt-BR" altLang="en-US" sz="400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8" name="Text Box 4">
            <a:extLst>
              <a:ext uri="{FF2B5EF4-FFF2-40B4-BE49-F238E27FC236}">
                <a16:creationId xmlns:a16="http://schemas.microsoft.com/office/drawing/2014/main" id="{EB119338-5BB5-FE73-1CEA-2ED091AAB7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43063" y="3905250"/>
            <a:ext cx="5429250" cy="100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2pPr>
            <a:lvl3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3pPr>
            <a:lvl4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4pPr>
            <a:lvl5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pt-BR" altLang="en-US" sz="1600" b="1" i="1" u="sng">
                <a:effectLst>
                  <a:outerShdw blurRad="38100" dist="38100" dir="2700000" algn="tl">
                    <a:srgbClr val="C0C0C0"/>
                  </a:outerShdw>
                </a:effectLst>
              </a:rPr>
              <a:t>Marcos Lage</a:t>
            </a:r>
            <a:r>
              <a:rPr lang="pt-BR" altLang="en-US" sz="1600">
                <a:effectLst>
                  <a:outerShdw blurRad="38100" dist="38100" dir="2700000" algn="tl">
                    <a:srgbClr val="C0C0C0"/>
                  </a:outerShdw>
                </a:effectLst>
              </a:rPr>
              <a:t>, Rener Castro, Fabiano Petronetto, Alex Laier, Geovan Tavares, Thomas Lewiner and Hélio Lopes</a:t>
            </a:r>
          </a:p>
          <a:p>
            <a:pPr algn="ctr" eaLnBrk="1" hangingPunct="1">
              <a:spcBef>
                <a:spcPct val="50000"/>
              </a:spcBef>
            </a:pPr>
            <a:r>
              <a:rPr lang="pt-BR" altLang="en-US" sz="1800" b="1">
                <a:effectLst>
                  <a:outerShdw blurRad="38100" dist="38100" dir="2700000" algn="tl">
                    <a:srgbClr val="C0C0C0"/>
                  </a:outerShdw>
                </a:effectLst>
              </a:rPr>
              <a:t>Matmidia Labs </a:t>
            </a:r>
            <a:r>
              <a:rPr lang="en-US" altLang="en-US" sz="1800" b="1">
                <a:effectLst>
                  <a:outerShdw blurRad="38100" dist="38100" dir="2700000" algn="tl">
                    <a:srgbClr val="C0C0C0"/>
                  </a:outerShdw>
                </a:effectLst>
              </a:rPr>
              <a:t>- PUC-Rio - Brazil</a:t>
            </a:r>
            <a:endParaRPr lang="pt-BR" altLang="en-US" sz="1800" b="1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62" name="Rectangle 2">
            <a:extLst>
              <a:ext uri="{FF2B5EF4-FFF2-40B4-BE49-F238E27FC236}">
                <a16:creationId xmlns:a16="http://schemas.microsoft.com/office/drawing/2014/main" id="{B7D6C2E8-956B-34E0-9324-D351518A905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50825" y="-71438"/>
            <a:ext cx="8604250" cy="1192213"/>
          </a:xfrm>
        </p:spPr>
        <p:txBody>
          <a:bodyPr/>
          <a:lstStyle/>
          <a:p>
            <a:pPr eaLnBrk="1" hangingPunct="1"/>
            <a:r>
              <a:rPr lang="pt-BR" altLang="en-US" sz="4000">
                <a:ea typeface="ＭＳ Ｐゴシック" panose="020B0600070205080204" pitchFamily="34" charset="-128"/>
              </a:rPr>
              <a:t>Support Vector Regression (</a:t>
            </a:r>
            <a:r>
              <a:rPr lang="el-GR" altLang="en-US" sz="4000">
                <a:ea typeface="ＭＳ Ｐゴシック" panose="020B0600070205080204" pitchFamily="34" charset="-128"/>
              </a:rPr>
              <a:t>ε</a:t>
            </a:r>
            <a:r>
              <a:rPr lang="pt-BR" altLang="en-US" sz="4000">
                <a:ea typeface="ＭＳ Ｐゴシック" panose="020B0600070205080204" pitchFamily="34" charset="-128"/>
              </a:rPr>
              <a:t>-SVR) </a:t>
            </a:r>
            <a:endParaRPr lang="el-GR" altLang="en-US" sz="4000">
              <a:ea typeface="ＭＳ Ｐゴシック" panose="020B0600070205080204" pitchFamily="34" charset="-128"/>
            </a:endParaRPr>
          </a:p>
        </p:txBody>
      </p:sp>
      <p:pic>
        <p:nvPicPr>
          <p:cNvPr id="245764" name="Picture 4">
            <a:extLst>
              <a:ext uri="{FF2B5EF4-FFF2-40B4-BE49-F238E27FC236}">
                <a16:creationId xmlns:a16="http://schemas.microsoft.com/office/drawing/2014/main" id="{ACA823FB-7873-6986-8995-B7F5703AFA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288" y="2062163"/>
            <a:ext cx="5318125" cy="55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767" name="Picture 7">
            <a:extLst>
              <a:ext uri="{FF2B5EF4-FFF2-40B4-BE49-F238E27FC236}">
                <a16:creationId xmlns:a16="http://schemas.microsoft.com/office/drawing/2014/main" id="{D2345E6C-A68D-35C4-A6C1-F3CB759DFC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71775" y="2622550"/>
            <a:ext cx="1152525" cy="434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768" name="Picture 8">
            <a:extLst>
              <a:ext uri="{FF2B5EF4-FFF2-40B4-BE49-F238E27FC236}">
                <a16:creationId xmlns:a16="http://schemas.microsoft.com/office/drawing/2014/main" id="{4F4C916F-3C00-C753-2570-DBDF4166F5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8313" y="3929063"/>
            <a:ext cx="1960562" cy="468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771" name="Picture 11">
            <a:extLst>
              <a:ext uri="{FF2B5EF4-FFF2-40B4-BE49-F238E27FC236}">
                <a16:creationId xmlns:a16="http://schemas.microsoft.com/office/drawing/2014/main" id="{121C9D1C-2EC8-3844-9876-6A62594C24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11713" y="2608263"/>
            <a:ext cx="995362" cy="46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772" name="Picture 12">
            <a:extLst>
              <a:ext uri="{FF2B5EF4-FFF2-40B4-BE49-F238E27FC236}">
                <a16:creationId xmlns:a16="http://schemas.microsoft.com/office/drawing/2014/main" id="{F64A6A6D-655A-C28E-F35C-AB709D746C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2413" y="5143500"/>
            <a:ext cx="3462337" cy="884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773" name="Picture 13">
            <a:extLst>
              <a:ext uri="{FF2B5EF4-FFF2-40B4-BE49-F238E27FC236}">
                <a16:creationId xmlns:a16="http://schemas.microsoft.com/office/drawing/2014/main" id="{B97A965D-66D1-2FFD-AF27-B53578E000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288" y="5857875"/>
            <a:ext cx="2889250" cy="41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774" name="Text Box 14">
            <a:extLst>
              <a:ext uri="{FF2B5EF4-FFF2-40B4-BE49-F238E27FC236}">
                <a16:creationId xmlns:a16="http://schemas.microsoft.com/office/drawing/2014/main" id="{B612F775-798C-59B9-6A33-169292F743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288" y="1519238"/>
            <a:ext cx="2379662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>
            <a:lvl1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2pPr>
            <a:lvl3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3pPr>
            <a:lvl4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4pPr>
            <a:lvl5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pt-BR" altLang="en-US" sz="2800">
                <a:effectLst>
                  <a:outerShdw blurRad="38100" dist="38100" dir="2700000" algn="tl">
                    <a:srgbClr val="C0C0C0"/>
                  </a:outerShdw>
                </a:effectLst>
              </a:rPr>
              <a:t>Trainning set:</a:t>
            </a:r>
          </a:p>
        </p:txBody>
      </p:sp>
      <p:sp>
        <p:nvSpPr>
          <p:cNvPr id="245775" name="Text Box 15">
            <a:extLst>
              <a:ext uri="{FF2B5EF4-FFF2-40B4-BE49-F238E27FC236}">
                <a16:creationId xmlns:a16="http://schemas.microsoft.com/office/drawing/2014/main" id="{686347F0-E67B-83C3-B849-E177978A43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14788" y="2609850"/>
            <a:ext cx="706437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>
            <a:lvl1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2pPr>
            <a:lvl3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3pPr>
            <a:lvl4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4pPr>
            <a:lvl5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pt-BR" altLang="en-US" sz="2400">
                <a:effectLst>
                  <a:outerShdw blurRad="38100" dist="38100" dir="2700000" algn="tl">
                    <a:srgbClr val="C0C0C0"/>
                  </a:outerShdw>
                </a:effectLst>
              </a:rPr>
              <a:t>and</a:t>
            </a:r>
          </a:p>
        </p:txBody>
      </p:sp>
      <p:sp>
        <p:nvSpPr>
          <p:cNvPr id="245776" name="Text Box 16">
            <a:extLst>
              <a:ext uri="{FF2B5EF4-FFF2-40B4-BE49-F238E27FC236}">
                <a16:creationId xmlns:a16="http://schemas.microsoft.com/office/drawing/2014/main" id="{18DE44F0-5068-97C6-3299-9D7DAA46D1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43063" y="2609850"/>
            <a:ext cx="103822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>
            <a:lvl1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2pPr>
            <a:lvl3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3pPr>
            <a:lvl4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4pPr>
            <a:lvl5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pt-BR" altLang="en-US" sz="2400">
                <a:effectLst>
                  <a:outerShdw blurRad="38100" dist="38100" dir="2700000" algn="tl">
                    <a:srgbClr val="C0C0C0"/>
                  </a:outerShdw>
                </a:effectLst>
              </a:rPr>
              <a:t>where</a:t>
            </a:r>
          </a:p>
        </p:txBody>
      </p:sp>
      <p:sp>
        <p:nvSpPr>
          <p:cNvPr id="245777" name="Text Box 17">
            <a:extLst>
              <a:ext uri="{FF2B5EF4-FFF2-40B4-BE49-F238E27FC236}">
                <a16:creationId xmlns:a16="http://schemas.microsoft.com/office/drawing/2014/main" id="{E5064830-489B-CF29-2212-9D6305A633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288" y="3357563"/>
            <a:ext cx="4903787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>
            <a:lvl1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2pPr>
            <a:lvl3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3pPr>
            <a:lvl4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4pPr>
            <a:lvl5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pt-BR" altLang="en-US" sz="2800">
                <a:effectLst>
                  <a:outerShdw blurRad="38100" dist="38100" dir="2700000" algn="tl">
                    <a:srgbClr val="C0C0C0"/>
                  </a:outerShdw>
                </a:effectLst>
              </a:rPr>
              <a:t>Mapping to the feature space:</a:t>
            </a:r>
          </a:p>
        </p:txBody>
      </p:sp>
      <p:sp>
        <p:nvSpPr>
          <p:cNvPr id="245778" name="Text Box 18">
            <a:extLst>
              <a:ext uri="{FF2B5EF4-FFF2-40B4-BE49-F238E27FC236}">
                <a16:creationId xmlns:a16="http://schemas.microsoft.com/office/drawing/2014/main" id="{E9A6A807-B16A-70EC-7CA2-76CC010B9B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288" y="4762500"/>
            <a:ext cx="599122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>
            <a:lvl1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2pPr>
            <a:lvl3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3pPr>
            <a:lvl4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4pPr>
            <a:lvl5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pt-BR" altLang="en-US" sz="2800">
                <a:effectLst>
                  <a:outerShdw blurRad="38100" dist="38100" dir="2700000" algn="tl">
                    <a:srgbClr val="C0C0C0"/>
                  </a:outerShdw>
                </a:effectLst>
              </a:rPr>
              <a:t>Approximation on the feature space:</a:t>
            </a:r>
          </a:p>
        </p:txBody>
      </p:sp>
      <p:sp>
        <p:nvSpPr>
          <p:cNvPr id="245779" name="Rectangle 19">
            <a:extLst>
              <a:ext uri="{FF2B5EF4-FFF2-40B4-BE49-F238E27FC236}">
                <a16:creationId xmlns:a16="http://schemas.microsoft.com/office/drawing/2014/main" id="{B114B940-F7FE-0144-515B-888EEFDD20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9750" y="1008063"/>
            <a:ext cx="8032750" cy="292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2pPr>
            <a:lvl3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3pPr>
            <a:lvl4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4pPr>
            <a:lvl5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pt-BR" altLang="en-US" sz="1300">
                <a:effectLst>
                  <a:outerShdw blurRad="38100" dist="38100" dir="2700000" algn="tl">
                    <a:srgbClr val="C0C0C0"/>
                  </a:outerShdw>
                </a:effectLst>
              </a:rPr>
              <a:t>Smola A. J., Schölkopf B.,  </a:t>
            </a:r>
            <a:r>
              <a:rPr lang="pt-BR" altLang="en-US" sz="1300" i="1">
                <a:effectLst>
                  <a:outerShdw blurRad="38100" dist="38100" dir="2700000" algn="tl">
                    <a:srgbClr val="C0C0C0"/>
                  </a:outerShdw>
                </a:effectLst>
              </a:rPr>
              <a:t>A tutorial on support vector regression</a:t>
            </a:r>
            <a:r>
              <a:rPr lang="pt-BR" altLang="en-US" sz="1300">
                <a:effectLst>
                  <a:outerShdw blurRad="38100" dist="38100" dir="2700000" algn="tl">
                    <a:srgbClr val="C0C0C0"/>
                  </a:outerShdw>
                </a:effectLst>
              </a:rPr>
              <a:t>,  2004, </a:t>
            </a:r>
            <a:r>
              <a:rPr lang="pt-BR" altLang="en-US" sz="1300" i="1">
                <a:effectLst>
                  <a:outerShdw blurRad="38100" dist="38100" dir="2700000" algn="tl">
                    <a:srgbClr val="C0C0C0"/>
                  </a:outerShdw>
                </a:effectLst>
                <a:hlinkClick r:id="rId8"/>
              </a:rPr>
              <a:t>Statistics and Computing 14</a:t>
            </a:r>
            <a:r>
              <a:rPr lang="pt-BR" altLang="en-US" sz="1300">
                <a:effectLst>
                  <a:outerShdw blurRad="38100" dist="38100" dir="2700000" algn="tl">
                    <a:srgbClr val="C0C0C0"/>
                  </a:outerShdw>
                </a:effectLst>
              </a:rPr>
              <a:t>, 199–222.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457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457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457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457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457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457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457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457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457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2457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457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2457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774" grpId="0"/>
      <p:bldP spid="245775" grpId="0"/>
      <p:bldP spid="245776" grpId="0"/>
      <p:bldP spid="245777" grpId="0"/>
      <p:bldP spid="245778" grpId="0"/>
      <p:bldP spid="24577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6791" name="Picture 7">
            <a:extLst>
              <a:ext uri="{FF2B5EF4-FFF2-40B4-BE49-F238E27FC236}">
                <a16:creationId xmlns:a16="http://schemas.microsoft.com/office/drawing/2014/main" id="{5EF26F3B-0781-01A6-7329-6FFF7EF0EE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2875" y="4887913"/>
            <a:ext cx="5357813" cy="147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6795" name="Text Box 11">
            <a:extLst>
              <a:ext uri="{FF2B5EF4-FFF2-40B4-BE49-F238E27FC236}">
                <a16:creationId xmlns:a16="http://schemas.microsoft.com/office/drawing/2014/main" id="{A860E3F4-10E8-6933-8733-0BA0F94D4F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2875" y="4384675"/>
            <a:ext cx="4357688" cy="52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2pPr>
            <a:lvl3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3pPr>
            <a:lvl4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4pPr>
            <a:lvl5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pt-BR" altLang="en-US" sz="2800">
                <a:effectLst>
                  <a:outerShdw blurRad="38100" dist="38100" dir="2700000" algn="tl">
                    <a:srgbClr val="C0C0C0"/>
                  </a:outerShdw>
                </a:effectLst>
              </a:rPr>
              <a:t>Optimization problem:</a:t>
            </a:r>
          </a:p>
        </p:txBody>
      </p:sp>
      <p:pic>
        <p:nvPicPr>
          <p:cNvPr id="246796" name="Picture 12">
            <a:extLst>
              <a:ext uri="{FF2B5EF4-FFF2-40B4-BE49-F238E27FC236}">
                <a16:creationId xmlns:a16="http://schemas.microsoft.com/office/drawing/2014/main" id="{5D8FFFCD-DF4D-3259-B94F-729A90773C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43000" y="990600"/>
            <a:ext cx="7004050" cy="3224213"/>
          </a:xfrm>
          <a:prstGeom prst="rect">
            <a:avLst/>
          </a:prstGeom>
          <a:noFill/>
          <a:ln w="9525">
            <a:solidFill>
              <a:srgbClr val="FFCC6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2">
            <a:extLst>
              <a:ext uri="{FF2B5EF4-FFF2-40B4-BE49-F238E27FC236}">
                <a16:creationId xmlns:a16="http://schemas.microsoft.com/office/drawing/2014/main" id="{2724520C-A95D-886B-ABA2-60312ADE860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50825" y="-71438"/>
            <a:ext cx="8604250" cy="1192213"/>
          </a:xfrm>
        </p:spPr>
        <p:txBody>
          <a:bodyPr/>
          <a:lstStyle/>
          <a:p>
            <a:pPr eaLnBrk="1" hangingPunct="1"/>
            <a:r>
              <a:rPr lang="pt-BR" altLang="en-US" sz="4000">
                <a:ea typeface="ＭＳ Ｐゴシック" panose="020B0600070205080204" pitchFamily="34" charset="-128"/>
              </a:rPr>
              <a:t>Support Vector Regression (</a:t>
            </a:r>
            <a:r>
              <a:rPr lang="el-GR" altLang="en-US" sz="4000">
                <a:ea typeface="ＭＳ Ｐゴシック" panose="020B0600070205080204" pitchFamily="34" charset="-128"/>
              </a:rPr>
              <a:t>ε</a:t>
            </a:r>
            <a:r>
              <a:rPr lang="pt-BR" altLang="en-US" sz="4000">
                <a:ea typeface="ＭＳ Ｐゴシック" panose="020B0600070205080204" pitchFamily="34" charset="-128"/>
              </a:rPr>
              <a:t>-SVR) </a:t>
            </a:r>
            <a:endParaRPr lang="el-GR" altLang="en-US" sz="4000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7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467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7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467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7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467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679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7812" name="Picture 4">
            <a:extLst>
              <a:ext uri="{FF2B5EF4-FFF2-40B4-BE49-F238E27FC236}">
                <a16:creationId xmlns:a16="http://schemas.microsoft.com/office/drawing/2014/main" id="{68F0D98F-0A9B-D824-41AF-A81616FB25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42988" y="1928813"/>
            <a:ext cx="5527675" cy="203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7814" name="Text Box 6">
            <a:extLst>
              <a:ext uri="{FF2B5EF4-FFF2-40B4-BE49-F238E27FC236}">
                <a16:creationId xmlns:a16="http://schemas.microsoft.com/office/drawing/2014/main" id="{287B2FA0-05BE-A11F-2B82-7F24CAFA40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42988" y="1341438"/>
            <a:ext cx="6465887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>
            <a:lvl1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2pPr>
            <a:lvl3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3pPr>
            <a:lvl4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4pPr>
            <a:lvl5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pt-BR" altLang="en-US" sz="2800">
                <a:effectLst>
                  <a:outerShdw blurRad="38100" dist="38100" dir="2700000" algn="tl">
                    <a:srgbClr val="C0C0C0"/>
                  </a:outerShdw>
                </a:effectLst>
              </a:rPr>
              <a:t>Optimization problem on its dual form:</a:t>
            </a:r>
          </a:p>
        </p:txBody>
      </p:sp>
      <p:pic>
        <p:nvPicPr>
          <p:cNvPr id="247815" name="Picture 7">
            <a:extLst>
              <a:ext uri="{FF2B5EF4-FFF2-40B4-BE49-F238E27FC236}">
                <a16:creationId xmlns:a16="http://schemas.microsoft.com/office/drawing/2014/main" id="{B1A30741-E2E6-B81F-CC0D-B804ACE7EF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42988" y="4500563"/>
            <a:ext cx="5929312" cy="952500"/>
          </a:xfrm>
          <a:prstGeom prst="rect">
            <a:avLst/>
          </a:prstGeom>
          <a:noFill/>
          <a:ln w="9525">
            <a:solidFill>
              <a:srgbClr val="FFCC6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2">
            <a:extLst>
              <a:ext uri="{FF2B5EF4-FFF2-40B4-BE49-F238E27FC236}">
                <a16:creationId xmlns:a16="http://schemas.microsoft.com/office/drawing/2014/main" id="{29B49479-0CF1-03BB-AD28-AA614794C9D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50825" y="-71438"/>
            <a:ext cx="8604250" cy="1192213"/>
          </a:xfrm>
        </p:spPr>
        <p:txBody>
          <a:bodyPr/>
          <a:lstStyle/>
          <a:p>
            <a:pPr eaLnBrk="1" hangingPunct="1"/>
            <a:r>
              <a:rPr lang="pt-BR" altLang="en-US" sz="4000">
                <a:ea typeface="ＭＳ Ｐゴシック" panose="020B0600070205080204" pitchFamily="34" charset="-128"/>
              </a:rPr>
              <a:t>Support Vector Regression (</a:t>
            </a:r>
            <a:r>
              <a:rPr lang="el-GR" altLang="en-US" sz="4000">
                <a:ea typeface="ＭＳ Ｐゴシック" panose="020B0600070205080204" pitchFamily="34" charset="-128"/>
              </a:rPr>
              <a:t>ε</a:t>
            </a:r>
            <a:r>
              <a:rPr lang="pt-BR" altLang="en-US" sz="4000">
                <a:ea typeface="ＭＳ Ｐゴシック" panose="020B0600070205080204" pitchFamily="34" charset="-128"/>
              </a:rPr>
              <a:t>-SVR) </a:t>
            </a:r>
            <a:endParaRPr lang="el-GR" altLang="en-US" sz="4000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8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478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8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478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8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478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781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9862" name="Picture 6">
            <a:extLst>
              <a:ext uri="{FF2B5EF4-FFF2-40B4-BE49-F238E27FC236}">
                <a16:creationId xmlns:a16="http://schemas.microsoft.com/office/drawing/2014/main" id="{D4FF0B47-86AA-ADD5-298D-9FC4340C74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00188" y="990600"/>
            <a:ext cx="5786437" cy="2663825"/>
          </a:xfrm>
          <a:prstGeom prst="rect">
            <a:avLst/>
          </a:prstGeom>
          <a:noFill/>
          <a:ln w="9525">
            <a:solidFill>
              <a:srgbClr val="FFCC6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9863" name="Picture 7">
            <a:extLst>
              <a:ext uri="{FF2B5EF4-FFF2-40B4-BE49-F238E27FC236}">
                <a16:creationId xmlns:a16="http://schemas.microsoft.com/office/drawing/2014/main" id="{8D3E9A83-9A6A-2C0E-591D-905A810BDC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7088" y="4152900"/>
            <a:ext cx="5021262" cy="284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9864" name="Picture 8">
            <a:extLst>
              <a:ext uri="{FF2B5EF4-FFF2-40B4-BE49-F238E27FC236}">
                <a16:creationId xmlns:a16="http://schemas.microsoft.com/office/drawing/2014/main" id="{05675D3C-5C80-616E-E3E3-776297A152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7088" y="4441825"/>
            <a:ext cx="4602162" cy="282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9865" name="Text Box 9">
            <a:extLst>
              <a:ext uri="{FF2B5EF4-FFF2-40B4-BE49-F238E27FC236}">
                <a16:creationId xmlns:a16="http://schemas.microsoft.com/office/drawing/2014/main" id="{78600D8C-5990-6BDE-160B-3F8C60084E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7088" y="3652838"/>
            <a:ext cx="3530600" cy="430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2pPr>
            <a:lvl3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3pPr>
            <a:lvl4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4pPr>
            <a:lvl5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pt-BR" altLang="en-US" sz="2200">
                <a:effectLst>
                  <a:outerShdw blurRad="38100" dist="38100" dir="2700000" algn="tl">
                    <a:srgbClr val="C0C0C0"/>
                  </a:outerShdw>
                </a:effectLst>
              </a:rPr>
              <a:t>Support vectors:</a:t>
            </a:r>
          </a:p>
        </p:txBody>
      </p:sp>
      <p:sp>
        <p:nvSpPr>
          <p:cNvPr id="249866" name="Oval 10">
            <a:extLst>
              <a:ext uri="{FF2B5EF4-FFF2-40B4-BE49-F238E27FC236}">
                <a16:creationId xmlns:a16="http://schemas.microsoft.com/office/drawing/2014/main" id="{4A6C0846-77F6-66B2-5DFD-921458563E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57625" y="1643063"/>
            <a:ext cx="288925" cy="287337"/>
          </a:xfrm>
          <a:prstGeom prst="ellipse">
            <a:avLst/>
          </a:prstGeom>
          <a:noFill/>
          <a:ln w="38100">
            <a:solidFill>
              <a:srgbClr val="FFCC66"/>
            </a:solidFill>
            <a:round/>
            <a:headEnd/>
            <a:tailEnd/>
          </a:ln>
          <a:effectLst/>
        </p:spPr>
        <p:txBody>
          <a:bodyPr wrap="none" anchor="ctr"/>
          <a:lstStyle>
            <a:lvl1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2pPr>
            <a:lvl3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3pPr>
            <a:lvl4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4pPr>
            <a:lvl5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endParaRPr lang="en-US" altLang="en-US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249867" name="Oval 11">
            <a:extLst>
              <a:ext uri="{FF2B5EF4-FFF2-40B4-BE49-F238E27FC236}">
                <a16:creationId xmlns:a16="http://schemas.microsoft.com/office/drawing/2014/main" id="{A65187A0-7FC2-DF90-B8A2-C3C63FC829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14813" y="2786063"/>
            <a:ext cx="288925" cy="287337"/>
          </a:xfrm>
          <a:prstGeom prst="ellipse">
            <a:avLst/>
          </a:prstGeom>
          <a:noFill/>
          <a:ln w="38100">
            <a:solidFill>
              <a:srgbClr val="FFCC66"/>
            </a:solidFill>
            <a:round/>
            <a:headEnd/>
            <a:tailEnd/>
          </a:ln>
          <a:effectLst/>
        </p:spPr>
        <p:txBody>
          <a:bodyPr wrap="none" anchor="ctr"/>
          <a:lstStyle>
            <a:lvl1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2pPr>
            <a:lvl3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3pPr>
            <a:lvl4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4pPr>
            <a:lvl5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endParaRPr lang="en-US" altLang="en-US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249868" name="Oval 12">
            <a:extLst>
              <a:ext uri="{FF2B5EF4-FFF2-40B4-BE49-F238E27FC236}">
                <a16:creationId xmlns:a16="http://schemas.microsoft.com/office/drawing/2014/main" id="{C3FC3341-63B4-2A1E-80B3-23B996925A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85938" y="3071813"/>
            <a:ext cx="288925" cy="287337"/>
          </a:xfrm>
          <a:prstGeom prst="ellipse">
            <a:avLst/>
          </a:prstGeom>
          <a:noFill/>
          <a:ln w="38100">
            <a:solidFill>
              <a:srgbClr val="FFCC66"/>
            </a:solidFill>
            <a:round/>
            <a:headEnd/>
            <a:tailEnd/>
          </a:ln>
          <a:effectLst/>
        </p:spPr>
        <p:txBody>
          <a:bodyPr wrap="none" anchor="ctr"/>
          <a:lstStyle>
            <a:lvl1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2pPr>
            <a:lvl3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3pPr>
            <a:lvl4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4pPr>
            <a:lvl5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endParaRPr lang="en-US" altLang="en-US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249869" name="Oval 13">
            <a:extLst>
              <a:ext uri="{FF2B5EF4-FFF2-40B4-BE49-F238E27FC236}">
                <a16:creationId xmlns:a16="http://schemas.microsoft.com/office/drawing/2014/main" id="{9B690AC8-CF72-9107-3520-9377347460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28938" y="2071688"/>
            <a:ext cx="288925" cy="287337"/>
          </a:xfrm>
          <a:prstGeom prst="ellipse">
            <a:avLst/>
          </a:prstGeom>
          <a:noFill/>
          <a:ln w="38100">
            <a:solidFill>
              <a:srgbClr val="FFCC66"/>
            </a:solidFill>
            <a:round/>
            <a:headEnd/>
            <a:tailEnd/>
          </a:ln>
          <a:effectLst/>
        </p:spPr>
        <p:txBody>
          <a:bodyPr wrap="none" anchor="ctr"/>
          <a:lstStyle>
            <a:lvl1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2pPr>
            <a:lvl3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3pPr>
            <a:lvl4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4pPr>
            <a:lvl5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endParaRPr lang="en-US" altLang="en-US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14" name="Rectangle 2">
            <a:extLst>
              <a:ext uri="{FF2B5EF4-FFF2-40B4-BE49-F238E27FC236}">
                <a16:creationId xmlns:a16="http://schemas.microsoft.com/office/drawing/2014/main" id="{BEE02F59-F776-1AE9-9899-4180599C75D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50825" y="-71438"/>
            <a:ext cx="8604250" cy="1192213"/>
          </a:xfrm>
        </p:spPr>
        <p:txBody>
          <a:bodyPr/>
          <a:lstStyle/>
          <a:p>
            <a:pPr eaLnBrk="1" hangingPunct="1"/>
            <a:r>
              <a:rPr lang="pt-BR" altLang="en-US" sz="4000">
                <a:ea typeface="ＭＳ Ｐゴシック" panose="020B0600070205080204" pitchFamily="34" charset="-128"/>
              </a:rPr>
              <a:t>Support Vector Regression (</a:t>
            </a:r>
            <a:r>
              <a:rPr lang="el-GR" altLang="en-US" sz="4000">
                <a:ea typeface="ＭＳ Ｐゴシック" panose="020B0600070205080204" pitchFamily="34" charset="-128"/>
              </a:rPr>
              <a:t>ε</a:t>
            </a:r>
            <a:r>
              <a:rPr lang="pt-BR" altLang="en-US" sz="4000">
                <a:ea typeface="ＭＳ Ｐゴシック" panose="020B0600070205080204" pitchFamily="34" charset="-128"/>
              </a:rPr>
              <a:t>-SVR) </a:t>
            </a:r>
            <a:endParaRPr lang="el-GR" altLang="en-US" sz="4000">
              <a:ea typeface="ＭＳ Ｐゴシック" panose="020B0600070205080204" pitchFamily="34" charset="-128"/>
            </a:endParaRPr>
          </a:p>
        </p:txBody>
      </p:sp>
      <p:pic>
        <p:nvPicPr>
          <p:cNvPr id="12" name="Picture 9">
            <a:extLst>
              <a:ext uri="{FF2B5EF4-FFF2-40B4-BE49-F238E27FC236}">
                <a16:creationId xmlns:a16="http://schemas.microsoft.com/office/drawing/2014/main" id="{5E90E498-DDB9-3243-FCC9-443737FED4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7088" y="5053013"/>
            <a:ext cx="4852987" cy="1042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ext Box 10">
            <a:extLst>
              <a:ext uri="{FF2B5EF4-FFF2-40B4-BE49-F238E27FC236}">
                <a16:creationId xmlns:a16="http://schemas.microsoft.com/office/drawing/2014/main" id="{05EAEE37-FAEA-F7EB-C99D-4C97BA10D6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7088" y="4800600"/>
            <a:ext cx="3208337" cy="430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>
            <a:lvl1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2pPr>
            <a:lvl3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3pPr>
            <a:lvl4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4pPr>
            <a:lvl5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pt-BR" altLang="en-US" sz="2200">
                <a:effectLst>
                  <a:outerShdw blurRad="38100" dist="38100" dir="2700000" algn="tl">
                    <a:srgbClr val="C0C0C0"/>
                  </a:outerShdw>
                </a:effectLst>
              </a:rPr>
              <a:t>Approximated function: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8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498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8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498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8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498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8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498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8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498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498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3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498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3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8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498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9865" grpId="0"/>
      <p:bldP spid="249866" grpId="0" animBg="1"/>
      <p:bldP spid="249867" grpId="0" animBg="1"/>
      <p:bldP spid="249868" grpId="0" animBg="1"/>
      <p:bldP spid="249869" grpId="0" animBg="1"/>
      <p:bldP spid="1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0885" name="Picture 5">
            <a:extLst>
              <a:ext uri="{FF2B5EF4-FFF2-40B4-BE49-F238E27FC236}">
                <a16:creationId xmlns:a16="http://schemas.microsoft.com/office/drawing/2014/main" id="{9730E94B-B3D4-CDC3-1A0C-9AD6DFE487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57250" y="1249363"/>
            <a:ext cx="6891338" cy="1036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0886" name="Picture 6">
            <a:extLst>
              <a:ext uri="{FF2B5EF4-FFF2-40B4-BE49-F238E27FC236}">
                <a16:creationId xmlns:a16="http://schemas.microsoft.com/office/drawing/2014/main" id="{364DEEA4-CFA3-DE6F-D55C-2F375514C5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5813" y="2643188"/>
            <a:ext cx="6804025" cy="358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0887" name="Picture 7">
            <a:extLst>
              <a:ext uri="{FF2B5EF4-FFF2-40B4-BE49-F238E27FC236}">
                <a16:creationId xmlns:a16="http://schemas.microsoft.com/office/drawing/2014/main" id="{B86D71D4-2EA6-D668-9B74-5B707A073D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43000" y="2928938"/>
            <a:ext cx="3030538" cy="333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0890" name="Picture 10">
            <a:extLst>
              <a:ext uri="{FF2B5EF4-FFF2-40B4-BE49-F238E27FC236}">
                <a16:creationId xmlns:a16="http://schemas.microsoft.com/office/drawing/2014/main" id="{F0914F29-205B-637F-524B-AAA21338F5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43188" y="3714750"/>
            <a:ext cx="3406775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0891" name="Picture 11">
            <a:extLst>
              <a:ext uri="{FF2B5EF4-FFF2-40B4-BE49-F238E27FC236}">
                <a16:creationId xmlns:a16="http://schemas.microsoft.com/office/drawing/2014/main" id="{BD7782CF-CB99-746C-A033-F3C732F421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58888" y="4508500"/>
            <a:ext cx="6919912" cy="644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0892" name="Picture 12">
            <a:extLst>
              <a:ext uri="{FF2B5EF4-FFF2-40B4-BE49-F238E27FC236}">
                <a16:creationId xmlns:a16="http://schemas.microsoft.com/office/drawing/2014/main" id="{F5F6796F-56BE-C8A2-A901-11C7CAF601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79613" y="5084763"/>
            <a:ext cx="4968875" cy="1217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Rectangle 2">
            <a:extLst>
              <a:ext uri="{FF2B5EF4-FFF2-40B4-BE49-F238E27FC236}">
                <a16:creationId xmlns:a16="http://schemas.microsoft.com/office/drawing/2014/main" id="{1F78DBE8-735E-C4B0-EB84-87E5575F802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50825" y="-71438"/>
            <a:ext cx="8604250" cy="1192213"/>
          </a:xfrm>
        </p:spPr>
        <p:txBody>
          <a:bodyPr/>
          <a:lstStyle/>
          <a:p>
            <a:pPr eaLnBrk="1" hangingPunct="1"/>
            <a:r>
              <a:rPr lang="pt-BR" altLang="en-US" sz="4000">
                <a:ea typeface="ＭＳ Ｐゴシック" panose="020B0600070205080204" pitchFamily="34" charset="-128"/>
              </a:rPr>
              <a:t>Support Vector Regression (</a:t>
            </a:r>
            <a:r>
              <a:rPr lang="el-GR" altLang="en-US" sz="4000">
                <a:ea typeface="ＭＳ Ｐゴシック" panose="020B0600070205080204" pitchFamily="34" charset="-128"/>
              </a:rPr>
              <a:t>ε</a:t>
            </a:r>
            <a:r>
              <a:rPr lang="pt-BR" altLang="en-US" sz="4000">
                <a:ea typeface="ＭＳ Ｐゴシック" panose="020B0600070205080204" pitchFamily="34" charset="-128"/>
              </a:rPr>
              <a:t>-SVR) </a:t>
            </a:r>
            <a:endParaRPr lang="el-GR" altLang="en-US" sz="4000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8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508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8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508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8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508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8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508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8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508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8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508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6">
            <a:extLst>
              <a:ext uri="{FF2B5EF4-FFF2-40B4-BE49-F238E27FC236}">
                <a16:creationId xmlns:a16="http://schemas.microsoft.com/office/drawing/2014/main" id="{8497F100-7EA2-807E-18EE-50413C85EF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9750" y="1052513"/>
            <a:ext cx="7920038" cy="5227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2">
            <a:extLst>
              <a:ext uri="{FF2B5EF4-FFF2-40B4-BE49-F238E27FC236}">
                <a16:creationId xmlns:a16="http://schemas.microsoft.com/office/drawing/2014/main" id="{9419847E-5575-C5B8-037F-47E7336AA0A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50825" y="-71438"/>
            <a:ext cx="8604250" cy="1192213"/>
          </a:xfrm>
        </p:spPr>
        <p:txBody>
          <a:bodyPr/>
          <a:lstStyle/>
          <a:p>
            <a:pPr eaLnBrk="1" hangingPunct="1"/>
            <a:r>
              <a:rPr lang="pt-BR" altLang="en-US" sz="4000">
                <a:ea typeface="ＭＳ Ｐゴシック" panose="020B0600070205080204" pitchFamily="34" charset="-128"/>
              </a:rPr>
              <a:t>Kernel Functions</a:t>
            </a:r>
            <a:endParaRPr lang="el-GR" altLang="en-US" sz="4000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17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934" name="Text Box 6">
            <a:extLst>
              <a:ext uri="{FF2B5EF4-FFF2-40B4-BE49-F238E27FC236}">
                <a16:creationId xmlns:a16="http://schemas.microsoft.com/office/drawing/2014/main" id="{5C6C95BD-FD71-B2AF-9BE7-83F4358232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00188" y="5213350"/>
            <a:ext cx="6323012" cy="1144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>
            <a:lvl1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2pPr>
            <a:lvl3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3pPr>
            <a:lvl4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4pPr>
            <a:lvl5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r>
              <a:rPr lang="pt-BR" altLang="en-US" sz="2300" i="1">
                <a:effectLst>
                  <a:outerShdw blurRad="38100" dist="38100" dir="2700000" algn="tl">
                    <a:srgbClr val="C0C0C0"/>
                  </a:outerShdw>
                </a:effectLst>
              </a:rPr>
              <a:t>3600 vectors of an synthetic 2D vector field sampled</a:t>
            </a:r>
          </a:p>
          <a:p>
            <a:pPr algn="ctr" eaLnBrk="1" hangingPunct="1"/>
            <a:r>
              <a:rPr lang="pt-BR" altLang="en-US" sz="2300" i="1">
                <a:effectLst>
                  <a:outerShdw blurRad="38100" dist="38100" dir="2700000" algn="tl">
                    <a:srgbClr val="C0C0C0"/>
                  </a:outerShdw>
                </a:effectLst>
              </a:rPr>
              <a:t>randomly in the square.</a:t>
            </a:r>
            <a:endParaRPr lang="pt-BR" altLang="en-US" sz="230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ctr" eaLnBrk="1" hangingPunct="1"/>
            <a:endParaRPr lang="pt-BR" altLang="en-US" sz="230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id="{EF160AE5-1521-7874-A01D-1B00DD59F65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50825" y="-71438"/>
            <a:ext cx="8604250" cy="1192213"/>
          </a:xfrm>
        </p:spPr>
        <p:txBody>
          <a:bodyPr/>
          <a:lstStyle/>
          <a:p>
            <a:pPr eaLnBrk="1" hangingPunct="1"/>
            <a:r>
              <a:rPr lang="pt-BR" altLang="en-US" sz="4000">
                <a:ea typeface="ＭＳ Ｐゴシック" panose="020B0600070205080204" pitchFamily="34" charset="-128"/>
              </a:rPr>
              <a:t>SVR based method </a:t>
            </a:r>
            <a:endParaRPr lang="el-GR" altLang="en-US" sz="4000">
              <a:ea typeface="ＭＳ Ｐゴシック" panose="020B0600070205080204" pitchFamily="34" charset="-128"/>
            </a:endParaRPr>
          </a:p>
        </p:txBody>
      </p:sp>
      <p:pic>
        <p:nvPicPr>
          <p:cNvPr id="32772" name="Picture 9" descr="figure3a.png">
            <a:extLst>
              <a:ext uri="{FF2B5EF4-FFF2-40B4-BE49-F238E27FC236}">
                <a16:creationId xmlns:a16="http://schemas.microsoft.com/office/drawing/2014/main" id="{8C63A73D-54A5-4DAE-F98C-40F028851E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0063" y="1065213"/>
            <a:ext cx="4000500" cy="4000500"/>
          </a:xfrm>
          <a:prstGeom prst="rect">
            <a:avLst/>
          </a:prstGeom>
          <a:noFill/>
          <a:ln w="9525">
            <a:solidFill>
              <a:srgbClr val="FFCC6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773" name="Picture 10" descr="figure3b.png">
            <a:extLst>
              <a:ext uri="{FF2B5EF4-FFF2-40B4-BE49-F238E27FC236}">
                <a16:creationId xmlns:a16="http://schemas.microsoft.com/office/drawing/2014/main" id="{2F00E851-5D0A-F92E-07B3-477328D6F5C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49788" y="1071563"/>
            <a:ext cx="4000500" cy="4000500"/>
          </a:xfrm>
          <a:prstGeom prst="rect">
            <a:avLst/>
          </a:prstGeom>
          <a:noFill/>
          <a:ln w="9525">
            <a:solidFill>
              <a:srgbClr val="FFCC6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27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27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9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529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293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986" name="Text Box 10">
            <a:extLst>
              <a:ext uri="{FF2B5EF4-FFF2-40B4-BE49-F238E27FC236}">
                <a16:creationId xmlns:a16="http://schemas.microsoft.com/office/drawing/2014/main" id="{44125E7A-E927-ECC6-73B0-241292C991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7188" y="1000125"/>
            <a:ext cx="1914525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>
            <a:lvl1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2pPr>
            <a:lvl3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3pPr>
            <a:lvl4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4pPr>
            <a:lvl5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pt-BR" altLang="en-US" sz="3200">
                <a:effectLst>
                  <a:outerShdw blurRad="38100" dist="38100" dir="2700000" algn="tl">
                    <a:srgbClr val="C0C0C0"/>
                  </a:outerShdw>
                </a:effectLst>
              </a:rPr>
              <a:t>Cartesian</a:t>
            </a:r>
          </a:p>
        </p:txBody>
      </p:sp>
      <p:sp>
        <p:nvSpPr>
          <p:cNvPr id="254987" name="Text Box 11">
            <a:extLst>
              <a:ext uri="{FF2B5EF4-FFF2-40B4-BE49-F238E27FC236}">
                <a16:creationId xmlns:a16="http://schemas.microsoft.com/office/drawing/2014/main" id="{6C521F9E-8693-B1CB-B6AB-12F9C7F6E7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7188" y="3357563"/>
            <a:ext cx="1144587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>
            <a:lvl1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2pPr>
            <a:lvl3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3pPr>
            <a:lvl4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4pPr>
            <a:lvl5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pt-BR" altLang="en-US" sz="3200">
                <a:effectLst>
                  <a:outerShdw blurRad="38100" dist="38100" dir="2700000" algn="tl">
                    <a:srgbClr val="C0C0C0"/>
                  </a:outerShdw>
                </a:effectLst>
              </a:rPr>
              <a:t>Polar</a:t>
            </a:r>
          </a:p>
        </p:txBody>
      </p:sp>
      <p:pic>
        <p:nvPicPr>
          <p:cNvPr id="254988" name="Picture 12">
            <a:extLst>
              <a:ext uri="{FF2B5EF4-FFF2-40B4-BE49-F238E27FC236}">
                <a16:creationId xmlns:a16="http://schemas.microsoft.com/office/drawing/2014/main" id="{A5717C63-B58A-FDBC-E227-6867840E31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1275" y="1428750"/>
            <a:ext cx="4387850" cy="1668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4989" name="Picture 13">
            <a:extLst>
              <a:ext uri="{FF2B5EF4-FFF2-40B4-BE49-F238E27FC236}">
                <a16:creationId xmlns:a16="http://schemas.microsoft.com/office/drawing/2014/main" id="{8008CB47-273A-61F8-1D8D-EAFBEB020D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61950" y="3716338"/>
            <a:ext cx="5967413" cy="1017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4990" name="Picture 14">
            <a:extLst>
              <a:ext uri="{FF2B5EF4-FFF2-40B4-BE49-F238E27FC236}">
                <a16:creationId xmlns:a16="http://schemas.microsoft.com/office/drawing/2014/main" id="{BAEF37D4-469B-1050-8B0E-34B6C8A1AF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2875" y="4643438"/>
            <a:ext cx="3673475" cy="1520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tangle 2">
            <a:extLst>
              <a:ext uri="{FF2B5EF4-FFF2-40B4-BE49-F238E27FC236}">
                <a16:creationId xmlns:a16="http://schemas.microsoft.com/office/drawing/2014/main" id="{8D4D8AE9-FEBB-1862-5606-FE7B602BF76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50825" y="-71438"/>
            <a:ext cx="8604250" cy="1192213"/>
          </a:xfrm>
        </p:spPr>
        <p:txBody>
          <a:bodyPr/>
          <a:lstStyle/>
          <a:p>
            <a:pPr eaLnBrk="1" hangingPunct="1"/>
            <a:r>
              <a:rPr lang="pt-BR" altLang="en-US" sz="4000">
                <a:ea typeface="ＭＳ Ｐゴシック" panose="020B0600070205080204" pitchFamily="34" charset="-128"/>
              </a:rPr>
              <a:t>2D SVR based methods </a:t>
            </a:r>
            <a:endParaRPr lang="el-GR" altLang="en-US" sz="4000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9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549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9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549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9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549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9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549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9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549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4986" grpId="0"/>
      <p:bldP spid="25498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4">
            <a:extLst>
              <a:ext uri="{FF2B5EF4-FFF2-40B4-BE49-F238E27FC236}">
                <a16:creationId xmlns:a16="http://schemas.microsoft.com/office/drawing/2014/main" id="{2895F53C-B778-FBB8-6FE3-F51C754D44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92500" y="982663"/>
            <a:ext cx="2084388" cy="2084387"/>
          </a:xfrm>
          <a:prstGeom prst="rect">
            <a:avLst/>
          </a:prstGeom>
          <a:noFill/>
          <a:ln w="9525">
            <a:solidFill>
              <a:srgbClr val="FFCC6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819" name="Picture 5">
            <a:extLst>
              <a:ext uri="{FF2B5EF4-FFF2-40B4-BE49-F238E27FC236}">
                <a16:creationId xmlns:a16="http://schemas.microsoft.com/office/drawing/2014/main" id="{B534A528-7902-67F8-34F7-CF422FD748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92500" y="3359150"/>
            <a:ext cx="2084388" cy="2084388"/>
          </a:xfrm>
          <a:prstGeom prst="rect">
            <a:avLst/>
          </a:prstGeom>
          <a:noFill/>
          <a:ln w="9525">
            <a:solidFill>
              <a:srgbClr val="FFCC6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820" name="Picture 6">
            <a:extLst>
              <a:ext uri="{FF2B5EF4-FFF2-40B4-BE49-F238E27FC236}">
                <a16:creationId xmlns:a16="http://schemas.microsoft.com/office/drawing/2014/main" id="{7CFC3214-8AE3-6987-EB8F-D4B74ABD70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16013" y="982663"/>
            <a:ext cx="2084387" cy="2084387"/>
          </a:xfrm>
          <a:prstGeom prst="rect">
            <a:avLst/>
          </a:prstGeom>
          <a:noFill/>
          <a:ln w="9525">
            <a:solidFill>
              <a:srgbClr val="FFCC6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821" name="Picture 7">
            <a:extLst>
              <a:ext uri="{FF2B5EF4-FFF2-40B4-BE49-F238E27FC236}">
                <a16:creationId xmlns:a16="http://schemas.microsoft.com/office/drawing/2014/main" id="{1F514EC4-2EDA-24A3-DDE1-DDDA8DD9AB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16013" y="3359150"/>
            <a:ext cx="2084387" cy="2084388"/>
          </a:xfrm>
          <a:prstGeom prst="rect">
            <a:avLst/>
          </a:prstGeom>
          <a:noFill/>
          <a:ln w="9525">
            <a:solidFill>
              <a:srgbClr val="FFCC6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822" name="Picture 8">
            <a:extLst>
              <a:ext uri="{FF2B5EF4-FFF2-40B4-BE49-F238E27FC236}">
                <a16:creationId xmlns:a16="http://schemas.microsoft.com/office/drawing/2014/main" id="{E42F6EF2-314F-DCE3-5941-F15EABACCE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7400" y="982663"/>
            <a:ext cx="2084388" cy="2084387"/>
          </a:xfrm>
          <a:prstGeom prst="rect">
            <a:avLst/>
          </a:prstGeom>
          <a:noFill/>
          <a:ln w="9525">
            <a:solidFill>
              <a:srgbClr val="FFCC6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823" name="Picture 9">
            <a:extLst>
              <a:ext uri="{FF2B5EF4-FFF2-40B4-BE49-F238E27FC236}">
                <a16:creationId xmlns:a16="http://schemas.microsoft.com/office/drawing/2014/main" id="{C6C3E69C-D2FC-E78D-4D86-EB368CF229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7400" y="3359150"/>
            <a:ext cx="2084388" cy="2084388"/>
          </a:xfrm>
          <a:prstGeom prst="rect">
            <a:avLst/>
          </a:prstGeom>
          <a:noFill/>
          <a:ln w="9525">
            <a:solidFill>
              <a:srgbClr val="FFCC6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3962" name="Text Box 10">
            <a:extLst>
              <a:ext uri="{FF2B5EF4-FFF2-40B4-BE49-F238E27FC236}">
                <a16:creationId xmlns:a16="http://schemas.microsoft.com/office/drawing/2014/main" id="{B79E2D72-F759-327D-1A40-1BAA2CAA6C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84313" y="5373688"/>
            <a:ext cx="132397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>
            <a:lvl1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2pPr>
            <a:lvl3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3pPr>
            <a:lvl4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4pPr>
            <a:lvl5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pt-BR" altLang="en-US" sz="2400">
                <a:effectLst>
                  <a:outerShdw blurRad="38100" dist="38100" dir="2700000" algn="tl">
                    <a:srgbClr val="C0C0C0"/>
                  </a:outerShdw>
                </a:effectLst>
              </a:rPr>
              <a:t>Original</a:t>
            </a:r>
          </a:p>
        </p:txBody>
      </p:sp>
      <p:sp>
        <p:nvSpPr>
          <p:cNvPr id="253963" name="Text Box 11">
            <a:extLst>
              <a:ext uri="{FF2B5EF4-FFF2-40B4-BE49-F238E27FC236}">
                <a16:creationId xmlns:a16="http://schemas.microsoft.com/office/drawing/2014/main" id="{74255814-CA85-77BA-2BE7-A6138D32E4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87775" y="5373688"/>
            <a:ext cx="1481138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>
            <a:lvl1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2pPr>
            <a:lvl3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3pPr>
            <a:lvl4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4pPr>
            <a:lvl5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pt-BR" altLang="en-US" sz="2400">
                <a:effectLst>
                  <a:outerShdw blurRad="38100" dist="38100" dir="2700000" algn="tl">
                    <a:srgbClr val="C0C0C0"/>
                  </a:outerShdw>
                </a:effectLst>
              </a:rPr>
              <a:t>Cartesian</a:t>
            </a:r>
          </a:p>
        </p:txBody>
      </p:sp>
      <p:sp>
        <p:nvSpPr>
          <p:cNvPr id="253964" name="Text Box 12">
            <a:extLst>
              <a:ext uri="{FF2B5EF4-FFF2-40B4-BE49-F238E27FC236}">
                <a16:creationId xmlns:a16="http://schemas.microsoft.com/office/drawing/2014/main" id="{C6823F4F-281D-526F-3F90-815BB790C7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24625" y="5373688"/>
            <a:ext cx="90487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>
            <a:lvl1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2pPr>
            <a:lvl3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3pPr>
            <a:lvl4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4pPr>
            <a:lvl5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pt-BR" altLang="en-US" sz="2400">
                <a:effectLst>
                  <a:outerShdw blurRad="38100" dist="38100" dir="2700000" algn="tl">
                    <a:srgbClr val="C0C0C0"/>
                  </a:outerShdw>
                </a:effectLst>
              </a:rPr>
              <a:t>Polar</a:t>
            </a:r>
          </a:p>
        </p:txBody>
      </p:sp>
      <p:sp>
        <p:nvSpPr>
          <p:cNvPr id="14" name="Rectangle 2">
            <a:extLst>
              <a:ext uri="{FF2B5EF4-FFF2-40B4-BE49-F238E27FC236}">
                <a16:creationId xmlns:a16="http://schemas.microsoft.com/office/drawing/2014/main" id="{E0D87DB7-78CC-A69E-5D3E-EE81958AF9C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50825" y="-71438"/>
            <a:ext cx="8604250" cy="1192213"/>
          </a:xfrm>
        </p:spPr>
        <p:txBody>
          <a:bodyPr/>
          <a:lstStyle/>
          <a:p>
            <a:pPr eaLnBrk="1" hangingPunct="1"/>
            <a:r>
              <a:rPr lang="pt-BR" altLang="en-US" sz="4000">
                <a:ea typeface="ＭＳ Ｐゴシック" panose="020B0600070205080204" pitchFamily="34" charset="-128"/>
              </a:rPr>
              <a:t>2D SVR based methods </a:t>
            </a:r>
            <a:endParaRPr lang="el-GR" altLang="en-US" sz="4000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48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48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9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539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48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48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9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539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48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48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3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9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2539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3962" grpId="0"/>
      <p:bldP spid="253963" grpId="0"/>
      <p:bldP spid="25396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5">
            <a:extLst>
              <a:ext uri="{FF2B5EF4-FFF2-40B4-BE49-F238E27FC236}">
                <a16:creationId xmlns:a16="http://schemas.microsoft.com/office/drawing/2014/main" id="{CA22457F-3C62-8D40-ED5F-1D5D07209F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438" y="2208213"/>
            <a:ext cx="2947987" cy="2946400"/>
          </a:xfrm>
          <a:prstGeom prst="rect">
            <a:avLst/>
          </a:prstGeom>
          <a:noFill/>
          <a:ln w="9525">
            <a:solidFill>
              <a:srgbClr val="FFCC6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843" name="Picture 6">
            <a:extLst>
              <a:ext uri="{FF2B5EF4-FFF2-40B4-BE49-F238E27FC236}">
                <a16:creationId xmlns:a16="http://schemas.microsoft.com/office/drawing/2014/main" id="{B3BCC7C9-11AA-5400-B759-82B0FE5DFD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24575" y="2208213"/>
            <a:ext cx="2947988" cy="2947987"/>
          </a:xfrm>
          <a:prstGeom prst="rect">
            <a:avLst/>
          </a:prstGeom>
          <a:noFill/>
          <a:ln w="9525">
            <a:solidFill>
              <a:srgbClr val="FFCC6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6010" name="Text Box 10">
            <a:extLst>
              <a:ext uri="{FF2B5EF4-FFF2-40B4-BE49-F238E27FC236}">
                <a16:creationId xmlns:a16="http://schemas.microsoft.com/office/drawing/2014/main" id="{66C7B798-B09D-2767-093F-26EEB36981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8925" y="1484313"/>
            <a:ext cx="860425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2pPr>
            <a:lvl3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3pPr>
            <a:lvl4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4pPr>
            <a:lvl5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r>
              <a:rPr lang="pt-BR" altLang="en-US" sz="2400">
                <a:effectLst>
                  <a:outerShdw blurRad="38100" dist="38100" dir="2700000" algn="tl">
                    <a:srgbClr val="C0C0C0"/>
                  </a:outerShdw>
                </a:effectLst>
              </a:rPr>
              <a:t>Cartesian support vectors (x in red,y in green)</a:t>
            </a:r>
          </a:p>
        </p:txBody>
      </p:sp>
      <p:pic>
        <p:nvPicPr>
          <p:cNvPr id="35845" name="Picture 12">
            <a:extLst>
              <a:ext uri="{FF2B5EF4-FFF2-40B4-BE49-F238E27FC236}">
                <a16:creationId xmlns:a16="http://schemas.microsoft.com/office/drawing/2014/main" id="{25CBA7AA-DDE0-DC23-3EE2-A5C0F2D730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98800" y="2208213"/>
            <a:ext cx="2946400" cy="2946400"/>
          </a:xfrm>
          <a:prstGeom prst="rect">
            <a:avLst/>
          </a:prstGeom>
          <a:solidFill>
            <a:schemeClr val="tx1">
              <a:alpha val="0"/>
            </a:schemeClr>
          </a:solidFill>
          <a:ln w="9525">
            <a:solidFill>
              <a:srgbClr val="FFCC66"/>
            </a:solidFill>
            <a:miter lim="800000"/>
            <a:headEnd/>
            <a:tailEnd/>
          </a:ln>
        </p:spPr>
      </p:pic>
      <p:sp>
        <p:nvSpPr>
          <p:cNvPr id="9" name="Rectangle 2">
            <a:extLst>
              <a:ext uri="{FF2B5EF4-FFF2-40B4-BE49-F238E27FC236}">
                <a16:creationId xmlns:a16="http://schemas.microsoft.com/office/drawing/2014/main" id="{882D9690-67A7-2452-A59C-F495825F90E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50825" y="-71438"/>
            <a:ext cx="8604250" cy="1192213"/>
          </a:xfrm>
        </p:spPr>
        <p:txBody>
          <a:bodyPr/>
          <a:lstStyle/>
          <a:p>
            <a:pPr eaLnBrk="1" hangingPunct="1"/>
            <a:r>
              <a:rPr lang="pt-BR" altLang="en-US" sz="4000">
                <a:ea typeface="ＭＳ Ｐゴシック" panose="020B0600070205080204" pitchFamily="34" charset="-128"/>
              </a:rPr>
              <a:t>2D SVR based methods </a:t>
            </a:r>
            <a:endParaRPr lang="el-GR" altLang="en-US" sz="4000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560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58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58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58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1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890" name="Rectangle 2">
            <a:extLst>
              <a:ext uri="{FF2B5EF4-FFF2-40B4-BE49-F238E27FC236}">
                <a16:creationId xmlns:a16="http://schemas.microsoft.com/office/drawing/2014/main" id="{4F4EDDB2-3495-5337-1F7D-7594ADB55F2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673475" y="115888"/>
            <a:ext cx="2051050" cy="704850"/>
          </a:xfrm>
        </p:spPr>
        <p:txBody>
          <a:bodyPr/>
          <a:lstStyle/>
          <a:p>
            <a:pPr eaLnBrk="1" hangingPunct="1"/>
            <a:r>
              <a:rPr lang="en-US" altLang="en-US" sz="4000">
                <a:ea typeface="ＭＳ Ｐゴシック" panose="020B0600070205080204" pitchFamily="34" charset="-128"/>
              </a:rPr>
              <a:t>Outline</a:t>
            </a:r>
          </a:p>
        </p:txBody>
      </p:sp>
      <p:pic>
        <p:nvPicPr>
          <p:cNvPr id="9232" name="Picture 12" descr="teaser01">
            <a:extLst>
              <a:ext uri="{FF2B5EF4-FFF2-40B4-BE49-F238E27FC236}">
                <a16:creationId xmlns:a16="http://schemas.microsoft.com/office/drawing/2014/main" id="{3773B2FB-0E44-73AA-C1EA-0275C7F6AAD9}"/>
              </a:ext>
            </a:extLst>
          </p:cNvPr>
          <p:cNvPicPr>
            <a:picLocks noChangeArrowheads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57688" y="2895600"/>
            <a:ext cx="1511300" cy="1371600"/>
          </a:xfrm>
          <a:prstGeom prst="rect">
            <a:avLst/>
          </a:prstGeom>
          <a:noFill/>
          <a:ln w="9525">
            <a:solidFill>
              <a:srgbClr val="FF99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33" name="Picture 13" descr="teaser03">
            <a:extLst>
              <a:ext uri="{FF2B5EF4-FFF2-40B4-BE49-F238E27FC236}">
                <a16:creationId xmlns:a16="http://schemas.microsoft.com/office/drawing/2014/main" id="{33792336-E620-1895-41C0-A81742723045}"/>
              </a:ext>
            </a:extLst>
          </p:cNvPr>
          <p:cNvPicPr>
            <a:picLocks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83488" y="2895600"/>
            <a:ext cx="1371600" cy="1371600"/>
          </a:xfrm>
          <a:prstGeom prst="rect">
            <a:avLst/>
          </a:prstGeom>
          <a:noFill/>
          <a:ln w="9525">
            <a:solidFill>
              <a:srgbClr val="FFCC6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34" name="Picture 14" descr="teaser04">
            <a:extLst>
              <a:ext uri="{FF2B5EF4-FFF2-40B4-BE49-F238E27FC236}">
                <a16:creationId xmlns:a16="http://schemas.microsoft.com/office/drawing/2014/main" id="{C583EE5E-0CB5-187C-666A-6DFAC4912C8D}"/>
              </a:ext>
            </a:extLst>
          </p:cNvPr>
          <p:cNvPicPr>
            <a:picLocks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940425" y="2895600"/>
            <a:ext cx="1512888" cy="1371600"/>
          </a:xfrm>
          <a:prstGeom prst="rect">
            <a:avLst/>
          </a:prstGeom>
          <a:noFill/>
          <a:ln w="9525">
            <a:solidFill>
              <a:srgbClr val="FF99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24D4FD7E-4E1C-604E-886A-060C6C794CFD}"/>
              </a:ext>
            </a:extLst>
          </p:cNvPr>
          <p:cNvSpPr/>
          <p:nvPr/>
        </p:nvSpPr>
        <p:spPr>
          <a:xfrm>
            <a:off x="142875" y="3033713"/>
            <a:ext cx="4214813" cy="830262"/>
          </a:xfrm>
          <a:prstGeom prst="rect">
            <a:avLst/>
          </a:prstGeom>
        </p:spPr>
        <p:txBody>
          <a:bodyPr>
            <a:spAutoFit/>
          </a:bodyPr>
          <a:lstStyle>
            <a:lvl1pPr marL="609600" indent="-609600"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2pPr>
            <a:lvl3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3pPr>
            <a:lvl4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4pPr>
            <a:lvl5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9pPr>
          </a:lstStyle>
          <a:p>
            <a:pPr algn="r" eaLnBrk="1" hangingPunct="1">
              <a:buSzPct val="130000"/>
              <a:buFont typeface="Book Antiqua" panose="02040602050305030304" pitchFamily="18" charset="0"/>
              <a:buNone/>
            </a:pPr>
            <a:r>
              <a:rPr lang="en-US" altLang="en-US" sz="2400">
                <a:effectLst>
                  <a:outerShdw blurRad="38100" dist="38100" dir="2700000" algn="tl">
                    <a:srgbClr val="C0C0C0"/>
                  </a:outerShdw>
                </a:effectLst>
              </a:rPr>
              <a:t>Support Vector Regression based approximation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FC7B9B3-C748-6C2C-7740-3D2959290143}"/>
              </a:ext>
            </a:extLst>
          </p:cNvPr>
          <p:cNvSpPr/>
          <p:nvPr/>
        </p:nvSpPr>
        <p:spPr>
          <a:xfrm>
            <a:off x="2057400" y="4800600"/>
            <a:ext cx="2286000" cy="461963"/>
          </a:xfrm>
          <a:prstGeom prst="rect">
            <a:avLst/>
          </a:prstGeom>
        </p:spPr>
        <p:txBody>
          <a:bodyPr>
            <a:spAutoFit/>
          </a:bodyPr>
          <a:lstStyle>
            <a:lvl1pPr marL="609600" indent="-609600"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2pPr>
            <a:lvl3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3pPr>
            <a:lvl4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4pPr>
            <a:lvl5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9pPr>
          </a:lstStyle>
          <a:p>
            <a:pPr algn="r" eaLnBrk="1" hangingPunct="1">
              <a:buSzPct val="130000"/>
              <a:buFont typeface="Book Antiqua" panose="02040602050305030304" pitchFamily="18" charset="0"/>
              <a:buNone/>
            </a:pPr>
            <a:r>
              <a:rPr lang="en-US" altLang="en-US" sz="2400">
                <a:effectLst>
                  <a:outerShdw blurRad="38100" dist="38100" dir="2700000" algn="tl">
                    <a:srgbClr val="C0C0C0"/>
                  </a:outerShdw>
                </a:effectLst>
              </a:rPr>
              <a:t>Future Works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432439DE-1C62-879C-2BB3-35FE69F2B9F5}"/>
              </a:ext>
            </a:extLst>
          </p:cNvPr>
          <p:cNvSpPr/>
          <p:nvPr/>
        </p:nvSpPr>
        <p:spPr>
          <a:xfrm>
            <a:off x="928688" y="1081088"/>
            <a:ext cx="3429000" cy="1201737"/>
          </a:xfrm>
          <a:prstGeom prst="rect">
            <a:avLst/>
          </a:prstGeom>
        </p:spPr>
        <p:txBody>
          <a:bodyPr>
            <a:spAutoFit/>
          </a:bodyPr>
          <a:lstStyle>
            <a:lvl1pPr marL="609600" indent="-609600"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2pPr>
            <a:lvl3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3pPr>
            <a:lvl4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4pPr>
            <a:lvl5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9pPr>
          </a:lstStyle>
          <a:p>
            <a:pPr algn="r" eaLnBrk="1" hangingPunct="1">
              <a:buSzPct val="130000"/>
              <a:buFont typeface="Book Antiqua" panose="02040602050305030304" pitchFamily="18" charset="0"/>
              <a:buNone/>
            </a:pPr>
            <a:r>
              <a:rPr lang="en-US" altLang="en-US" sz="2400">
                <a:effectLst>
                  <a:outerShdw blurRad="38100" dist="38100" dir="2700000" algn="tl">
                    <a:srgbClr val="C0C0C0"/>
                  </a:outerShdw>
                </a:effectLst>
              </a:rPr>
              <a:t>Motivation</a:t>
            </a:r>
          </a:p>
          <a:p>
            <a:pPr algn="r" eaLnBrk="1" hangingPunct="1">
              <a:buSzPct val="130000"/>
              <a:buFont typeface="Book Antiqua" panose="02040602050305030304" pitchFamily="18" charset="0"/>
              <a:buNone/>
            </a:pPr>
            <a:endParaRPr lang="en-US" altLang="en-US" sz="240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r" eaLnBrk="1" hangingPunct="1">
              <a:buSzPct val="130000"/>
              <a:buFont typeface="Book Antiqua" panose="02040602050305030304" pitchFamily="18" charset="0"/>
              <a:buNone/>
            </a:pPr>
            <a:r>
              <a:rPr lang="en-US" altLang="en-US" sz="2400">
                <a:effectLst>
                  <a:outerShdw blurRad="38100" dist="38100" dir="2700000" algn="tl">
                    <a:srgbClr val="C0C0C0"/>
                  </a:outerShdw>
                </a:effectLst>
              </a:rPr>
              <a:t>Problem description</a:t>
            </a:r>
          </a:p>
        </p:txBody>
      </p:sp>
      <p:pic>
        <p:nvPicPr>
          <p:cNvPr id="9226" name="Picture 4" descr="vorteximg">
            <a:extLst>
              <a:ext uri="{FF2B5EF4-FFF2-40B4-BE49-F238E27FC236}">
                <a16:creationId xmlns:a16="http://schemas.microsoft.com/office/drawing/2014/main" id="{2F16F832-81D3-7B0C-309B-0CF7DA9FA601}"/>
              </a:ext>
            </a:extLst>
          </p:cNvPr>
          <p:cNvPicPr>
            <a:picLocks noChangeArrowheads="1"/>
          </p:cNvPicPr>
          <p:nvPr/>
        </p:nvPicPr>
        <p:blipFill>
          <a:blip r:embed="rId8">
            <a:lum bright="-6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57688" y="1071563"/>
            <a:ext cx="1511300" cy="1373187"/>
          </a:xfrm>
          <a:prstGeom prst="rect">
            <a:avLst/>
          </a:prstGeom>
          <a:noFill/>
          <a:ln w="9525">
            <a:solidFill>
              <a:srgbClr val="FF99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2" name="im3D.mpeg" descr="/Users/mlage/Projetos/Ppt/Sibgrapi 2009_Full/videos_vfs/im3D.mpeg">
            <a:hlinkClick r:id="" action="ppaction://media"/>
            <a:extLst>
              <a:ext uri="{FF2B5EF4-FFF2-40B4-BE49-F238E27FC236}">
                <a16:creationId xmlns:a16="http://schemas.microsoft.com/office/drawing/2014/main" id="{400F4394-FDF6-CE6F-DC1B-7490FC89A426}"/>
              </a:ext>
            </a:extLst>
          </p:cNvPr>
          <p:cNvPicPr>
            <a:picLocks noChangeAspect="1" noChangeArrowheads="1"/>
          </p:cNvPicPr>
          <p:nvPr>
            <a:vide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5663" y="1071563"/>
            <a:ext cx="1511300" cy="1371600"/>
          </a:xfrm>
          <a:prstGeom prst="rect">
            <a:avLst/>
          </a:prstGeom>
          <a:noFill/>
          <a:ln w="9525">
            <a:solidFill>
              <a:srgbClr val="FFC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8" name="Picture 61" descr="problem.png">
            <a:extLst>
              <a:ext uri="{FF2B5EF4-FFF2-40B4-BE49-F238E27FC236}">
                <a16:creationId xmlns:a16="http://schemas.microsoft.com/office/drawing/2014/main" id="{CD378886-140E-27A9-CF97-14549C094936}"/>
              </a:ext>
            </a:extLst>
          </p:cNvPr>
          <p:cNvPicPr>
            <a:picLocks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13638" y="1071563"/>
            <a:ext cx="1511300" cy="1368425"/>
          </a:xfrm>
          <a:prstGeom prst="rect">
            <a:avLst/>
          </a:prstGeom>
          <a:noFill/>
          <a:ln w="9525">
            <a:solidFill>
              <a:srgbClr val="FFC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9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2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4767" fill="hold"/>
                                        <p:tgtEl>
                                          <p:spTgt spid="820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92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92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9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45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8202"/>
                </p:tgtEl>
              </p:cMediaNode>
            </p:video>
          </p:childTnLst>
        </p:cTn>
      </p:par>
    </p:tnLst>
    <p:bldLst>
      <p:bldP spid="15" grpId="0"/>
      <p:bldP spid="16" grpId="0"/>
      <p:bldP spid="17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029" name="Text Box 5">
            <a:extLst>
              <a:ext uri="{FF2B5EF4-FFF2-40B4-BE49-F238E27FC236}">
                <a16:creationId xmlns:a16="http://schemas.microsoft.com/office/drawing/2014/main" id="{4A2EF20D-0AE6-B7FC-F702-0BE6509CD7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4313" y="1484313"/>
            <a:ext cx="85725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2pPr>
            <a:lvl3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3pPr>
            <a:lvl4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4pPr>
            <a:lvl5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r>
              <a:rPr lang="pt-BR" altLang="en-US" sz="2400">
                <a:effectLst>
                  <a:outerShdw blurRad="38100" dist="38100" dir="2700000" algn="tl">
                    <a:srgbClr val="C0C0C0"/>
                  </a:outerShdw>
                </a:effectLst>
              </a:rPr>
              <a:t>Polar support vectors (R in red, C in green and S in blue)</a:t>
            </a:r>
          </a:p>
        </p:txBody>
      </p:sp>
      <p:pic>
        <p:nvPicPr>
          <p:cNvPr id="36867" name="Picture 5">
            <a:extLst>
              <a:ext uri="{FF2B5EF4-FFF2-40B4-BE49-F238E27FC236}">
                <a16:creationId xmlns:a16="http://schemas.microsoft.com/office/drawing/2014/main" id="{5815C6D6-D753-A301-7725-4F2211AD75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438" y="2208213"/>
            <a:ext cx="2947987" cy="2946400"/>
          </a:xfrm>
          <a:prstGeom prst="rect">
            <a:avLst/>
          </a:prstGeom>
          <a:noFill/>
          <a:ln w="9525">
            <a:solidFill>
              <a:srgbClr val="FFCC6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868" name="Picture 6">
            <a:extLst>
              <a:ext uri="{FF2B5EF4-FFF2-40B4-BE49-F238E27FC236}">
                <a16:creationId xmlns:a16="http://schemas.microsoft.com/office/drawing/2014/main" id="{F74B1A9B-2CFC-A95E-8C9B-3F9746412C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24575" y="2208213"/>
            <a:ext cx="2947988" cy="2947987"/>
          </a:xfrm>
          <a:prstGeom prst="rect">
            <a:avLst/>
          </a:prstGeom>
          <a:noFill/>
          <a:ln w="9525">
            <a:solidFill>
              <a:srgbClr val="FFCC6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869" name="Picture 12">
            <a:extLst>
              <a:ext uri="{FF2B5EF4-FFF2-40B4-BE49-F238E27FC236}">
                <a16:creationId xmlns:a16="http://schemas.microsoft.com/office/drawing/2014/main" id="{32B27230-F859-AE15-F903-4BBE1B7CE1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98800" y="2208213"/>
            <a:ext cx="2946400" cy="2946400"/>
          </a:xfrm>
          <a:prstGeom prst="rect">
            <a:avLst/>
          </a:prstGeom>
          <a:solidFill>
            <a:schemeClr val="tx1">
              <a:alpha val="0"/>
            </a:schemeClr>
          </a:solidFill>
          <a:ln w="9525">
            <a:solidFill>
              <a:srgbClr val="FFCC66"/>
            </a:solidFill>
            <a:miter lim="800000"/>
            <a:headEnd/>
            <a:tailEnd/>
          </a:ln>
        </p:spPr>
      </p:pic>
      <p:sp>
        <p:nvSpPr>
          <p:cNvPr id="12" name="Rectangle 2">
            <a:extLst>
              <a:ext uri="{FF2B5EF4-FFF2-40B4-BE49-F238E27FC236}">
                <a16:creationId xmlns:a16="http://schemas.microsoft.com/office/drawing/2014/main" id="{798D6B2B-C6D4-CDCB-6F9E-4F8E7F5AD8F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50825" y="-71438"/>
            <a:ext cx="8604250" cy="1192213"/>
          </a:xfrm>
        </p:spPr>
        <p:txBody>
          <a:bodyPr/>
          <a:lstStyle/>
          <a:p>
            <a:pPr eaLnBrk="1" hangingPunct="1"/>
            <a:r>
              <a:rPr lang="pt-BR" altLang="en-US" sz="4000">
                <a:ea typeface="ＭＳ Ｐゴシック" panose="020B0600070205080204" pitchFamily="34" charset="-128"/>
              </a:rPr>
              <a:t>2D SVR based methods </a:t>
            </a:r>
            <a:endParaRPr lang="el-GR" altLang="en-US" sz="4000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57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68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68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68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7029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051" name="Text Box 3">
            <a:extLst>
              <a:ext uri="{FF2B5EF4-FFF2-40B4-BE49-F238E27FC236}">
                <a16:creationId xmlns:a16="http://schemas.microsoft.com/office/drawing/2014/main" id="{7B718ACF-84E1-E9E0-E9E0-B42D92A7A3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2938" y="990600"/>
            <a:ext cx="1914525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>
            <a:lvl1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2pPr>
            <a:lvl3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3pPr>
            <a:lvl4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4pPr>
            <a:lvl5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pt-BR" altLang="en-US" sz="3200">
                <a:effectLst>
                  <a:outerShdw blurRad="38100" dist="38100" dir="2700000" algn="tl">
                    <a:srgbClr val="C0C0C0"/>
                  </a:outerShdw>
                </a:effectLst>
              </a:rPr>
              <a:t>Cartesian</a:t>
            </a:r>
          </a:p>
        </p:txBody>
      </p:sp>
      <p:sp>
        <p:nvSpPr>
          <p:cNvPr id="258052" name="Text Box 4">
            <a:extLst>
              <a:ext uri="{FF2B5EF4-FFF2-40B4-BE49-F238E27FC236}">
                <a16:creationId xmlns:a16="http://schemas.microsoft.com/office/drawing/2014/main" id="{D6A0DF7D-4614-8A8C-EC71-EDBE4DFB70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2938" y="2989263"/>
            <a:ext cx="187325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>
            <a:lvl1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2pPr>
            <a:lvl3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3pPr>
            <a:lvl4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4pPr>
            <a:lvl5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pt-BR" altLang="en-US" sz="3200">
                <a:effectLst>
                  <a:outerShdw blurRad="38100" dist="38100" dir="2700000" algn="tl">
                    <a:srgbClr val="C0C0C0"/>
                  </a:outerShdw>
                </a:effectLst>
              </a:rPr>
              <a:t>Spherical</a:t>
            </a:r>
          </a:p>
        </p:txBody>
      </p:sp>
      <p:pic>
        <p:nvPicPr>
          <p:cNvPr id="258056" name="Picture 8">
            <a:extLst>
              <a:ext uri="{FF2B5EF4-FFF2-40B4-BE49-F238E27FC236}">
                <a16:creationId xmlns:a16="http://schemas.microsoft.com/office/drawing/2014/main" id="{EA4D9AE7-B65E-0DF0-D5DF-508ECF8F86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0063" y="3562350"/>
            <a:ext cx="4351337" cy="131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8058" name="Picture 10">
            <a:extLst>
              <a:ext uri="{FF2B5EF4-FFF2-40B4-BE49-F238E27FC236}">
                <a16:creationId xmlns:a16="http://schemas.microsoft.com/office/drawing/2014/main" id="{866B8A57-6D4A-604B-EECD-D2BB5F8515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2938" y="4848225"/>
            <a:ext cx="4460875" cy="785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8059" name="Picture 11">
            <a:extLst>
              <a:ext uri="{FF2B5EF4-FFF2-40B4-BE49-F238E27FC236}">
                <a16:creationId xmlns:a16="http://schemas.microsoft.com/office/drawing/2014/main" id="{CA8DF336-AD65-6B13-68AA-2E30B2574E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2938" y="5768975"/>
            <a:ext cx="4659312" cy="5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8060" name="Picture 12">
            <a:extLst>
              <a:ext uri="{FF2B5EF4-FFF2-40B4-BE49-F238E27FC236}">
                <a16:creationId xmlns:a16="http://schemas.microsoft.com/office/drawing/2014/main" id="{E1EF4A86-E2E8-DFCA-761F-CFC22DEBEA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5650" y="2312988"/>
            <a:ext cx="3744913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8061" name="Picture 13">
            <a:extLst>
              <a:ext uri="{FF2B5EF4-FFF2-40B4-BE49-F238E27FC236}">
                <a16:creationId xmlns:a16="http://schemas.microsoft.com/office/drawing/2014/main" id="{A0407C1C-1E2E-CA91-8305-B51C18C6F7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5813" y="1598613"/>
            <a:ext cx="3132137" cy="673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Rectangle 2">
            <a:extLst>
              <a:ext uri="{FF2B5EF4-FFF2-40B4-BE49-F238E27FC236}">
                <a16:creationId xmlns:a16="http://schemas.microsoft.com/office/drawing/2014/main" id="{39BC6216-A907-2048-CB17-097D67DD1E4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50825" y="-71438"/>
            <a:ext cx="8604250" cy="1192213"/>
          </a:xfrm>
        </p:spPr>
        <p:txBody>
          <a:bodyPr/>
          <a:lstStyle/>
          <a:p>
            <a:pPr eaLnBrk="1" hangingPunct="1"/>
            <a:r>
              <a:rPr lang="pt-BR" altLang="en-US" sz="4000">
                <a:ea typeface="ＭＳ Ｐゴシック" panose="020B0600070205080204" pitchFamily="34" charset="-128"/>
              </a:rPr>
              <a:t>3D SVR based methods </a:t>
            </a:r>
            <a:endParaRPr lang="el-GR" altLang="en-US" sz="4000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58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580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580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58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58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58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3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580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8051" grpId="0"/>
      <p:bldP spid="25805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4">
            <a:extLst>
              <a:ext uri="{FF2B5EF4-FFF2-40B4-BE49-F238E27FC236}">
                <a16:creationId xmlns:a16="http://schemas.microsoft.com/office/drawing/2014/main" id="{82E3AD96-B957-1B24-20C6-08FAAD1A1F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86000" y="1025525"/>
            <a:ext cx="2084388" cy="1998663"/>
          </a:xfrm>
          <a:prstGeom prst="rect">
            <a:avLst/>
          </a:prstGeom>
          <a:noFill/>
          <a:ln w="9525">
            <a:solidFill>
              <a:srgbClr val="FFCC6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819" name="Picture 5">
            <a:extLst>
              <a:ext uri="{FF2B5EF4-FFF2-40B4-BE49-F238E27FC236}">
                <a16:creationId xmlns:a16="http://schemas.microsoft.com/office/drawing/2014/main" id="{8B592B2D-75D8-419B-B820-5811B6E27C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86000" y="3397250"/>
            <a:ext cx="2084388" cy="2008188"/>
          </a:xfrm>
          <a:prstGeom prst="rect">
            <a:avLst/>
          </a:prstGeom>
          <a:noFill/>
          <a:ln w="9525">
            <a:solidFill>
              <a:srgbClr val="FFCC6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822" name="Picture 8">
            <a:extLst>
              <a:ext uri="{FF2B5EF4-FFF2-40B4-BE49-F238E27FC236}">
                <a16:creationId xmlns:a16="http://schemas.microsoft.com/office/drawing/2014/main" id="{3598240C-E66D-A016-22EC-F2ED1AF50A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60900" y="1025525"/>
            <a:ext cx="2084388" cy="1998663"/>
          </a:xfrm>
          <a:prstGeom prst="rect">
            <a:avLst/>
          </a:prstGeom>
          <a:noFill/>
          <a:ln w="9525">
            <a:solidFill>
              <a:srgbClr val="FFCC6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823" name="Picture 9">
            <a:extLst>
              <a:ext uri="{FF2B5EF4-FFF2-40B4-BE49-F238E27FC236}">
                <a16:creationId xmlns:a16="http://schemas.microsoft.com/office/drawing/2014/main" id="{857E1A35-C3B8-8278-D60B-DE6952A153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60900" y="3397250"/>
            <a:ext cx="2084388" cy="2008188"/>
          </a:xfrm>
          <a:prstGeom prst="rect">
            <a:avLst/>
          </a:prstGeom>
          <a:noFill/>
          <a:ln w="9525">
            <a:solidFill>
              <a:srgbClr val="FFCC6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3963" name="Text Box 11">
            <a:extLst>
              <a:ext uri="{FF2B5EF4-FFF2-40B4-BE49-F238E27FC236}">
                <a16:creationId xmlns:a16="http://schemas.microsoft.com/office/drawing/2014/main" id="{2CF92EB2-89D5-6EF0-BED8-8984534961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81275" y="5373688"/>
            <a:ext cx="1481138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>
            <a:lvl1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2pPr>
            <a:lvl3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3pPr>
            <a:lvl4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4pPr>
            <a:lvl5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pt-BR" altLang="en-US" sz="2400">
                <a:effectLst>
                  <a:outerShdw blurRad="38100" dist="38100" dir="2700000" algn="tl">
                    <a:srgbClr val="C0C0C0"/>
                  </a:outerShdw>
                </a:effectLst>
              </a:rPr>
              <a:t>Cartesian</a:t>
            </a:r>
          </a:p>
        </p:txBody>
      </p:sp>
      <p:sp>
        <p:nvSpPr>
          <p:cNvPr id="253964" name="Text Box 12">
            <a:extLst>
              <a:ext uri="{FF2B5EF4-FFF2-40B4-BE49-F238E27FC236}">
                <a16:creationId xmlns:a16="http://schemas.microsoft.com/office/drawing/2014/main" id="{5B08CFF0-B183-470F-5EFF-2684D9A250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18125" y="5373688"/>
            <a:ext cx="90487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>
            <a:lvl1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2pPr>
            <a:lvl3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3pPr>
            <a:lvl4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4pPr>
            <a:lvl5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pt-BR" altLang="en-US" sz="2400">
                <a:effectLst>
                  <a:outerShdw blurRad="38100" dist="38100" dir="2700000" algn="tl">
                    <a:srgbClr val="C0C0C0"/>
                  </a:outerShdw>
                </a:effectLst>
              </a:rPr>
              <a:t>Polar</a:t>
            </a:r>
          </a:p>
        </p:txBody>
      </p:sp>
      <p:sp>
        <p:nvSpPr>
          <p:cNvPr id="14" name="Rectangle 2">
            <a:extLst>
              <a:ext uri="{FF2B5EF4-FFF2-40B4-BE49-F238E27FC236}">
                <a16:creationId xmlns:a16="http://schemas.microsoft.com/office/drawing/2014/main" id="{DE2D69C2-1F28-9DB0-A4C9-AAC9D4DE7BF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50825" y="-71438"/>
            <a:ext cx="8604250" cy="1192213"/>
          </a:xfrm>
        </p:spPr>
        <p:txBody>
          <a:bodyPr/>
          <a:lstStyle/>
          <a:p>
            <a:pPr eaLnBrk="1" hangingPunct="1"/>
            <a:r>
              <a:rPr lang="pt-BR" altLang="en-US" sz="4000">
                <a:ea typeface="ＭＳ Ｐゴシック" panose="020B0600070205080204" pitchFamily="34" charset="-128"/>
              </a:rPr>
              <a:t>3D SVR based methods </a:t>
            </a:r>
            <a:endParaRPr lang="el-GR" altLang="en-US" sz="4000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48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48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9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539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48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48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9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539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3963" grpId="0"/>
      <p:bldP spid="253964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0" name="Text Box 10">
            <a:extLst>
              <a:ext uri="{FF2B5EF4-FFF2-40B4-BE49-F238E27FC236}">
                <a16:creationId xmlns:a16="http://schemas.microsoft.com/office/drawing/2014/main" id="{EA43EA18-FDE6-2ADE-68F1-56D10FEBA9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8925" y="1295400"/>
            <a:ext cx="860425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2pPr>
            <a:lvl3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3pPr>
            <a:lvl4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4pPr>
            <a:lvl5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r>
              <a:rPr lang="pt-BR" altLang="en-US" sz="2400">
                <a:effectLst>
                  <a:outerShdw blurRad="38100" dist="38100" dir="2700000" algn="tl">
                    <a:srgbClr val="C0C0C0"/>
                  </a:outerShdw>
                </a:effectLst>
              </a:rPr>
              <a:t>Cartesian support vectors (x in red,y in green, z in blue)</a:t>
            </a:r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id="{848BFC8B-BA33-6A51-12AC-3752D598F40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50825" y="-71438"/>
            <a:ext cx="8604250" cy="1192213"/>
          </a:xfrm>
        </p:spPr>
        <p:txBody>
          <a:bodyPr/>
          <a:lstStyle/>
          <a:p>
            <a:pPr eaLnBrk="1" hangingPunct="1"/>
            <a:r>
              <a:rPr lang="pt-BR" altLang="en-US" sz="4000">
                <a:ea typeface="ＭＳ Ｐゴシック" panose="020B0600070205080204" pitchFamily="34" charset="-128"/>
              </a:rPr>
              <a:t>3D SVR based methods </a:t>
            </a:r>
            <a:endParaRPr lang="el-GR" altLang="en-US" sz="4000">
              <a:ea typeface="ＭＳ Ｐゴシック" panose="020B0600070205080204" pitchFamily="34" charset="-128"/>
            </a:endParaRPr>
          </a:p>
        </p:txBody>
      </p:sp>
      <p:pic>
        <p:nvPicPr>
          <p:cNvPr id="39940" name="Picture 10" descr="3dpolar_mag.png">
            <a:extLst>
              <a:ext uri="{FF2B5EF4-FFF2-40B4-BE49-F238E27FC236}">
                <a16:creationId xmlns:a16="http://schemas.microsoft.com/office/drawing/2014/main" id="{98F21F32-466E-14BE-933C-38200D73CD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9863" y="3400425"/>
            <a:ext cx="3000375" cy="2874963"/>
          </a:xfrm>
          <a:prstGeom prst="rect">
            <a:avLst/>
          </a:prstGeom>
          <a:noFill/>
          <a:ln w="9525">
            <a:solidFill>
              <a:srgbClr val="FFCC6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941" name="Picture 11" descr="3dpolar_pha.png">
            <a:extLst>
              <a:ext uri="{FF2B5EF4-FFF2-40B4-BE49-F238E27FC236}">
                <a16:creationId xmlns:a16="http://schemas.microsoft.com/office/drawing/2014/main" id="{9AB8C25D-B746-A2C8-E2D8-8916CE9D96C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11863" y="1898650"/>
            <a:ext cx="2989262" cy="2879725"/>
          </a:xfrm>
          <a:prstGeom prst="rect">
            <a:avLst/>
          </a:prstGeom>
          <a:noFill/>
          <a:ln w="9525">
            <a:solidFill>
              <a:srgbClr val="FFCC6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942" name="Picture 12" descr="3dpolar_svs.png">
            <a:extLst>
              <a:ext uri="{FF2B5EF4-FFF2-40B4-BE49-F238E27FC236}">
                <a16:creationId xmlns:a16="http://schemas.microsoft.com/office/drawing/2014/main" id="{85DC495B-8C68-3ED9-6649-61BC45B429F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01975" y="2503488"/>
            <a:ext cx="2967038" cy="2879725"/>
          </a:xfrm>
          <a:prstGeom prst="rect">
            <a:avLst/>
          </a:prstGeom>
          <a:noFill/>
          <a:ln w="9525">
            <a:solidFill>
              <a:srgbClr val="FFCC6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560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99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99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99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10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029" name="Text Box 5">
            <a:extLst>
              <a:ext uri="{FF2B5EF4-FFF2-40B4-BE49-F238E27FC236}">
                <a16:creationId xmlns:a16="http://schemas.microsoft.com/office/drawing/2014/main" id="{C67D0360-C4BE-D11D-5DC9-97D91AE18D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85875" y="1143000"/>
            <a:ext cx="6643688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2pPr>
            <a:lvl3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3pPr>
            <a:lvl4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4pPr>
            <a:lvl5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r>
              <a:rPr lang="pt-BR" altLang="en-US" sz="2400">
                <a:effectLst>
                  <a:outerShdw blurRad="38100" dist="38100" dir="2700000" algn="tl">
                    <a:srgbClr val="C0C0C0"/>
                  </a:outerShdw>
                </a:effectLst>
              </a:rPr>
              <a:t>Polar support vectors (C coordinate)</a:t>
            </a:r>
          </a:p>
        </p:txBody>
      </p:sp>
      <p:sp>
        <p:nvSpPr>
          <p:cNvPr id="12" name="Rectangle 2">
            <a:extLst>
              <a:ext uri="{FF2B5EF4-FFF2-40B4-BE49-F238E27FC236}">
                <a16:creationId xmlns:a16="http://schemas.microsoft.com/office/drawing/2014/main" id="{86D2D1FF-AD58-4BFE-19A9-4402110C2D6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50825" y="-71438"/>
            <a:ext cx="8604250" cy="1192213"/>
          </a:xfrm>
        </p:spPr>
        <p:txBody>
          <a:bodyPr/>
          <a:lstStyle/>
          <a:p>
            <a:pPr eaLnBrk="1" hangingPunct="1"/>
            <a:r>
              <a:rPr lang="pt-BR" altLang="en-US" sz="4000">
                <a:ea typeface="ＭＳ Ｐゴシック" panose="020B0600070205080204" pitchFamily="34" charset="-128"/>
              </a:rPr>
              <a:t>3D SVR based methods </a:t>
            </a:r>
            <a:endParaRPr lang="el-GR" altLang="en-US" sz="4000">
              <a:ea typeface="ＭＳ Ｐゴシック" panose="020B0600070205080204" pitchFamily="34" charset="-128"/>
            </a:endParaRPr>
          </a:p>
        </p:txBody>
      </p:sp>
      <p:pic>
        <p:nvPicPr>
          <p:cNvPr id="40964" name="Picture 6" descr="3dpolar_mag.png">
            <a:extLst>
              <a:ext uri="{FF2B5EF4-FFF2-40B4-BE49-F238E27FC236}">
                <a16:creationId xmlns:a16="http://schemas.microsoft.com/office/drawing/2014/main" id="{E95A07C0-2D25-5888-19F1-45F92CFB3D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9863" y="3302000"/>
            <a:ext cx="3000375" cy="2878138"/>
          </a:xfrm>
          <a:prstGeom prst="rect">
            <a:avLst/>
          </a:prstGeom>
          <a:noFill/>
          <a:ln w="9525">
            <a:solidFill>
              <a:srgbClr val="FFCC6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65" name="Picture 7" descr="3dpolar_pha.png">
            <a:extLst>
              <a:ext uri="{FF2B5EF4-FFF2-40B4-BE49-F238E27FC236}">
                <a16:creationId xmlns:a16="http://schemas.microsoft.com/office/drawing/2014/main" id="{3594AFEC-3E74-6D97-7641-05615A6D9AA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11863" y="1801813"/>
            <a:ext cx="2989262" cy="2879725"/>
          </a:xfrm>
          <a:prstGeom prst="rect">
            <a:avLst/>
          </a:prstGeom>
          <a:noFill/>
          <a:ln w="9525">
            <a:solidFill>
              <a:srgbClr val="FFCC6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66" name="Picture 8" descr="3dpolar_svs.png">
            <a:extLst>
              <a:ext uri="{FF2B5EF4-FFF2-40B4-BE49-F238E27FC236}">
                <a16:creationId xmlns:a16="http://schemas.microsoft.com/office/drawing/2014/main" id="{CC129B29-5922-F99E-7847-BA2EBB4BA2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98800" y="2406650"/>
            <a:ext cx="2973388" cy="2879725"/>
          </a:xfrm>
          <a:prstGeom prst="rect">
            <a:avLst/>
          </a:prstGeom>
          <a:noFill/>
          <a:ln w="9525">
            <a:solidFill>
              <a:srgbClr val="FFCC6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57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09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09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09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7029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BB2B5289-9E1E-B1AE-9775-BD1AF55503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-71438"/>
            <a:ext cx="8604250" cy="1192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>
            <a:lvl1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2pPr>
            <a:lvl3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3pPr>
            <a:lvl4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4pPr>
            <a:lvl5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r>
              <a:rPr lang="pt-BR" altLang="en-US" sz="4000">
                <a:effectLst>
                  <a:outerShdw blurRad="38100" dist="38100" dir="2700000" algn="tl">
                    <a:srgbClr val="C0C0C0"/>
                  </a:outerShdw>
                </a:effectLst>
              </a:rPr>
              <a:t>SVR based methods </a:t>
            </a:r>
            <a:endParaRPr lang="el-GR" altLang="en-US" sz="400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C6AAD9C-A6BD-E943-98CE-5293286F513B}"/>
              </a:ext>
            </a:extLst>
          </p:cNvPr>
          <p:cNvSpPr/>
          <p:nvPr/>
        </p:nvSpPr>
        <p:spPr>
          <a:xfrm>
            <a:off x="3886200" y="1219200"/>
            <a:ext cx="2346325" cy="4340225"/>
          </a:xfrm>
          <a:prstGeom prst="rect">
            <a:avLst/>
          </a:prstGeom>
        </p:spPr>
        <p:txBody>
          <a:bodyPr wrap="none">
            <a:spAutoFit/>
          </a:bodyPr>
          <a:lstStyle>
            <a:lvl1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2pPr>
            <a:lvl3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3pPr>
            <a:lvl4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4pPr>
            <a:lvl5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br>
              <a:rPr lang="pt-BR" altLang="en-US" sz="3600"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pt-BR" altLang="en-US" sz="2400">
                <a:effectLst>
                  <a:outerShdw blurRad="38100" dist="38100" dir="2700000" algn="tl">
                    <a:srgbClr val="C0C0C0"/>
                  </a:outerShdw>
                </a:effectLst>
              </a:rPr>
              <a:t>Global </a:t>
            </a:r>
            <a:br>
              <a:rPr lang="pt-BR" altLang="en-US" sz="2400"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pt-BR" altLang="en-US" sz="2400">
                <a:effectLst>
                  <a:outerShdw blurRad="38100" dist="38100" dir="2700000" algn="tl">
                    <a:srgbClr val="C0C0C0"/>
                  </a:outerShdw>
                </a:effectLst>
              </a:rPr>
              <a:t>approach</a:t>
            </a:r>
          </a:p>
          <a:p>
            <a:pPr algn="ctr" eaLnBrk="1" hangingPunct="1"/>
            <a:br>
              <a:rPr lang="pt-BR" altLang="en-US" sz="2400"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pt-BR" altLang="en-US" sz="2400">
                <a:effectLst>
                  <a:outerShdw blurRad="38100" dist="38100" dir="2700000" algn="tl">
                    <a:srgbClr val="C0C0C0"/>
                  </a:outerShdw>
                </a:effectLst>
              </a:rPr>
              <a:t>Support vectors</a:t>
            </a:r>
            <a:br>
              <a:rPr lang="pt-BR" altLang="en-US" sz="2400"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pt-BR" altLang="en-US" sz="2400">
                <a:effectLst>
                  <a:outerShdw blurRad="38100" dist="38100" dir="2700000" algn="tl">
                    <a:srgbClr val="C0C0C0"/>
                  </a:outerShdw>
                </a:effectLst>
              </a:rPr>
              <a:t>interpretation</a:t>
            </a:r>
          </a:p>
          <a:p>
            <a:pPr algn="ctr" eaLnBrk="1" hangingPunct="1"/>
            <a:br>
              <a:rPr lang="pt-BR" altLang="en-US" sz="2400"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pt-BR" altLang="en-US" sz="2400">
                <a:effectLst>
                  <a:outerShdw blurRad="38100" dist="38100" dir="2700000" algn="tl">
                    <a:srgbClr val="C0C0C0"/>
                  </a:outerShdw>
                </a:effectLst>
              </a:rPr>
              <a:t>Hard to </a:t>
            </a:r>
            <a:br>
              <a:rPr lang="pt-BR" altLang="en-US" sz="2400"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pt-BR" altLang="en-US" sz="2400">
                <a:effectLst>
                  <a:outerShdw blurRad="38100" dist="38100" dir="2700000" algn="tl">
                    <a:srgbClr val="C0C0C0"/>
                  </a:outerShdw>
                </a:effectLst>
              </a:rPr>
              <a:t>implement</a:t>
            </a:r>
          </a:p>
          <a:p>
            <a:pPr algn="ctr" eaLnBrk="1" hangingPunct="1"/>
            <a:br>
              <a:rPr lang="pt-BR" altLang="en-US" sz="2400"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pt-BR" altLang="en-US" sz="2400">
                <a:effectLst>
                  <a:outerShdw blurRad="38100" dist="38100" dir="2700000" algn="tl">
                    <a:srgbClr val="C0C0C0"/>
                  </a:outerShdw>
                </a:effectLst>
              </a:rPr>
              <a:t>Slow</a:t>
            </a:r>
            <a:endParaRPr lang="en-US" altLang="en-US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7" name="Smiley Face 6">
            <a:extLst>
              <a:ext uri="{FF2B5EF4-FFF2-40B4-BE49-F238E27FC236}">
                <a16:creationId xmlns:a16="http://schemas.microsoft.com/office/drawing/2014/main" id="{1E944631-C378-4868-79AF-CDEECBF4407F}"/>
              </a:ext>
            </a:extLst>
          </p:cNvPr>
          <p:cNvSpPr/>
          <p:nvPr/>
        </p:nvSpPr>
        <p:spPr bwMode="auto">
          <a:xfrm>
            <a:off x="3413125" y="1900238"/>
            <a:ext cx="428625" cy="428625"/>
          </a:xfrm>
          <a:prstGeom prst="smileyFace">
            <a:avLst/>
          </a:prstGeom>
          <a:solidFill>
            <a:srgbClr val="FFFF00"/>
          </a:solidFill>
          <a:ln w="12700" cap="flat" cmpd="sng" algn="ctr">
            <a:solidFill>
              <a:schemeClr val="tx1">
                <a:lumMod val="85000"/>
                <a:lumOff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lvl1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2pPr>
            <a:lvl3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3pPr>
            <a:lvl4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4pPr>
            <a:lvl5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endParaRPr lang="en-US" altLang="en-US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8" name="Lightning Bolt 7">
            <a:extLst>
              <a:ext uri="{FF2B5EF4-FFF2-40B4-BE49-F238E27FC236}">
                <a16:creationId xmlns:a16="http://schemas.microsoft.com/office/drawing/2014/main" id="{F39A5C3A-082A-DC97-7311-DB0A4B9F9D02}"/>
              </a:ext>
            </a:extLst>
          </p:cNvPr>
          <p:cNvSpPr/>
          <p:nvPr/>
        </p:nvSpPr>
        <p:spPr bwMode="auto">
          <a:xfrm>
            <a:off x="3411538" y="4043363"/>
            <a:ext cx="431800" cy="431800"/>
          </a:xfrm>
          <a:prstGeom prst="lightningBolt">
            <a:avLst/>
          </a:prstGeom>
          <a:solidFill>
            <a:srgbClr val="969696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lvl1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2pPr>
            <a:lvl3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3pPr>
            <a:lvl4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4pPr>
            <a:lvl5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endParaRPr lang="en-US" altLang="en-US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9" name="Smiley Face 8">
            <a:extLst>
              <a:ext uri="{FF2B5EF4-FFF2-40B4-BE49-F238E27FC236}">
                <a16:creationId xmlns:a16="http://schemas.microsoft.com/office/drawing/2014/main" id="{02804DF4-B6A9-B4A6-013D-F6816D38CA6F}"/>
              </a:ext>
            </a:extLst>
          </p:cNvPr>
          <p:cNvSpPr/>
          <p:nvPr/>
        </p:nvSpPr>
        <p:spPr bwMode="auto">
          <a:xfrm>
            <a:off x="3413125" y="2946400"/>
            <a:ext cx="428625" cy="428625"/>
          </a:xfrm>
          <a:prstGeom prst="smileyFace">
            <a:avLst/>
          </a:prstGeom>
          <a:solidFill>
            <a:srgbClr val="FFFF00"/>
          </a:solidFill>
          <a:ln w="12700" cap="flat" cmpd="sng" algn="ctr">
            <a:solidFill>
              <a:schemeClr val="tx1">
                <a:lumMod val="85000"/>
                <a:lumOff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lvl1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2pPr>
            <a:lvl3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3pPr>
            <a:lvl4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4pPr>
            <a:lvl5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endParaRPr lang="en-US" altLang="en-US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10" name="Lightning Bolt 9">
            <a:extLst>
              <a:ext uri="{FF2B5EF4-FFF2-40B4-BE49-F238E27FC236}">
                <a16:creationId xmlns:a16="http://schemas.microsoft.com/office/drawing/2014/main" id="{DC4418BF-E066-EDE7-F6C0-47621FC710E4}"/>
              </a:ext>
            </a:extLst>
          </p:cNvPr>
          <p:cNvSpPr/>
          <p:nvPr/>
        </p:nvSpPr>
        <p:spPr bwMode="auto">
          <a:xfrm>
            <a:off x="3411538" y="5040313"/>
            <a:ext cx="431800" cy="431800"/>
          </a:xfrm>
          <a:prstGeom prst="lightningBolt">
            <a:avLst/>
          </a:prstGeom>
          <a:solidFill>
            <a:srgbClr val="969696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lvl1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2pPr>
            <a:lvl3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3pPr>
            <a:lvl4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4pPr>
            <a:lvl5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endParaRPr lang="en-US" altLang="en-US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73696B13-83FB-5F1F-B81F-828666F406A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50825" y="-71438"/>
            <a:ext cx="8604250" cy="1192213"/>
          </a:xfrm>
        </p:spPr>
        <p:txBody>
          <a:bodyPr/>
          <a:lstStyle/>
          <a:p>
            <a:pPr eaLnBrk="1" hangingPunct="1"/>
            <a:r>
              <a:rPr lang="pt-BR" altLang="en-US" sz="4000">
                <a:ea typeface="ＭＳ Ｐゴシック" panose="020B0600070205080204" pitchFamily="34" charset="-128"/>
              </a:rPr>
              <a:t>PU vs SVR based methods </a:t>
            </a:r>
            <a:endParaRPr lang="el-GR" altLang="en-US" sz="4000">
              <a:ea typeface="ＭＳ Ｐゴシック" panose="020B0600070205080204" pitchFamily="34" charset="-128"/>
            </a:endParaRPr>
          </a:p>
        </p:txBody>
      </p:sp>
      <p:pic>
        <p:nvPicPr>
          <p:cNvPr id="43011" name="Picture 7" descr="mec2000.png">
            <a:extLst>
              <a:ext uri="{FF2B5EF4-FFF2-40B4-BE49-F238E27FC236}">
                <a16:creationId xmlns:a16="http://schemas.microsoft.com/office/drawing/2014/main" id="{30A6F4F4-E48D-54CD-DDBF-3EC8913FA5E8}"/>
              </a:ext>
            </a:extLst>
          </p:cNvPr>
          <p:cNvPicPr>
            <a:picLocks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1488" y="857250"/>
            <a:ext cx="1728787" cy="1541463"/>
          </a:xfrm>
          <a:prstGeom prst="rect">
            <a:avLst/>
          </a:prstGeom>
          <a:noFill/>
          <a:ln w="9525">
            <a:solidFill>
              <a:srgbClr val="FFCC6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012" name="Picture 8" descr="mec6000.png">
            <a:extLst>
              <a:ext uri="{FF2B5EF4-FFF2-40B4-BE49-F238E27FC236}">
                <a16:creationId xmlns:a16="http://schemas.microsoft.com/office/drawing/2014/main" id="{85502A9B-684E-0FA3-0FD8-28DB21049ACC}"/>
              </a:ext>
            </a:extLst>
          </p:cNvPr>
          <p:cNvPicPr>
            <a:picLocks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00338" y="857250"/>
            <a:ext cx="1728787" cy="1541463"/>
          </a:xfrm>
          <a:prstGeom prst="rect">
            <a:avLst/>
          </a:prstGeom>
          <a:noFill/>
          <a:ln w="9525">
            <a:solidFill>
              <a:srgbClr val="FFCC6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013" name="Picture 9" descr="mec11000.png">
            <a:extLst>
              <a:ext uri="{FF2B5EF4-FFF2-40B4-BE49-F238E27FC236}">
                <a16:creationId xmlns:a16="http://schemas.microsoft.com/office/drawing/2014/main" id="{2FDA93BF-DF07-E5A2-03E5-BAA8B70D91D4}"/>
              </a:ext>
            </a:extLst>
          </p:cNvPr>
          <p:cNvPicPr>
            <a:picLocks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938713" y="857250"/>
            <a:ext cx="1728787" cy="1541463"/>
          </a:xfrm>
          <a:prstGeom prst="rect">
            <a:avLst/>
          </a:prstGeom>
          <a:noFill/>
          <a:ln w="9525">
            <a:solidFill>
              <a:srgbClr val="FFCC6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014" name="Picture 10" descr="mec16000.png">
            <a:extLst>
              <a:ext uri="{FF2B5EF4-FFF2-40B4-BE49-F238E27FC236}">
                <a16:creationId xmlns:a16="http://schemas.microsoft.com/office/drawing/2014/main" id="{32A1AB8B-D2D6-8FC6-85CD-7755C633F0AF}"/>
              </a:ext>
            </a:extLst>
          </p:cNvPr>
          <p:cNvPicPr>
            <a:picLocks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73913" y="857250"/>
            <a:ext cx="1727200" cy="1541463"/>
          </a:xfrm>
          <a:prstGeom prst="rect">
            <a:avLst/>
          </a:prstGeom>
          <a:noFill/>
          <a:ln w="9525">
            <a:solidFill>
              <a:srgbClr val="FFCC6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657BCE47-66AC-F16B-5CC3-DBA8EF3FE3F6}"/>
              </a:ext>
            </a:extLst>
          </p:cNvPr>
          <p:cNvSpPr txBox="1"/>
          <p:nvPr/>
        </p:nvSpPr>
        <p:spPr>
          <a:xfrm rot="16200000">
            <a:off x="-390525" y="1490663"/>
            <a:ext cx="1466850" cy="368300"/>
          </a:xfrm>
          <a:prstGeom prst="rect">
            <a:avLst/>
          </a:prstGeom>
          <a:noFill/>
        </p:spPr>
        <p:txBody>
          <a:bodyPr>
            <a:spAutoFit/>
          </a:bodyPr>
          <a:lstStyle>
            <a:lvl1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2pPr>
            <a:lvl3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3pPr>
            <a:lvl4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4pPr>
            <a:lvl5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US" sz="1800">
                <a:effectLst>
                  <a:outerShdw blurRad="38100" dist="38100" dir="2700000" algn="tl">
                    <a:srgbClr val="C0C0C0"/>
                  </a:outerShdw>
                </a:effectLst>
              </a:rPr>
              <a:t>2000 points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0806B4C-8ACF-7A28-9767-D80E7AED9EAE}"/>
              </a:ext>
            </a:extLst>
          </p:cNvPr>
          <p:cNvSpPr txBox="1"/>
          <p:nvPr/>
        </p:nvSpPr>
        <p:spPr>
          <a:xfrm rot="16200000">
            <a:off x="1866900" y="1490663"/>
            <a:ext cx="1466850" cy="368300"/>
          </a:xfrm>
          <a:prstGeom prst="rect">
            <a:avLst/>
          </a:prstGeom>
          <a:noFill/>
        </p:spPr>
        <p:txBody>
          <a:bodyPr>
            <a:spAutoFit/>
          </a:bodyPr>
          <a:lstStyle>
            <a:lvl1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2pPr>
            <a:lvl3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3pPr>
            <a:lvl4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4pPr>
            <a:lvl5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US" sz="1800">
                <a:effectLst>
                  <a:outerShdw blurRad="38100" dist="38100" dir="2700000" algn="tl">
                    <a:srgbClr val="C0C0C0"/>
                  </a:outerShdw>
                </a:effectLst>
              </a:rPr>
              <a:t>6000 points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46A9B32-2803-38E7-13FC-2B295FCB7BD4}"/>
              </a:ext>
            </a:extLst>
          </p:cNvPr>
          <p:cNvSpPr txBox="1"/>
          <p:nvPr/>
        </p:nvSpPr>
        <p:spPr>
          <a:xfrm rot="16200000">
            <a:off x="4081463" y="1490663"/>
            <a:ext cx="1466850" cy="368300"/>
          </a:xfrm>
          <a:prstGeom prst="rect">
            <a:avLst/>
          </a:prstGeom>
          <a:noFill/>
        </p:spPr>
        <p:txBody>
          <a:bodyPr>
            <a:spAutoFit/>
          </a:bodyPr>
          <a:lstStyle>
            <a:lvl1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2pPr>
            <a:lvl3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3pPr>
            <a:lvl4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4pPr>
            <a:lvl5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US" sz="1800">
                <a:effectLst>
                  <a:outerShdw blurRad="38100" dist="38100" dir="2700000" algn="tl">
                    <a:srgbClr val="C0C0C0"/>
                  </a:outerShdw>
                </a:effectLst>
              </a:rPr>
              <a:t>11000 points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9D443A1-4BA0-E4A3-C2F5-5D1044583753}"/>
              </a:ext>
            </a:extLst>
          </p:cNvPr>
          <p:cNvSpPr txBox="1"/>
          <p:nvPr/>
        </p:nvSpPr>
        <p:spPr>
          <a:xfrm rot="16200000">
            <a:off x="6296025" y="1490663"/>
            <a:ext cx="1466850" cy="368300"/>
          </a:xfrm>
          <a:prstGeom prst="rect">
            <a:avLst/>
          </a:prstGeom>
          <a:noFill/>
        </p:spPr>
        <p:txBody>
          <a:bodyPr>
            <a:spAutoFit/>
          </a:bodyPr>
          <a:lstStyle>
            <a:lvl1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2pPr>
            <a:lvl3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3pPr>
            <a:lvl4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4pPr>
            <a:lvl5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US" sz="1800">
                <a:effectLst>
                  <a:outerShdw blurRad="38100" dist="38100" dir="2700000" algn="tl">
                    <a:srgbClr val="C0C0C0"/>
                  </a:outerShdw>
                </a:effectLst>
              </a:rPr>
              <a:t>16000 points</a:t>
            </a:r>
          </a:p>
        </p:txBody>
      </p:sp>
      <p:pic>
        <p:nvPicPr>
          <p:cNvPr id="43019" name="Picture 15" descr="mec2000.png">
            <a:extLst>
              <a:ext uri="{FF2B5EF4-FFF2-40B4-BE49-F238E27FC236}">
                <a16:creationId xmlns:a16="http://schemas.microsoft.com/office/drawing/2014/main" id="{C8CFACB5-BDFB-47D5-ECB7-CA952AE50A5E}"/>
              </a:ext>
            </a:extLst>
          </p:cNvPr>
          <p:cNvPicPr>
            <a:picLocks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1488" y="2571750"/>
            <a:ext cx="1728787" cy="1543050"/>
          </a:xfrm>
          <a:prstGeom prst="rect">
            <a:avLst/>
          </a:prstGeom>
          <a:noFill/>
          <a:ln w="9525">
            <a:solidFill>
              <a:srgbClr val="FFCC6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020" name="Picture 16" descr="mec6000.png">
            <a:extLst>
              <a:ext uri="{FF2B5EF4-FFF2-40B4-BE49-F238E27FC236}">
                <a16:creationId xmlns:a16="http://schemas.microsoft.com/office/drawing/2014/main" id="{D91F95D8-B81F-58BB-753B-6EDB8D8608BD}"/>
              </a:ext>
            </a:extLst>
          </p:cNvPr>
          <p:cNvPicPr>
            <a:picLocks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00338" y="2571750"/>
            <a:ext cx="1728787" cy="1543050"/>
          </a:xfrm>
          <a:prstGeom prst="rect">
            <a:avLst/>
          </a:prstGeom>
          <a:noFill/>
          <a:ln w="9525">
            <a:solidFill>
              <a:srgbClr val="FFCC6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021" name="Picture 17" descr="mec11000.png">
            <a:extLst>
              <a:ext uri="{FF2B5EF4-FFF2-40B4-BE49-F238E27FC236}">
                <a16:creationId xmlns:a16="http://schemas.microsoft.com/office/drawing/2014/main" id="{DF46846B-A561-2213-CB66-8534BFCA7169}"/>
              </a:ext>
            </a:extLst>
          </p:cNvPr>
          <p:cNvPicPr>
            <a:picLocks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938713" y="2571750"/>
            <a:ext cx="1728787" cy="1543050"/>
          </a:xfrm>
          <a:prstGeom prst="rect">
            <a:avLst/>
          </a:prstGeom>
          <a:noFill/>
          <a:ln w="9525">
            <a:solidFill>
              <a:srgbClr val="FFCC6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022" name="Picture 18" descr="mec16000.png">
            <a:extLst>
              <a:ext uri="{FF2B5EF4-FFF2-40B4-BE49-F238E27FC236}">
                <a16:creationId xmlns:a16="http://schemas.microsoft.com/office/drawing/2014/main" id="{CF0A5796-FCA5-AFF9-2E75-06D90A572A42}"/>
              </a:ext>
            </a:extLst>
          </p:cNvPr>
          <p:cNvPicPr>
            <a:picLocks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73913" y="2571750"/>
            <a:ext cx="1727200" cy="1543050"/>
          </a:xfrm>
          <a:prstGeom prst="rect">
            <a:avLst/>
          </a:prstGeom>
          <a:noFill/>
          <a:ln w="9525">
            <a:solidFill>
              <a:srgbClr val="FFCC6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155C372C-6A50-2C12-3DF2-E49FC41E789A}"/>
              </a:ext>
            </a:extLst>
          </p:cNvPr>
          <p:cNvSpPr txBox="1"/>
          <p:nvPr/>
        </p:nvSpPr>
        <p:spPr>
          <a:xfrm rot="16200000">
            <a:off x="-390525" y="3205163"/>
            <a:ext cx="1466850" cy="368300"/>
          </a:xfrm>
          <a:prstGeom prst="rect">
            <a:avLst/>
          </a:prstGeom>
          <a:noFill/>
        </p:spPr>
        <p:txBody>
          <a:bodyPr>
            <a:spAutoFit/>
          </a:bodyPr>
          <a:lstStyle>
            <a:lvl1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2pPr>
            <a:lvl3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3pPr>
            <a:lvl4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4pPr>
            <a:lvl5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US" sz="1800">
                <a:effectLst>
                  <a:outerShdw blurRad="38100" dist="38100" dir="2700000" algn="tl">
                    <a:srgbClr val="C0C0C0"/>
                  </a:outerShdw>
                </a:effectLst>
              </a:rPr>
              <a:t>PU: 0.00036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6B0EF6B-DE45-7718-133C-CEFE8F32E3A9}"/>
              </a:ext>
            </a:extLst>
          </p:cNvPr>
          <p:cNvSpPr txBox="1"/>
          <p:nvPr/>
        </p:nvSpPr>
        <p:spPr>
          <a:xfrm rot="16200000">
            <a:off x="1866900" y="3205163"/>
            <a:ext cx="1466850" cy="368300"/>
          </a:xfrm>
          <a:prstGeom prst="rect">
            <a:avLst/>
          </a:prstGeom>
          <a:noFill/>
        </p:spPr>
        <p:txBody>
          <a:bodyPr>
            <a:spAutoFit/>
          </a:bodyPr>
          <a:lstStyle>
            <a:lvl1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2pPr>
            <a:lvl3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3pPr>
            <a:lvl4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4pPr>
            <a:lvl5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US" sz="1800">
                <a:effectLst>
                  <a:outerShdw blurRad="38100" dist="38100" dir="2700000" algn="tl">
                    <a:srgbClr val="C0C0C0"/>
                  </a:outerShdw>
                </a:effectLst>
              </a:rPr>
              <a:t>PU: 0.00046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9CE90A45-2FB0-235D-2F87-600618D1790F}"/>
              </a:ext>
            </a:extLst>
          </p:cNvPr>
          <p:cNvSpPr txBox="1"/>
          <p:nvPr/>
        </p:nvSpPr>
        <p:spPr>
          <a:xfrm rot="16200000">
            <a:off x="4081463" y="3205163"/>
            <a:ext cx="1466850" cy="368300"/>
          </a:xfrm>
          <a:prstGeom prst="rect">
            <a:avLst/>
          </a:prstGeom>
          <a:noFill/>
        </p:spPr>
        <p:txBody>
          <a:bodyPr>
            <a:spAutoFit/>
          </a:bodyPr>
          <a:lstStyle>
            <a:lvl1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2pPr>
            <a:lvl3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3pPr>
            <a:lvl4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4pPr>
            <a:lvl5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US" sz="1800">
                <a:effectLst>
                  <a:outerShdw blurRad="38100" dist="38100" dir="2700000" algn="tl">
                    <a:srgbClr val="C0C0C0"/>
                  </a:outerShdw>
                </a:effectLst>
              </a:rPr>
              <a:t>PU:0.00047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05707F97-BCB4-896D-3C3B-97A6949FBFE8}"/>
              </a:ext>
            </a:extLst>
          </p:cNvPr>
          <p:cNvSpPr txBox="1"/>
          <p:nvPr/>
        </p:nvSpPr>
        <p:spPr>
          <a:xfrm rot="16200000">
            <a:off x="6296025" y="3205163"/>
            <a:ext cx="1466850" cy="368300"/>
          </a:xfrm>
          <a:prstGeom prst="rect">
            <a:avLst/>
          </a:prstGeom>
          <a:noFill/>
        </p:spPr>
        <p:txBody>
          <a:bodyPr>
            <a:spAutoFit/>
          </a:bodyPr>
          <a:lstStyle>
            <a:lvl1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2pPr>
            <a:lvl3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3pPr>
            <a:lvl4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4pPr>
            <a:lvl5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US" sz="1800">
                <a:effectLst>
                  <a:outerShdw blurRad="38100" dist="38100" dir="2700000" algn="tl">
                    <a:srgbClr val="C0C0C0"/>
                  </a:outerShdw>
                </a:effectLst>
              </a:rPr>
              <a:t>PU:0.00046</a:t>
            </a:r>
          </a:p>
        </p:txBody>
      </p:sp>
      <p:pic>
        <p:nvPicPr>
          <p:cNvPr id="43027" name="Picture 23" descr="mec2000.png">
            <a:extLst>
              <a:ext uri="{FF2B5EF4-FFF2-40B4-BE49-F238E27FC236}">
                <a16:creationId xmlns:a16="http://schemas.microsoft.com/office/drawing/2014/main" id="{7816D086-D937-C83C-BD1C-0883CDE15D8D}"/>
              </a:ext>
            </a:extLst>
          </p:cNvPr>
          <p:cNvPicPr>
            <a:picLocks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1488" y="4286250"/>
            <a:ext cx="1728787" cy="1543050"/>
          </a:xfrm>
          <a:prstGeom prst="rect">
            <a:avLst/>
          </a:prstGeom>
          <a:noFill/>
          <a:ln w="9525">
            <a:solidFill>
              <a:srgbClr val="FFCC6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028" name="Picture 24" descr="mec6000.png">
            <a:extLst>
              <a:ext uri="{FF2B5EF4-FFF2-40B4-BE49-F238E27FC236}">
                <a16:creationId xmlns:a16="http://schemas.microsoft.com/office/drawing/2014/main" id="{0B96185B-CBD1-78DA-B44D-88BDB88D8C05}"/>
              </a:ext>
            </a:extLst>
          </p:cNvPr>
          <p:cNvPicPr>
            <a:picLocks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00338" y="4286250"/>
            <a:ext cx="1728787" cy="1543050"/>
          </a:xfrm>
          <a:prstGeom prst="rect">
            <a:avLst/>
          </a:prstGeom>
          <a:noFill/>
          <a:ln w="9525">
            <a:solidFill>
              <a:srgbClr val="FFCC6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029" name="Picture 25" descr="mec11000.png">
            <a:extLst>
              <a:ext uri="{FF2B5EF4-FFF2-40B4-BE49-F238E27FC236}">
                <a16:creationId xmlns:a16="http://schemas.microsoft.com/office/drawing/2014/main" id="{5126804E-BA18-C614-8AB9-86C8F4829960}"/>
              </a:ext>
            </a:extLst>
          </p:cNvPr>
          <p:cNvPicPr>
            <a:picLocks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938713" y="4286250"/>
            <a:ext cx="1728787" cy="1543050"/>
          </a:xfrm>
          <a:prstGeom prst="rect">
            <a:avLst/>
          </a:prstGeom>
          <a:noFill/>
          <a:ln w="9525">
            <a:solidFill>
              <a:srgbClr val="FFCC6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030" name="Picture 26" descr="mec16000.png">
            <a:extLst>
              <a:ext uri="{FF2B5EF4-FFF2-40B4-BE49-F238E27FC236}">
                <a16:creationId xmlns:a16="http://schemas.microsoft.com/office/drawing/2014/main" id="{9F1497D1-CD33-9327-75A3-4CD34DF517B9}"/>
              </a:ext>
            </a:extLst>
          </p:cNvPr>
          <p:cNvPicPr>
            <a:picLocks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73913" y="4286250"/>
            <a:ext cx="1727200" cy="1543050"/>
          </a:xfrm>
          <a:prstGeom prst="rect">
            <a:avLst/>
          </a:prstGeom>
          <a:noFill/>
          <a:ln w="9525">
            <a:solidFill>
              <a:srgbClr val="FFCC6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5864B715-F2C4-11EF-65B1-70E737B02FD2}"/>
              </a:ext>
            </a:extLst>
          </p:cNvPr>
          <p:cNvSpPr txBox="1"/>
          <p:nvPr/>
        </p:nvSpPr>
        <p:spPr>
          <a:xfrm rot="16200000">
            <a:off x="-459581" y="4841082"/>
            <a:ext cx="1622425" cy="369887"/>
          </a:xfrm>
          <a:prstGeom prst="rect">
            <a:avLst/>
          </a:prstGeom>
          <a:noFill/>
        </p:spPr>
        <p:txBody>
          <a:bodyPr>
            <a:spAutoFit/>
          </a:bodyPr>
          <a:lstStyle>
            <a:lvl1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2pPr>
            <a:lvl3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3pPr>
            <a:lvl4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4pPr>
            <a:lvl5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US" sz="1800">
                <a:effectLst>
                  <a:outerShdw blurRad="38100" dist="38100" dir="2700000" algn="tl">
                    <a:srgbClr val="C0C0C0"/>
                  </a:outerShdw>
                </a:effectLst>
              </a:rPr>
              <a:t>SVR: 0.00042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487C6D2D-0C80-6782-6492-D64878C0DBCF}"/>
              </a:ext>
            </a:extLst>
          </p:cNvPr>
          <p:cNvSpPr txBox="1"/>
          <p:nvPr/>
        </p:nvSpPr>
        <p:spPr>
          <a:xfrm rot="16200000">
            <a:off x="1834356" y="4877594"/>
            <a:ext cx="1550988" cy="368300"/>
          </a:xfrm>
          <a:prstGeom prst="rect">
            <a:avLst/>
          </a:prstGeom>
          <a:noFill/>
        </p:spPr>
        <p:txBody>
          <a:bodyPr>
            <a:spAutoFit/>
          </a:bodyPr>
          <a:lstStyle>
            <a:lvl1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2pPr>
            <a:lvl3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3pPr>
            <a:lvl4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4pPr>
            <a:lvl5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US" sz="1800">
                <a:effectLst>
                  <a:outerShdw blurRad="38100" dist="38100" dir="2700000" algn="tl">
                    <a:srgbClr val="C0C0C0"/>
                  </a:outerShdw>
                </a:effectLst>
              </a:rPr>
              <a:t>SVR: 0.00046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57E0D2F7-D5E2-D749-A09C-2716B42BF00A}"/>
              </a:ext>
            </a:extLst>
          </p:cNvPr>
          <p:cNvSpPr txBox="1"/>
          <p:nvPr/>
        </p:nvSpPr>
        <p:spPr>
          <a:xfrm rot="16200000">
            <a:off x="4091781" y="4920457"/>
            <a:ext cx="1465263" cy="368300"/>
          </a:xfrm>
          <a:prstGeom prst="rect">
            <a:avLst/>
          </a:prstGeom>
          <a:noFill/>
        </p:spPr>
        <p:txBody>
          <a:bodyPr>
            <a:spAutoFit/>
          </a:bodyPr>
          <a:lstStyle>
            <a:lvl1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2pPr>
            <a:lvl3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3pPr>
            <a:lvl4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4pPr>
            <a:lvl5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US" sz="1800">
                <a:effectLst>
                  <a:outerShdw blurRad="38100" dist="38100" dir="2700000" algn="tl">
                    <a:srgbClr val="C0C0C0"/>
                  </a:outerShdw>
                </a:effectLst>
              </a:rPr>
              <a:t>SVR:0.00069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0184B90D-F6B2-E8F7-4496-A15353A11612}"/>
              </a:ext>
            </a:extLst>
          </p:cNvPr>
          <p:cNvSpPr txBox="1"/>
          <p:nvPr/>
        </p:nvSpPr>
        <p:spPr>
          <a:xfrm rot="16200000">
            <a:off x="6306343" y="4920457"/>
            <a:ext cx="1465263" cy="368300"/>
          </a:xfrm>
          <a:prstGeom prst="rect">
            <a:avLst/>
          </a:prstGeom>
          <a:noFill/>
        </p:spPr>
        <p:txBody>
          <a:bodyPr>
            <a:spAutoFit/>
          </a:bodyPr>
          <a:lstStyle>
            <a:lvl1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2pPr>
            <a:lvl3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3pPr>
            <a:lvl4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4pPr>
            <a:lvl5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US" sz="1800">
                <a:effectLst>
                  <a:outerShdw blurRad="38100" dist="38100" dir="2700000" algn="tl">
                    <a:srgbClr val="C0C0C0"/>
                  </a:outerShdw>
                </a:effectLst>
              </a:rPr>
              <a:t>SVR:0.00051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30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30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43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430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3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4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430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4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5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43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430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6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6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430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7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7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43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 nodeType="clickPar">
                      <p:stCondLst>
                        <p:cond delay="indefinite"/>
                      </p:stCondLst>
                      <p:childTnLst>
                        <p:par>
                          <p:cTn id="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8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430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8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9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1000"/>
                                        <p:tgtEl>
                                          <p:spTgt spid="430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9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10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1000"/>
                                        <p:tgtEl>
                                          <p:spTgt spid="43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/>
      <p:bldP spid="15" grpId="0"/>
      <p:bldP spid="20" grpId="0"/>
      <p:bldP spid="21" grpId="0"/>
      <p:bldP spid="22" grpId="0"/>
      <p:bldP spid="23" grpId="0"/>
      <p:bldP spid="28" grpId="0"/>
      <p:bldP spid="29" grpId="0"/>
      <p:bldP spid="30" grpId="0"/>
      <p:bldP spid="31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970" name="Rectangle 2">
            <a:extLst>
              <a:ext uri="{FF2B5EF4-FFF2-40B4-BE49-F238E27FC236}">
                <a16:creationId xmlns:a16="http://schemas.microsoft.com/office/drawing/2014/main" id="{435E220C-3914-95B4-242B-48AB474267C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42988" y="76200"/>
            <a:ext cx="7019925" cy="976313"/>
          </a:xfrm>
        </p:spPr>
        <p:txBody>
          <a:bodyPr/>
          <a:lstStyle/>
          <a:p>
            <a:pPr eaLnBrk="1" hangingPunct="1"/>
            <a:r>
              <a:rPr lang="en-US" altLang="en-US" sz="4000">
                <a:ea typeface="ＭＳ Ｐゴシック" panose="020B0600070205080204" pitchFamily="34" charset="-128"/>
              </a:rPr>
              <a:t>Conclusion &amp; Future Work</a:t>
            </a:r>
          </a:p>
        </p:txBody>
      </p:sp>
      <p:sp>
        <p:nvSpPr>
          <p:cNvPr id="211971" name="Rectangle 3">
            <a:extLst>
              <a:ext uri="{FF2B5EF4-FFF2-40B4-BE49-F238E27FC236}">
                <a16:creationId xmlns:a16="http://schemas.microsoft.com/office/drawing/2014/main" id="{C5AF499D-CBD7-4FF0-88D8-86F9F89E6F4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23850" y="1663700"/>
            <a:ext cx="8280400" cy="3521075"/>
          </a:xfrm>
        </p:spPr>
        <p:txBody>
          <a:bodyPr/>
          <a:lstStyle/>
          <a:p>
            <a:pPr marL="609600" indent="-609600" algn="l" eaLnBrk="1" hangingPunct="1">
              <a:buClr>
                <a:schemeClr val="tx1"/>
              </a:buClr>
              <a:buSzPct val="110000"/>
              <a:buFont typeface="Wingdings" pitchFamily="2" charset="2"/>
              <a:buNone/>
            </a:pPr>
            <a:r>
              <a:rPr lang="en-US" altLang="en-US" sz="2600" i="0">
                <a:effectLst>
                  <a:outerShdw blurRad="38100" dist="38100" dir="2700000" algn="tl">
                    <a:srgbClr val="C0C0C0"/>
                  </a:outerShdw>
                </a:effectLst>
                <a:ea typeface="ＭＳ Ｐゴシック" panose="020B0600070205080204" pitchFamily="34" charset="-128"/>
              </a:rPr>
              <a:t>	Reconstructions methods with error control</a:t>
            </a:r>
          </a:p>
          <a:p>
            <a:pPr marL="990600" lvl="1" indent="-533400" eaLnBrk="1" hangingPunct="1">
              <a:buClr>
                <a:schemeClr val="tx1"/>
              </a:buClr>
              <a:buSzPct val="110000"/>
              <a:buFontTx/>
              <a:buNone/>
            </a:pPr>
            <a:r>
              <a:rPr lang="en-US" altLang="en-US" sz="2200" i="0">
                <a:effectLst>
                  <a:outerShdw blurRad="38100" dist="38100" dir="2700000" algn="tl">
                    <a:srgbClr val="C0C0C0"/>
                  </a:outerShdw>
                </a:effectLst>
                <a:ea typeface="ＭＳ Ｐゴシック" panose="020B0600070205080204" pitchFamily="34" charset="-128"/>
              </a:rPr>
              <a:t>→ Extend to time dependent 2D/3D vector fields</a:t>
            </a:r>
            <a:br>
              <a:rPr lang="en-US" altLang="en-US" sz="2200" i="0">
                <a:effectLst>
                  <a:outerShdw blurRad="38100" dist="38100" dir="2700000" algn="tl">
                    <a:srgbClr val="C0C0C0"/>
                  </a:outerShdw>
                </a:effectLst>
                <a:ea typeface="ＭＳ Ｐゴシック" panose="020B0600070205080204" pitchFamily="34" charset="-128"/>
              </a:rPr>
            </a:br>
            <a:br>
              <a:rPr lang="en-US" altLang="en-US" sz="2200" i="0">
                <a:effectLst>
                  <a:outerShdw blurRad="38100" dist="38100" dir="2700000" algn="tl">
                    <a:srgbClr val="C0C0C0"/>
                  </a:outerShdw>
                </a:effectLst>
                <a:ea typeface="ＭＳ Ｐゴシック" panose="020B0600070205080204" pitchFamily="34" charset="-128"/>
              </a:rPr>
            </a:br>
            <a:endParaRPr lang="en-US" altLang="en-US" sz="2200" i="0">
              <a:effectLst>
                <a:outerShdw blurRad="38100" dist="38100" dir="2700000" algn="tl">
                  <a:srgbClr val="C0C0C0"/>
                </a:outerShdw>
              </a:effectLst>
              <a:ea typeface="ＭＳ Ｐゴシック" panose="020B0600070205080204" pitchFamily="34" charset="-128"/>
            </a:endParaRPr>
          </a:p>
          <a:p>
            <a:pPr marL="990600" lvl="1" indent="-533400" eaLnBrk="1" hangingPunct="1">
              <a:buClr>
                <a:schemeClr val="tx1"/>
              </a:buClr>
              <a:buSzPct val="110000"/>
              <a:buFontTx/>
              <a:buNone/>
            </a:pPr>
            <a:endParaRPr lang="en-US" altLang="en-US" sz="2200" i="0">
              <a:effectLst>
                <a:outerShdw blurRad="38100" dist="38100" dir="2700000" algn="tl">
                  <a:srgbClr val="C0C0C0"/>
                </a:outerShdw>
              </a:effectLst>
              <a:ea typeface="ＭＳ Ｐゴシック" panose="020B0600070205080204" pitchFamily="34" charset="-128"/>
            </a:endParaRPr>
          </a:p>
          <a:p>
            <a:pPr marL="609600" indent="-609600" algn="l" eaLnBrk="1" hangingPunct="1">
              <a:buClr>
                <a:schemeClr val="tx1"/>
              </a:buClr>
              <a:buSzPct val="110000"/>
              <a:buFont typeface="Wingdings" pitchFamily="2" charset="2"/>
              <a:buNone/>
            </a:pPr>
            <a:r>
              <a:rPr lang="en-US" altLang="en-US" sz="2600" i="0">
                <a:effectLst>
                  <a:outerShdw blurRad="38100" dist="38100" dir="2700000" algn="tl">
                    <a:srgbClr val="C0C0C0"/>
                  </a:outerShdw>
                </a:effectLst>
                <a:ea typeface="ＭＳ Ｐゴシック" panose="020B0600070205080204" pitchFamily="34" charset="-128"/>
              </a:rPr>
              <a:t>	Global approximation methods</a:t>
            </a:r>
          </a:p>
          <a:p>
            <a:pPr marL="990600" lvl="1" indent="-533400" eaLnBrk="1" hangingPunct="1">
              <a:buClr>
                <a:schemeClr val="tx1"/>
              </a:buClr>
              <a:buSzPct val="110000"/>
              <a:buFontTx/>
              <a:buNone/>
            </a:pPr>
            <a:r>
              <a:rPr lang="en-US" altLang="en-US" sz="2200" i="0">
                <a:effectLst>
                  <a:outerShdw blurRad="38100" dist="38100" dir="2700000" algn="tl">
                    <a:srgbClr val="C0C0C0"/>
                  </a:outerShdw>
                </a:effectLst>
                <a:ea typeface="ＭＳ Ｐゴシック" panose="020B0600070205080204" pitchFamily="34" charset="-128"/>
              </a:rPr>
              <a:t>→ More constraints: </a:t>
            </a:r>
            <a:br>
              <a:rPr lang="en-US" altLang="en-US" sz="2200" i="0">
                <a:effectLst>
                  <a:outerShdw blurRad="38100" dist="38100" dir="2700000" algn="tl">
                    <a:srgbClr val="C0C0C0"/>
                  </a:outerShdw>
                </a:effectLst>
                <a:ea typeface="ＭＳ Ｐゴシック" panose="020B0600070205080204" pitchFamily="34" charset="-128"/>
              </a:rPr>
            </a:br>
            <a:r>
              <a:rPr lang="en-US" altLang="en-US" sz="2200" i="0">
                <a:effectLst>
                  <a:outerShdw blurRad="38100" dist="38100" dir="2700000" algn="tl">
                    <a:srgbClr val="C0C0C0"/>
                  </a:outerShdw>
                </a:effectLst>
                <a:ea typeface="ＭＳ Ｐゴシック" panose="020B0600070205080204" pitchFamily="34" charset="-128"/>
              </a:rPr>
              <a:t>divergent-free, rotational-free vector fields reconstructions</a:t>
            </a:r>
          </a:p>
          <a:p>
            <a:pPr marL="609600" indent="-609600" algn="l" eaLnBrk="1" hangingPunct="1">
              <a:buClr>
                <a:schemeClr val="tx1"/>
              </a:buClr>
              <a:buSzPct val="110000"/>
              <a:buFontTx/>
              <a:buChar char="•"/>
            </a:pPr>
            <a:endParaRPr lang="en-US" altLang="en-US" sz="2200" i="0">
              <a:effectLst>
                <a:outerShdw blurRad="38100" dist="38100" dir="2700000" algn="tl">
                  <a:srgbClr val="C0C0C0"/>
                </a:outerShdw>
              </a:effectLst>
              <a:ea typeface="ＭＳ Ｐゴシック" panose="020B0600070205080204" pitchFamily="34" charset="-128"/>
            </a:endParaRP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9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19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9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119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9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119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9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119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970" name="Rectangle 2">
            <a:extLst>
              <a:ext uri="{FF2B5EF4-FFF2-40B4-BE49-F238E27FC236}">
                <a16:creationId xmlns:a16="http://schemas.microsoft.com/office/drawing/2014/main" id="{BEA81D65-6148-92E2-6F8C-037A012C819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42988" y="76200"/>
            <a:ext cx="7019925" cy="976313"/>
          </a:xfrm>
        </p:spPr>
        <p:txBody>
          <a:bodyPr/>
          <a:lstStyle/>
          <a:p>
            <a:pPr eaLnBrk="1" hangingPunct="1"/>
            <a:r>
              <a:rPr lang="en-US" altLang="en-US" sz="4000">
                <a:ea typeface="ＭＳ Ｐゴシック" panose="020B0600070205080204" pitchFamily="34" charset="-128"/>
              </a:rPr>
              <a:t>Conclusion &amp; Future Work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80D7587-E713-0A0A-E559-B5316F71546C}"/>
              </a:ext>
            </a:extLst>
          </p:cNvPr>
          <p:cNvSpPr txBox="1"/>
          <p:nvPr/>
        </p:nvSpPr>
        <p:spPr>
          <a:xfrm>
            <a:off x="1000125" y="1139825"/>
            <a:ext cx="7072313" cy="1431925"/>
          </a:xfrm>
          <a:prstGeom prst="rect">
            <a:avLst/>
          </a:prstGeom>
          <a:noFill/>
        </p:spPr>
        <p:txBody>
          <a:bodyPr>
            <a:spAutoFit/>
          </a:bodyPr>
          <a:lstStyle>
            <a:lvl1pPr marL="609600" indent="-609600"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1pPr>
            <a:lvl2pPr marL="990600" indent="-533400"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2pPr>
            <a:lvl3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3pPr>
            <a:lvl4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4pPr>
            <a:lvl5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buClr>
                <a:schemeClr val="tx1"/>
              </a:buClr>
              <a:buSzPct val="110000"/>
            </a:pPr>
            <a:r>
              <a:rPr lang="en-US" altLang="en-US" sz="2600">
                <a:effectLst>
                  <a:outerShdw blurRad="38100" dist="38100" dir="2700000" algn="tl">
                    <a:srgbClr val="C0C0C0"/>
                  </a:outerShdw>
                </a:effectLst>
              </a:rPr>
              <a:t>Topological analysis</a:t>
            </a:r>
          </a:p>
          <a:p>
            <a:pPr lvl="1" eaLnBrk="1" hangingPunct="1">
              <a:buClr>
                <a:schemeClr val="tx1"/>
              </a:buClr>
              <a:buSzPct val="110000"/>
            </a:pPr>
            <a:r>
              <a:rPr lang="en-US" altLang="en-US" sz="2200">
                <a:effectLst>
                  <a:outerShdw blurRad="38100" dist="38100" dir="2700000" algn="tl">
                    <a:srgbClr val="C0C0C0"/>
                  </a:outerShdw>
                </a:effectLst>
              </a:rPr>
              <a:t>→ Mesh-free vector field Hodge decomposition</a:t>
            </a:r>
          </a:p>
          <a:p>
            <a:pPr eaLnBrk="1" hangingPunct="1"/>
            <a:endParaRPr lang="en-US" altLang="en-US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pic>
        <p:nvPicPr>
          <p:cNvPr id="40964" name="Picture 9" descr="Smoke vf normalized scale 1e-2 mapcolor=magnitude.png">
            <a:extLst>
              <a:ext uri="{FF2B5EF4-FFF2-40B4-BE49-F238E27FC236}">
                <a16:creationId xmlns:a16="http://schemas.microsoft.com/office/drawing/2014/main" id="{672475ED-3A66-830D-64F8-D88E40B12316}"/>
              </a:ext>
            </a:extLst>
          </p:cNvPr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438" y="2357438"/>
            <a:ext cx="2900362" cy="2898775"/>
          </a:xfrm>
          <a:prstGeom prst="rect">
            <a:avLst/>
          </a:prstGeom>
          <a:noFill/>
          <a:ln w="9525">
            <a:solidFill>
              <a:srgbClr val="FFCC6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65" name="Picture 10" descr="smoke_div-free.png">
            <a:extLst>
              <a:ext uri="{FF2B5EF4-FFF2-40B4-BE49-F238E27FC236}">
                <a16:creationId xmlns:a16="http://schemas.microsoft.com/office/drawing/2014/main" id="{86EDC6B5-9B42-8ADF-22C9-5863A55D0E0F}"/>
              </a:ext>
            </a:extLst>
          </p:cNvPr>
          <p:cNvPicPr>
            <a:picLocks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06738" y="2354263"/>
            <a:ext cx="2897187" cy="2897187"/>
          </a:xfrm>
          <a:prstGeom prst="rect">
            <a:avLst/>
          </a:prstGeom>
          <a:noFill/>
          <a:ln w="9525">
            <a:solidFill>
              <a:srgbClr val="FFCC6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66" name="Picture 11" descr="smoke_rot-free.png">
            <a:extLst>
              <a:ext uri="{FF2B5EF4-FFF2-40B4-BE49-F238E27FC236}">
                <a16:creationId xmlns:a16="http://schemas.microsoft.com/office/drawing/2014/main" id="{026BCC32-8342-D843-4E58-D5B45580B39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43625" y="2354263"/>
            <a:ext cx="2898775" cy="2917825"/>
          </a:xfrm>
          <a:prstGeom prst="rect">
            <a:avLst/>
          </a:prstGeom>
          <a:noFill/>
          <a:ln w="9525">
            <a:solidFill>
              <a:srgbClr val="FFCC6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9E329B05-114D-2F56-6356-BEE083264BE3}"/>
              </a:ext>
            </a:extLst>
          </p:cNvPr>
          <p:cNvSpPr txBox="1"/>
          <p:nvPr/>
        </p:nvSpPr>
        <p:spPr>
          <a:xfrm>
            <a:off x="71438" y="5357813"/>
            <a:ext cx="2786062" cy="461962"/>
          </a:xfrm>
          <a:prstGeom prst="rect">
            <a:avLst/>
          </a:prstGeom>
          <a:noFill/>
        </p:spPr>
        <p:txBody>
          <a:bodyPr>
            <a:spAutoFit/>
          </a:bodyPr>
          <a:lstStyle>
            <a:lvl1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2pPr>
            <a:lvl3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3pPr>
            <a:lvl4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4pPr>
            <a:lvl5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r>
              <a:rPr lang="en-US" altLang="en-US" sz="2400">
                <a:effectLst>
                  <a:outerShdw blurRad="38100" dist="38100" dir="2700000" algn="tl">
                    <a:srgbClr val="C0C0C0"/>
                  </a:outerShdw>
                </a:effectLst>
              </a:rPr>
              <a:t>Conservative Field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601A247-DD14-4EF9-C8FF-6FD2D5FD77EB}"/>
              </a:ext>
            </a:extLst>
          </p:cNvPr>
          <p:cNvSpPr txBox="1"/>
          <p:nvPr/>
        </p:nvSpPr>
        <p:spPr>
          <a:xfrm>
            <a:off x="3214688" y="5357813"/>
            <a:ext cx="2643187" cy="461962"/>
          </a:xfrm>
          <a:prstGeom prst="rect">
            <a:avLst/>
          </a:prstGeom>
          <a:noFill/>
        </p:spPr>
        <p:txBody>
          <a:bodyPr>
            <a:spAutoFit/>
          </a:bodyPr>
          <a:lstStyle>
            <a:lvl1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2pPr>
            <a:lvl3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3pPr>
            <a:lvl4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4pPr>
            <a:lvl5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r>
              <a:rPr lang="en-US" altLang="en-US" sz="2400">
                <a:effectLst>
                  <a:outerShdw blurRad="38100" dist="38100" dir="2700000" algn="tl">
                    <a:srgbClr val="C0C0C0"/>
                  </a:outerShdw>
                </a:effectLst>
              </a:rPr>
              <a:t>Div-free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0F798D6-FC63-FB3C-322C-6F631F2EB52B}"/>
              </a:ext>
            </a:extLst>
          </p:cNvPr>
          <p:cNvSpPr txBox="1"/>
          <p:nvPr/>
        </p:nvSpPr>
        <p:spPr>
          <a:xfrm>
            <a:off x="6286500" y="5357813"/>
            <a:ext cx="2643188" cy="461962"/>
          </a:xfrm>
          <a:prstGeom prst="rect">
            <a:avLst/>
          </a:prstGeom>
          <a:noFill/>
        </p:spPr>
        <p:txBody>
          <a:bodyPr>
            <a:spAutoFit/>
          </a:bodyPr>
          <a:lstStyle>
            <a:lvl1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2pPr>
            <a:lvl3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3pPr>
            <a:lvl4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4pPr>
            <a:lvl5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r>
              <a:rPr lang="en-US" altLang="en-US" sz="2400">
                <a:effectLst>
                  <a:outerShdw blurRad="38100" dist="38100" dir="2700000" algn="tl">
                    <a:srgbClr val="C0C0C0"/>
                  </a:outerShdw>
                </a:effectLst>
              </a:rPr>
              <a:t>Curl-free</a:t>
            </a:r>
          </a:p>
        </p:txBody>
      </p:sp>
    </p:spTree>
    <p:custDataLst>
      <p:tags r:id="rId1"/>
    </p:custData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498" name="Rectangle 2">
            <a:extLst>
              <a:ext uri="{FF2B5EF4-FFF2-40B4-BE49-F238E27FC236}">
                <a16:creationId xmlns:a16="http://schemas.microsoft.com/office/drawing/2014/main" id="{02A65AD9-D754-FFB0-123A-6661825BF55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095625" y="103188"/>
            <a:ext cx="3276600" cy="733425"/>
          </a:xfrm>
        </p:spPr>
        <p:txBody>
          <a:bodyPr/>
          <a:lstStyle/>
          <a:p>
            <a:pPr eaLnBrk="1" hangingPunct="1"/>
            <a:r>
              <a:rPr lang="en-US" altLang="en-US" sz="4000">
                <a:ea typeface="ＭＳ Ｐゴシック" panose="020B0600070205080204" pitchFamily="34" charset="-128"/>
              </a:rPr>
              <a:t>Motivation</a:t>
            </a:r>
          </a:p>
        </p:txBody>
      </p:sp>
      <p:sp>
        <p:nvSpPr>
          <p:cNvPr id="234499" name="Rectangle 3">
            <a:extLst>
              <a:ext uri="{FF2B5EF4-FFF2-40B4-BE49-F238E27FC236}">
                <a16:creationId xmlns:a16="http://schemas.microsoft.com/office/drawing/2014/main" id="{54E78E76-515D-8193-7770-B89BFCD9BCA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50825" y="1196975"/>
            <a:ext cx="5111750" cy="862013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n-US" altLang="en-US" i="0">
                <a:effectLst>
                  <a:outerShdw blurRad="38100" dist="38100" dir="2700000" algn="tl">
                    <a:srgbClr val="C0C0C0"/>
                  </a:outerShdw>
                </a:effectLst>
                <a:ea typeface="ＭＳ Ｐゴシック" panose="020B0600070205080204" pitchFamily="34" charset="-128"/>
              </a:rPr>
              <a:t>Particle Image Velocimetry 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altLang="en-US" sz="2000" i="0">
                <a:effectLst>
                  <a:outerShdw blurRad="38100" dist="38100" dir="2700000" algn="tl">
                    <a:srgbClr val="C0C0C0"/>
                  </a:outerShdw>
                </a:effectLst>
                <a:ea typeface="ＭＳ Ｐゴシック" panose="020B0600070205080204" pitchFamily="34" charset="-128"/>
              </a:rPr>
              <a:t>(Luiz Fernando A. Azevedo, PUC-Rio)</a:t>
            </a:r>
          </a:p>
        </p:txBody>
      </p:sp>
      <p:pic>
        <p:nvPicPr>
          <p:cNvPr id="3076" name="Picture 4" descr="PIV_Vortex">
            <a:extLst>
              <a:ext uri="{FF2B5EF4-FFF2-40B4-BE49-F238E27FC236}">
                <a16:creationId xmlns:a16="http://schemas.microsoft.com/office/drawing/2014/main" id="{3AD7662B-E2E0-DF8B-806D-723E0ED302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850" y="2278063"/>
            <a:ext cx="2263775" cy="3455987"/>
          </a:xfrm>
          <a:prstGeom prst="rect">
            <a:avLst/>
          </a:prstGeom>
          <a:noFill/>
          <a:ln w="9525">
            <a:solidFill>
              <a:srgbClr val="FFCC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PIV_3d">
            <a:extLst>
              <a:ext uri="{FF2B5EF4-FFF2-40B4-BE49-F238E27FC236}">
                <a16:creationId xmlns:a16="http://schemas.microsoft.com/office/drawing/2014/main" id="{3B6B5DE7-1059-06C0-1BFE-E5B3C573E4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16238" y="2278063"/>
            <a:ext cx="3429000" cy="3455987"/>
          </a:xfrm>
          <a:prstGeom prst="rect">
            <a:avLst/>
          </a:prstGeom>
          <a:noFill/>
          <a:ln w="9525">
            <a:solidFill>
              <a:srgbClr val="FFCC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PIV_Image">
            <a:extLst>
              <a:ext uri="{FF2B5EF4-FFF2-40B4-BE49-F238E27FC236}">
                <a16:creationId xmlns:a16="http://schemas.microsoft.com/office/drawing/2014/main" id="{4E6BE892-6D1E-741C-2A0D-E7894B9281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07175" y="2276475"/>
            <a:ext cx="2259013" cy="3457575"/>
          </a:xfrm>
          <a:prstGeom prst="rect">
            <a:avLst/>
          </a:prstGeom>
          <a:noFill/>
          <a:ln w="9525">
            <a:solidFill>
              <a:srgbClr val="FFCC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4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344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4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344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4499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479" name="Text Box 7">
            <a:extLst>
              <a:ext uri="{FF2B5EF4-FFF2-40B4-BE49-F238E27FC236}">
                <a16:creationId xmlns:a16="http://schemas.microsoft.com/office/drawing/2014/main" id="{856555E8-993C-06EF-9154-A95AA1C1E3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71963" y="2216150"/>
            <a:ext cx="3657600" cy="1938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>
            <a:lvl1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2pPr>
            <a:lvl3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3pPr>
            <a:lvl4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4pPr>
            <a:lvl5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pt-BR" altLang="en-US" sz="2000" b="1">
                <a:effectLst>
                  <a:outerShdw blurRad="38100" dist="38100" dir="2700000" algn="tl">
                    <a:srgbClr val="C0C0C0"/>
                  </a:outerShdw>
                </a:effectLst>
              </a:rPr>
              <a:t>Image Size: </a:t>
            </a:r>
            <a:r>
              <a:rPr lang="pt-BR" altLang="en-US" sz="1800">
                <a:effectLst>
                  <a:outerShdw blurRad="38100" dist="38100" dir="2700000" algn="tl">
                    <a:srgbClr val="C0C0C0"/>
                  </a:outerShdw>
                </a:effectLst>
              </a:rPr>
              <a:t>256 x 256 pixel</a:t>
            </a:r>
            <a:endParaRPr lang="pt-BR" altLang="en-US" sz="200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eaLnBrk="1" hangingPunct="1"/>
            <a:r>
              <a:rPr lang="pt-BR" altLang="en-US" sz="2000" b="1">
                <a:effectLst>
                  <a:outerShdw blurRad="38100" dist="38100" dir="2700000" algn="tl">
                    <a:srgbClr val="C0C0C0"/>
                  </a:outerShdw>
                </a:effectLst>
              </a:rPr>
              <a:t>Area: </a:t>
            </a:r>
            <a:r>
              <a:rPr lang="pt-BR" altLang="en-US" sz="1800">
                <a:effectLst>
                  <a:outerShdw blurRad="38100" dist="38100" dir="2700000" algn="tl">
                    <a:srgbClr val="C0C0C0"/>
                  </a:outerShdw>
                </a:effectLst>
              </a:rPr>
              <a:t>4 x 4 cm</a:t>
            </a:r>
            <a:endParaRPr lang="pt-BR" altLang="en-US" sz="200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eaLnBrk="1" hangingPunct="1"/>
            <a:r>
              <a:rPr lang="pt-BR" altLang="en-US" sz="2000" b="1">
                <a:effectLst>
                  <a:outerShdw blurRad="38100" dist="38100" dir="2700000" algn="tl">
                    <a:srgbClr val="C0C0C0"/>
                  </a:outerShdw>
                </a:effectLst>
              </a:rPr>
              <a:t>Laser thickness: </a:t>
            </a:r>
            <a:r>
              <a:rPr lang="pt-BR" altLang="en-US" sz="1800">
                <a:effectLst>
                  <a:outerShdw blurRad="38100" dist="38100" dir="2700000" algn="tl">
                    <a:srgbClr val="C0C0C0"/>
                  </a:outerShdw>
                </a:effectLst>
              </a:rPr>
              <a:t>2 mm</a:t>
            </a:r>
            <a:endParaRPr lang="pt-BR" altLang="en-US" sz="200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eaLnBrk="1" hangingPunct="1"/>
            <a:r>
              <a:rPr lang="pt-BR" altLang="en-US" sz="2000" b="1">
                <a:effectLst>
                  <a:outerShdw blurRad="38100" dist="38100" dir="2700000" algn="tl">
                    <a:srgbClr val="C0C0C0"/>
                  </a:outerShdw>
                </a:effectLst>
              </a:rPr>
              <a:t>Number of Particles: </a:t>
            </a:r>
            <a:r>
              <a:rPr lang="pt-BR" altLang="en-US" sz="1800">
                <a:effectLst>
                  <a:outerShdw blurRad="38100" dist="38100" dir="2700000" algn="tl">
                    <a:srgbClr val="C0C0C0"/>
                  </a:outerShdw>
                </a:effectLst>
              </a:rPr>
              <a:t>1000</a:t>
            </a:r>
            <a:r>
              <a:rPr lang="pt-BR" altLang="en-US" sz="200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</a:p>
          <a:p>
            <a:pPr eaLnBrk="1" hangingPunct="1"/>
            <a:r>
              <a:rPr lang="pt-BR" altLang="en-US" sz="2000" b="1">
                <a:effectLst>
                  <a:outerShdw blurRad="38100" dist="38100" dir="2700000" algn="tl">
                    <a:srgbClr val="C0C0C0"/>
                  </a:outerShdw>
                </a:effectLst>
              </a:rPr>
              <a:t>Interval: </a:t>
            </a:r>
            <a:r>
              <a:rPr lang="pt-BR" altLang="en-US" sz="1800">
                <a:effectLst>
                  <a:outerShdw blurRad="38100" dist="38100" dir="2700000" algn="tl">
                    <a:srgbClr val="C0C0C0"/>
                  </a:outerShdw>
                </a:effectLst>
              </a:rPr>
              <a:t>0.005 sec</a:t>
            </a:r>
            <a:endParaRPr lang="pt-BR" altLang="en-US" sz="200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eaLnBrk="1" hangingPunct="1"/>
            <a:r>
              <a:rPr lang="pt-BR" altLang="en-US" sz="2000" b="1">
                <a:effectLst>
                  <a:outerShdw blurRad="38100" dist="38100" dir="2700000" algn="tl">
                    <a:srgbClr val="C0C0C0"/>
                  </a:outerShdw>
                </a:effectLst>
              </a:rPr>
              <a:t>Max. Velocity: </a:t>
            </a:r>
            <a:r>
              <a:rPr lang="pt-BR" altLang="en-US" sz="1800">
                <a:effectLst>
                  <a:outerShdw blurRad="38100" dist="38100" dir="2700000" algn="tl">
                    <a:srgbClr val="C0C0C0"/>
                  </a:outerShdw>
                </a:effectLst>
              </a:rPr>
              <a:t>10 pixel/interval</a:t>
            </a:r>
            <a:endParaRPr lang="pt-BR" altLang="en-US" sz="200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233485" name="Text Box 13">
            <a:extLst>
              <a:ext uri="{FF2B5EF4-FFF2-40B4-BE49-F238E27FC236}">
                <a16:creationId xmlns:a16="http://schemas.microsoft.com/office/drawing/2014/main" id="{7327591F-1ADF-411A-CBB8-25B62531AC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85875" y="4797425"/>
            <a:ext cx="6786563" cy="69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1pPr>
            <a:lvl2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2pPr>
            <a:lvl3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3pPr>
            <a:lvl4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4pPr>
            <a:lvl5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9pPr>
          </a:lstStyle>
          <a:p>
            <a:pPr marL="0" lvl="1" eaLnBrk="1" hangingPunct="1"/>
            <a:r>
              <a:rPr lang="pt-BR" altLang="en-US" sz="1300">
                <a:effectLst>
                  <a:outerShdw blurRad="38100" dist="38100" dir="2700000" algn="tl">
                    <a:srgbClr val="C0C0C0"/>
                  </a:outerShdw>
                </a:effectLst>
              </a:rPr>
              <a:t>Okamoto K.,  Nishio S.,  Kobayashi T.,  Saga T.,  Takehara K.,  2000, </a:t>
            </a:r>
            <a:br>
              <a:rPr lang="pt-BR" altLang="en-US" sz="1300"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pt-BR" altLang="en-US" sz="1300" i="1">
                <a:effectLst>
                  <a:outerShdw blurRad="38100" dist="38100" dir="2700000" algn="tl">
                    <a:srgbClr val="C0C0C0"/>
                  </a:outerShdw>
                </a:effectLst>
              </a:rPr>
              <a:t>"Evaluation of the 3D-PIV Standard Images (PIV-STD Project)", </a:t>
            </a:r>
            <a:r>
              <a:rPr lang="pt-BR" altLang="en-US" sz="1300" i="1">
                <a:effectLst>
                  <a:outerShdw blurRad="38100" dist="38100" dir="2700000" algn="tl">
                    <a:srgbClr val="C0C0C0"/>
                  </a:outerShdw>
                </a:effectLst>
                <a:hlinkClick r:id="rId4"/>
              </a:rPr>
              <a:t>J. Visualization</a:t>
            </a:r>
            <a:r>
              <a:rPr lang="pt-BR" altLang="en-US" sz="1300">
                <a:effectLst>
                  <a:outerShdw blurRad="38100" dist="38100" dir="2700000" algn="tl">
                    <a:srgbClr val="C0C0C0"/>
                  </a:outerShdw>
                </a:effectLst>
              </a:rPr>
              <a:t>,  </a:t>
            </a:r>
            <a:r>
              <a:rPr lang="pt-BR" altLang="en-US" sz="1300" b="1">
                <a:effectLst>
                  <a:outerShdw blurRad="38100" dist="38100" dir="2700000" algn="tl">
                    <a:srgbClr val="C0C0C0"/>
                  </a:outerShdw>
                </a:effectLst>
              </a:rPr>
              <a:t>3</a:t>
            </a:r>
            <a:r>
              <a:rPr lang="pt-BR" altLang="en-US" sz="1300">
                <a:effectLst>
                  <a:outerShdw blurRad="38100" dist="38100" dir="2700000" algn="tl">
                    <a:srgbClr val="C0C0C0"/>
                  </a:outerShdw>
                </a:effectLst>
              </a:rPr>
              <a:t>-2,  115-124. </a:t>
            </a:r>
          </a:p>
          <a:p>
            <a:pPr eaLnBrk="1" hangingPunct="1"/>
            <a:endParaRPr lang="pt-BR" altLang="en-US" sz="130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F8EE8FAD-67F7-19D7-AD75-017A34285B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00188" y="103188"/>
            <a:ext cx="6072187" cy="1182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>
            <a:lvl1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2pPr>
            <a:lvl3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3pPr>
            <a:lvl4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4pPr>
            <a:lvl5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r>
              <a:rPr lang="pt-BR" altLang="en-US" sz="4000">
                <a:effectLst>
                  <a:outerShdw blurRad="38100" dist="38100" dir="2700000" algn="tl">
                    <a:srgbClr val="C0C0C0"/>
                  </a:outerShdw>
                </a:effectLst>
              </a:rPr>
              <a:t>PIV Examples</a:t>
            </a:r>
            <a:br>
              <a:rPr lang="pt-BR" altLang="en-US" sz="4000"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pt-BR" altLang="en-US" sz="2400">
                <a:effectLst>
                  <a:outerShdw blurRad="38100" dist="38100" dir="2700000" algn="tl">
                    <a:srgbClr val="C0C0C0"/>
                  </a:outerShdw>
                </a:effectLst>
              </a:rPr>
              <a:t>3D shear jet flow/ A Few Particles </a:t>
            </a:r>
            <a:endParaRPr lang="en-US" altLang="en-US" sz="400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pic>
        <p:nvPicPr>
          <p:cNvPr id="12293" name="im3D.mpeg" descr="/Users/mlage/Projetos/Ppt/Sibgrapi 2009_Full/videos_vfs/im3D.mpeg">
            <a:hlinkClick r:id="" action="ppaction://media"/>
            <a:extLst>
              <a:ext uri="{FF2B5EF4-FFF2-40B4-BE49-F238E27FC236}">
                <a16:creationId xmlns:a16="http://schemas.microsoft.com/office/drawing/2014/main" id="{965489BE-A336-A077-87E4-A92DBDBBAD63}"/>
              </a:ext>
            </a:extLst>
          </p:cNvPr>
          <p:cNvPicPr>
            <a:picLocks noChangeAspect="1" noChangeArrowheads="1"/>
          </p:cNvPicPr>
          <p:nvPr>
            <a:vide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7313" y="1795463"/>
            <a:ext cx="2857500" cy="2857500"/>
          </a:xfrm>
          <a:prstGeom prst="rect">
            <a:avLst/>
          </a:prstGeom>
          <a:noFill/>
          <a:ln w="9525">
            <a:solidFill>
              <a:srgbClr val="FFC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4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334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4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334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4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334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4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334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4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334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4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334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2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0" dur="4767" fill="hold"/>
                                        <p:tgtEl>
                                          <p:spTgt spid="1229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10767"/>
                            </p:stCondLst>
                            <p:childTnLst>
                              <p:par>
                                <p:cTn id="3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334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3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2293"/>
                </p:tgtEl>
              </p:cMediaNode>
            </p:video>
          </p:childTnLst>
        </p:cTn>
      </p:par>
    </p:tnLst>
    <p:bldLst>
      <p:bldP spid="23348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618" name="Rectangle 2">
            <a:extLst>
              <a:ext uri="{FF2B5EF4-FFF2-40B4-BE49-F238E27FC236}">
                <a16:creationId xmlns:a16="http://schemas.microsoft.com/office/drawing/2014/main" id="{1A2FF824-AF03-91A0-E632-0FE32946F8C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57188" y="76200"/>
            <a:ext cx="8358187" cy="1192213"/>
          </a:xfrm>
        </p:spPr>
        <p:txBody>
          <a:bodyPr/>
          <a:lstStyle/>
          <a:p>
            <a:pPr eaLnBrk="1" hangingPunct="1"/>
            <a:r>
              <a:rPr lang="pt-BR" altLang="en-US" sz="4000">
                <a:ea typeface="ＭＳ Ｐゴシック" panose="020B0600070205080204" pitchFamily="34" charset="-128"/>
              </a:rPr>
              <a:t>PIV Examples</a:t>
            </a:r>
            <a:br>
              <a:rPr lang="pt-BR" altLang="en-US" sz="3200">
                <a:ea typeface="ＭＳ Ｐゴシック" panose="020B0600070205080204" pitchFamily="34" charset="-128"/>
              </a:rPr>
            </a:br>
            <a:r>
              <a:rPr lang="pt-BR" altLang="en-US" sz="2000">
                <a:ea typeface="ＭＳ Ｐゴシック" panose="020B0600070205080204" pitchFamily="34" charset="-128"/>
              </a:rPr>
              <a:t>Transient 3D shear jet flow field from 3 angles with wall refrection </a:t>
            </a:r>
            <a:endParaRPr lang="en-US" altLang="en-US" sz="2400">
              <a:ea typeface="ＭＳ Ｐゴシック" panose="020B0600070205080204" pitchFamily="34" charset="-128"/>
            </a:endParaRPr>
          </a:p>
        </p:txBody>
      </p:sp>
      <p:sp>
        <p:nvSpPr>
          <p:cNvPr id="8" name="Text Box 13">
            <a:extLst>
              <a:ext uri="{FF2B5EF4-FFF2-40B4-BE49-F238E27FC236}">
                <a16:creationId xmlns:a16="http://schemas.microsoft.com/office/drawing/2014/main" id="{2B5B6AEC-6696-51E9-EF28-D8645A1C49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7188" y="5380038"/>
            <a:ext cx="6786562" cy="69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1pPr>
            <a:lvl2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2pPr>
            <a:lvl3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3pPr>
            <a:lvl4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4pPr>
            <a:lvl5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9pPr>
          </a:lstStyle>
          <a:p>
            <a:pPr marL="0" lvl="1" eaLnBrk="1" hangingPunct="1"/>
            <a:r>
              <a:rPr lang="pt-BR" altLang="en-US" sz="1300">
                <a:effectLst>
                  <a:outerShdw blurRad="38100" dist="38100" dir="2700000" algn="tl">
                    <a:srgbClr val="C0C0C0"/>
                  </a:outerShdw>
                </a:effectLst>
              </a:rPr>
              <a:t>Okamoto K.,  Nishio S.,  Kobayashi T.,  Saga T.,  Takehara K.,  2000, </a:t>
            </a:r>
            <a:br>
              <a:rPr lang="pt-BR" altLang="en-US" sz="1300"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pt-BR" altLang="en-US" sz="1300" i="1">
                <a:effectLst>
                  <a:outerShdw blurRad="38100" dist="38100" dir="2700000" algn="tl">
                    <a:srgbClr val="C0C0C0"/>
                  </a:outerShdw>
                </a:effectLst>
              </a:rPr>
              <a:t>"Evaluation of the 3D-PIV Standard Images (PIV-STD Project)", </a:t>
            </a:r>
            <a:r>
              <a:rPr lang="pt-BR" altLang="en-US" sz="1300" i="1">
                <a:effectLst>
                  <a:outerShdw blurRad="38100" dist="38100" dir="2700000" algn="tl">
                    <a:srgbClr val="C0C0C0"/>
                  </a:outerShdw>
                </a:effectLst>
                <a:hlinkClick r:id="rId4"/>
              </a:rPr>
              <a:t>J. Visualization</a:t>
            </a:r>
            <a:r>
              <a:rPr lang="pt-BR" altLang="en-US" sz="1300">
                <a:effectLst>
                  <a:outerShdw blurRad="38100" dist="38100" dir="2700000" algn="tl">
                    <a:srgbClr val="C0C0C0"/>
                  </a:outerShdw>
                </a:effectLst>
              </a:rPr>
              <a:t>,  </a:t>
            </a:r>
            <a:r>
              <a:rPr lang="pt-BR" altLang="en-US" sz="1300" b="1">
                <a:effectLst>
                  <a:outerShdw blurRad="38100" dist="38100" dir="2700000" algn="tl">
                    <a:srgbClr val="C0C0C0"/>
                  </a:outerShdw>
                </a:effectLst>
              </a:rPr>
              <a:t>3</a:t>
            </a:r>
            <a:r>
              <a:rPr lang="pt-BR" altLang="en-US" sz="1300">
                <a:effectLst>
                  <a:outerShdw blurRad="38100" dist="38100" dir="2700000" algn="tl">
                    <a:srgbClr val="C0C0C0"/>
                  </a:outerShdw>
                </a:effectLst>
              </a:rPr>
              <a:t>-2,  115-124. </a:t>
            </a:r>
          </a:p>
          <a:p>
            <a:pPr eaLnBrk="1" hangingPunct="1"/>
            <a:endParaRPr lang="pt-BR" altLang="en-US" sz="130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7" name="Text Box 7">
            <a:extLst>
              <a:ext uri="{FF2B5EF4-FFF2-40B4-BE49-F238E27FC236}">
                <a16:creationId xmlns:a16="http://schemas.microsoft.com/office/drawing/2014/main" id="{7ADA90AA-343F-EE8F-740B-1B042148C8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7188" y="4127500"/>
            <a:ext cx="3071812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2pPr>
            <a:lvl3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3pPr>
            <a:lvl4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4pPr>
            <a:lvl5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pt-BR" altLang="en-US" sz="2000" b="1">
                <a:effectLst>
                  <a:outerShdw blurRad="38100" dist="38100" dir="2700000" algn="tl">
                    <a:srgbClr val="C0C0C0"/>
                  </a:outerShdw>
                </a:effectLst>
              </a:rPr>
              <a:t>Image Size: </a:t>
            </a:r>
            <a:r>
              <a:rPr lang="pt-BR" altLang="en-US" sz="1800">
                <a:effectLst>
                  <a:outerShdw blurRad="38100" dist="38100" dir="2700000" algn="tl">
                    <a:srgbClr val="C0C0C0"/>
                  </a:outerShdw>
                </a:effectLst>
              </a:rPr>
              <a:t>256 x 256 pixel</a:t>
            </a:r>
            <a:endParaRPr lang="pt-BR" altLang="en-US" sz="200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eaLnBrk="1" hangingPunct="1"/>
            <a:r>
              <a:rPr lang="pt-BR" altLang="en-US" sz="2000" b="1">
                <a:effectLst>
                  <a:outerShdw blurRad="38100" dist="38100" dir="2700000" algn="tl">
                    <a:srgbClr val="C0C0C0"/>
                  </a:outerShdw>
                </a:effectLst>
              </a:rPr>
              <a:t>Area: </a:t>
            </a:r>
            <a:r>
              <a:rPr lang="pt-BR" altLang="en-US" sz="1800">
                <a:effectLst>
                  <a:outerShdw blurRad="38100" dist="38100" dir="2700000" algn="tl">
                    <a:srgbClr val="C0C0C0"/>
                  </a:outerShdw>
                </a:effectLst>
              </a:rPr>
              <a:t>4 x 4 cm</a:t>
            </a:r>
            <a:endParaRPr lang="pt-BR" altLang="en-US" sz="200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eaLnBrk="1" hangingPunct="1"/>
            <a:r>
              <a:rPr lang="pt-BR" altLang="en-US" sz="2000" b="1">
                <a:effectLst>
                  <a:outerShdw blurRad="38100" dist="38100" dir="2700000" algn="tl">
                    <a:srgbClr val="C0C0C0"/>
                  </a:outerShdw>
                </a:effectLst>
              </a:rPr>
              <a:t>Laser thickness: </a:t>
            </a:r>
            <a:r>
              <a:rPr lang="pt-BR" altLang="en-US" sz="1800">
                <a:effectLst>
                  <a:outerShdw blurRad="38100" dist="38100" dir="2700000" algn="tl">
                    <a:srgbClr val="C0C0C0"/>
                  </a:outerShdw>
                </a:effectLst>
              </a:rPr>
              <a:t>2 mm</a:t>
            </a:r>
            <a:endParaRPr lang="pt-BR" altLang="en-US" sz="200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A98ECF7-2ED4-FB02-7BE5-D56D61EEE807}"/>
              </a:ext>
            </a:extLst>
          </p:cNvPr>
          <p:cNvSpPr/>
          <p:nvPr/>
        </p:nvSpPr>
        <p:spPr bwMode="auto">
          <a:xfrm>
            <a:off x="3429000" y="4127500"/>
            <a:ext cx="3714750" cy="1016000"/>
          </a:xfrm>
          <a:prstGeom prst="rect">
            <a:avLst/>
          </a:prstGeom>
        </p:spPr>
        <p:txBody>
          <a:bodyPr>
            <a:spAutoFit/>
          </a:bodyPr>
          <a:lstStyle>
            <a:lvl1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2pPr>
            <a:lvl3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3pPr>
            <a:lvl4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4pPr>
            <a:lvl5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pt-BR" altLang="en-US" sz="2000" b="1">
                <a:effectLst>
                  <a:outerShdw blurRad="38100" dist="38100" dir="2700000" algn="tl">
                    <a:srgbClr val="C0C0C0"/>
                  </a:outerShdw>
                </a:effectLst>
              </a:rPr>
              <a:t>Number of Particles: </a:t>
            </a:r>
            <a:r>
              <a:rPr lang="pt-BR" altLang="en-US" sz="1800">
                <a:effectLst>
                  <a:outerShdw blurRad="38100" dist="38100" dir="2700000" algn="tl">
                    <a:srgbClr val="C0C0C0"/>
                  </a:outerShdw>
                </a:effectLst>
              </a:rPr>
              <a:t>1000</a:t>
            </a:r>
            <a:r>
              <a:rPr lang="pt-BR" altLang="en-US" sz="200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</a:p>
          <a:p>
            <a:pPr eaLnBrk="1" hangingPunct="1"/>
            <a:r>
              <a:rPr lang="pt-BR" altLang="en-US" sz="2000" b="1">
                <a:effectLst>
                  <a:outerShdw blurRad="38100" dist="38100" dir="2700000" algn="tl">
                    <a:srgbClr val="C0C0C0"/>
                  </a:outerShdw>
                </a:effectLst>
              </a:rPr>
              <a:t>Interval: </a:t>
            </a:r>
            <a:r>
              <a:rPr lang="pt-BR" altLang="en-US" sz="1800">
                <a:effectLst>
                  <a:outerShdw blurRad="38100" dist="38100" dir="2700000" algn="tl">
                    <a:srgbClr val="C0C0C0"/>
                  </a:outerShdw>
                </a:effectLst>
              </a:rPr>
              <a:t>0.005 sec</a:t>
            </a:r>
            <a:endParaRPr lang="pt-BR" altLang="en-US" sz="200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eaLnBrk="1" hangingPunct="1"/>
            <a:r>
              <a:rPr lang="pt-BR" altLang="en-US" sz="2000" b="1">
                <a:effectLst>
                  <a:outerShdw blurRad="38100" dist="38100" dir="2700000" algn="tl">
                    <a:srgbClr val="C0C0C0"/>
                  </a:outerShdw>
                </a:effectLst>
              </a:rPr>
              <a:t>Max. Velocity: </a:t>
            </a:r>
            <a:r>
              <a:rPr lang="pt-BR" altLang="en-US" sz="1800">
                <a:effectLst>
                  <a:outerShdw blurRad="38100" dist="38100" dir="2700000" algn="tl">
                    <a:srgbClr val="C0C0C0"/>
                  </a:outerShdw>
                </a:effectLst>
              </a:rPr>
              <a:t>10 pixel/interval</a:t>
            </a:r>
            <a:endParaRPr lang="pt-BR" altLang="en-US" sz="200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pic>
        <p:nvPicPr>
          <p:cNvPr id="13318" name="im2D.mpeg" descr="/Users/mlage/Projetos/Ppt/Sibgrapi 2009_Full/videos_vfs/im2D.mpeg">
            <a:hlinkClick r:id="" action="ppaction://media"/>
            <a:extLst>
              <a:ext uri="{FF2B5EF4-FFF2-40B4-BE49-F238E27FC236}">
                <a16:creationId xmlns:a16="http://schemas.microsoft.com/office/drawing/2014/main" id="{599782A9-129D-9AD4-288A-D669C3FB3320}"/>
              </a:ext>
            </a:extLst>
          </p:cNvPr>
          <p:cNvPicPr>
            <a:picLocks noChangeAspect="1" noChangeArrowheads="1"/>
          </p:cNvPicPr>
          <p:nvPr>
            <a:vide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625" y="1285875"/>
            <a:ext cx="8313738" cy="2714625"/>
          </a:xfrm>
          <a:prstGeom prst="rect">
            <a:avLst/>
          </a:prstGeom>
          <a:noFill/>
          <a:ln w="9525">
            <a:solidFill>
              <a:srgbClr val="FFC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2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0" dur="4767" fill="hold"/>
                                        <p:tgtEl>
                                          <p:spTgt spid="133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3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3318"/>
                </p:tgtEl>
              </p:cMediaNode>
            </p:video>
          </p:childTnLst>
        </p:cTn>
      </p:par>
    </p:tnLst>
    <p:bldLst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546" name="Rectangle 2">
            <a:extLst>
              <a:ext uri="{FF2B5EF4-FFF2-40B4-BE49-F238E27FC236}">
                <a16:creationId xmlns:a16="http://schemas.microsoft.com/office/drawing/2014/main" id="{7C4CC150-4BD8-BFE6-2EBD-CFA120DBD4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950" y="1196975"/>
            <a:ext cx="7848600" cy="806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 anchor="b">
            <a:spAutoFit/>
          </a:bodyPr>
          <a:lstStyle>
            <a:lvl1pPr marL="342900" indent="-342900"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2pPr>
            <a:lvl3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3pPr>
            <a:lvl4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4pPr>
            <a:lvl5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None/>
            </a:pPr>
            <a:r>
              <a:rPr lang="en-US" altLang="en-US" sz="3200">
                <a:effectLst>
                  <a:outerShdw blurRad="38100" dist="38100" dir="2700000" algn="tl">
                    <a:srgbClr val="C0C0C0"/>
                  </a:outerShdw>
                </a:effectLst>
              </a:rPr>
              <a:t>Smoothed Particle Hydrodynamics (SPH)</a:t>
            </a:r>
          </a:p>
          <a:p>
            <a:pPr algn="ctr" eaLnBrk="1" hangingPunct="1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None/>
            </a:pPr>
            <a:r>
              <a:rPr lang="en-US" altLang="en-US" sz="1700">
                <a:effectLst>
                  <a:outerShdw blurRad="38100" dist="38100" dir="2700000" algn="tl">
                    <a:srgbClr val="C0C0C0"/>
                  </a:outerShdw>
                </a:effectLst>
              </a:rPr>
              <a:t>(F. Petronetto, A. Paiva, T. Lewiner, G. Tavares – PUC-Rio – Sibgrapi 2006)</a:t>
            </a:r>
          </a:p>
        </p:txBody>
      </p:sp>
      <p:pic>
        <p:nvPicPr>
          <p:cNvPr id="6147" name="Picture 3" descr="SPH_orig">
            <a:extLst>
              <a:ext uri="{FF2B5EF4-FFF2-40B4-BE49-F238E27FC236}">
                <a16:creationId xmlns:a16="http://schemas.microsoft.com/office/drawing/2014/main" id="{AC42D89B-12EC-2F48-559F-87CA3D6BC4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850" y="4425950"/>
            <a:ext cx="3600450" cy="1801813"/>
          </a:xfrm>
          <a:prstGeom prst="rect">
            <a:avLst/>
          </a:prstGeom>
          <a:noFill/>
          <a:ln w="9525">
            <a:solidFill>
              <a:srgbClr val="FFCC6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bunny_t0">
            <a:extLst>
              <a:ext uri="{FF2B5EF4-FFF2-40B4-BE49-F238E27FC236}">
                <a16:creationId xmlns:a16="http://schemas.microsoft.com/office/drawing/2014/main" id="{2E2FA901-4B33-2C38-9BAC-52A800A18D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191000" y="2209800"/>
            <a:ext cx="3160713" cy="2371725"/>
          </a:xfrm>
          <a:prstGeom prst="rect">
            <a:avLst/>
          </a:prstGeom>
          <a:noFill/>
          <a:ln w="9525">
            <a:solidFill>
              <a:srgbClr val="FFCC6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9" name="Picture 5" descr="bunny_t3">
            <a:extLst>
              <a:ext uri="{FF2B5EF4-FFF2-40B4-BE49-F238E27FC236}">
                <a16:creationId xmlns:a16="http://schemas.microsoft.com/office/drawing/2014/main" id="{2EAAA415-BF96-B6B0-DD47-055BE4F4F6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96000" y="3581400"/>
            <a:ext cx="2944813" cy="2209800"/>
          </a:xfrm>
          <a:prstGeom prst="rect">
            <a:avLst/>
          </a:prstGeom>
          <a:noFill/>
          <a:ln w="9525">
            <a:solidFill>
              <a:srgbClr val="FFCC6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dam_break">
            <a:extLst>
              <a:ext uri="{FF2B5EF4-FFF2-40B4-BE49-F238E27FC236}">
                <a16:creationId xmlns:a16="http://schemas.microsoft.com/office/drawing/2014/main" id="{77BB3CB4-D311-37CF-172E-0405A7E2A2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850" y="2209800"/>
            <a:ext cx="3600450" cy="2133600"/>
          </a:xfrm>
          <a:prstGeom prst="rect">
            <a:avLst/>
          </a:prstGeom>
          <a:noFill/>
          <a:ln w="9525">
            <a:solidFill>
              <a:srgbClr val="FFCC6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6551" name="Rectangle 7">
            <a:extLst>
              <a:ext uri="{FF2B5EF4-FFF2-40B4-BE49-F238E27FC236}">
                <a16:creationId xmlns:a16="http://schemas.microsoft.com/office/drawing/2014/main" id="{773A431F-7BB3-B532-5043-57B96A2FBE6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095625" y="103188"/>
            <a:ext cx="3276600" cy="733425"/>
          </a:xfrm>
        </p:spPr>
        <p:txBody>
          <a:bodyPr/>
          <a:lstStyle/>
          <a:p>
            <a:pPr eaLnBrk="1" hangingPunct="1"/>
            <a:r>
              <a:rPr lang="en-US" altLang="en-US" sz="4000">
                <a:ea typeface="ＭＳ Ｐゴシック" panose="020B0600070205080204" pitchFamily="34" charset="-128"/>
              </a:rPr>
              <a:t>Motivation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5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365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5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365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234" name="Rectangle 2">
            <a:extLst>
              <a:ext uri="{FF2B5EF4-FFF2-40B4-BE49-F238E27FC236}">
                <a16:creationId xmlns:a16="http://schemas.microsoft.com/office/drawing/2014/main" id="{E2E53AC5-26FF-7E51-BAAF-30E4F8BC458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016125" y="115888"/>
            <a:ext cx="5076825" cy="720725"/>
          </a:xfrm>
        </p:spPr>
        <p:txBody>
          <a:bodyPr/>
          <a:lstStyle/>
          <a:p>
            <a:pPr eaLnBrk="1" hangingPunct="1"/>
            <a:r>
              <a:rPr lang="en-US" altLang="en-US" sz="4000">
                <a:ea typeface="ＭＳ Ｐゴシック" panose="020B0600070205080204" pitchFamily="34" charset="-128"/>
              </a:rPr>
              <a:t>Problem description</a:t>
            </a:r>
          </a:p>
        </p:txBody>
      </p:sp>
      <p:sp>
        <p:nvSpPr>
          <p:cNvPr id="223244" name="Rectangle 12">
            <a:extLst>
              <a:ext uri="{FF2B5EF4-FFF2-40B4-BE49-F238E27FC236}">
                <a16:creationId xmlns:a16="http://schemas.microsoft.com/office/drawing/2014/main" id="{E3839274-5F29-E9F4-68DB-02E59F81C4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87450" y="981075"/>
            <a:ext cx="6913563" cy="3598863"/>
          </a:xfrm>
          <a:prstGeom prst="rect">
            <a:avLst/>
          </a:prstGeom>
          <a:solidFill>
            <a:srgbClr val="C0C0C0">
              <a:alpha val="22000"/>
            </a:srgbClr>
          </a:solidFill>
          <a:ln w="9525">
            <a:solidFill>
              <a:srgbClr val="FFCC66"/>
            </a:solidFill>
            <a:miter lim="800000"/>
            <a:headEnd/>
            <a:tailEnd/>
          </a:ln>
          <a:effectLst/>
        </p:spPr>
        <p:txBody>
          <a:bodyPr wrap="none" anchor="ctr"/>
          <a:lstStyle>
            <a:lvl1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2pPr>
            <a:lvl3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3pPr>
            <a:lvl4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4pPr>
            <a:lvl5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endParaRPr lang="en-GB" altLang="en-US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grpSp>
        <p:nvGrpSpPr>
          <p:cNvPr id="2" name="Group 13">
            <a:extLst>
              <a:ext uri="{FF2B5EF4-FFF2-40B4-BE49-F238E27FC236}">
                <a16:creationId xmlns:a16="http://schemas.microsoft.com/office/drawing/2014/main" id="{AE445224-BF83-8571-2A9C-9E5155B71F83}"/>
              </a:ext>
            </a:extLst>
          </p:cNvPr>
          <p:cNvGrpSpPr>
            <a:grpSpLocks/>
          </p:cNvGrpSpPr>
          <p:nvPr/>
        </p:nvGrpSpPr>
        <p:grpSpPr bwMode="auto">
          <a:xfrm>
            <a:off x="1833563" y="1196975"/>
            <a:ext cx="6121400" cy="3382963"/>
            <a:chOff x="1110" y="845"/>
            <a:chExt cx="3856" cy="2131"/>
          </a:xfrm>
        </p:grpSpPr>
        <p:sp>
          <p:nvSpPr>
            <p:cNvPr id="223246" name="Line 14">
              <a:extLst>
                <a:ext uri="{FF2B5EF4-FFF2-40B4-BE49-F238E27FC236}">
                  <a16:creationId xmlns:a16="http://schemas.microsoft.com/office/drawing/2014/main" id="{4A49170B-CA9D-17C8-D5DE-85BCDDA37ED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111" y="1117"/>
              <a:ext cx="181" cy="272"/>
            </a:xfrm>
            <a:prstGeom prst="line">
              <a:avLst/>
            </a:prstGeom>
            <a:noFill/>
            <a:ln w="57150">
              <a:solidFill>
                <a:srgbClr val="0033CC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223247" name="Line 15">
              <a:extLst>
                <a:ext uri="{FF2B5EF4-FFF2-40B4-BE49-F238E27FC236}">
                  <a16:creationId xmlns:a16="http://schemas.microsoft.com/office/drawing/2014/main" id="{CCB7D5F2-7B53-F03D-9245-1748B14F4BB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109" y="935"/>
              <a:ext cx="181" cy="272"/>
            </a:xfrm>
            <a:prstGeom prst="line">
              <a:avLst/>
            </a:prstGeom>
            <a:noFill/>
            <a:ln w="57150">
              <a:solidFill>
                <a:srgbClr val="0033CC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223248" name="Line 16">
              <a:extLst>
                <a:ext uri="{FF2B5EF4-FFF2-40B4-BE49-F238E27FC236}">
                  <a16:creationId xmlns:a16="http://schemas.microsoft.com/office/drawing/2014/main" id="{28EDC758-261F-59D5-A264-C7ACA4817CF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111" y="1842"/>
              <a:ext cx="181" cy="272"/>
            </a:xfrm>
            <a:prstGeom prst="line">
              <a:avLst/>
            </a:prstGeom>
            <a:noFill/>
            <a:ln w="57150">
              <a:solidFill>
                <a:srgbClr val="0033CC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223249" name="Line 17">
              <a:extLst>
                <a:ext uri="{FF2B5EF4-FFF2-40B4-BE49-F238E27FC236}">
                  <a16:creationId xmlns:a16="http://schemas.microsoft.com/office/drawing/2014/main" id="{E1321938-1EF8-298F-9532-1E18B4DD706B}"/>
                </a:ext>
              </a:extLst>
            </p:cNvPr>
            <p:cNvSpPr>
              <a:spLocks noChangeShapeType="1"/>
            </p:cNvSpPr>
            <p:nvPr/>
          </p:nvSpPr>
          <p:spPr bwMode="auto">
            <a:xfrm rot="20100000">
              <a:off x="1791" y="1616"/>
              <a:ext cx="181" cy="272"/>
            </a:xfrm>
            <a:prstGeom prst="line">
              <a:avLst/>
            </a:prstGeom>
            <a:noFill/>
            <a:ln w="57150">
              <a:solidFill>
                <a:srgbClr val="0033CC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223250" name="Line 18">
              <a:extLst>
                <a:ext uri="{FF2B5EF4-FFF2-40B4-BE49-F238E27FC236}">
                  <a16:creationId xmlns:a16="http://schemas.microsoft.com/office/drawing/2014/main" id="{3C322991-1F75-28D1-498D-F01623ABC00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110" y="2658"/>
              <a:ext cx="181" cy="272"/>
            </a:xfrm>
            <a:prstGeom prst="line">
              <a:avLst/>
            </a:prstGeom>
            <a:noFill/>
            <a:ln w="57150">
              <a:solidFill>
                <a:srgbClr val="0033CC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223251" name="Line 19">
              <a:extLst>
                <a:ext uri="{FF2B5EF4-FFF2-40B4-BE49-F238E27FC236}">
                  <a16:creationId xmlns:a16="http://schemas.microsoft.com/office/drawing/2014/main" id="{6CE1457B-A0C9-7936-AA53-5AB8F96E3C6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56" y="2387"/>
              <a:ext cx="181" cy="272"/>
            </a:xfrm>
            <a:prstGeom prst="line">
              <a:avLst/>
            </a:prstGeom>
            <a:noFill/>
            <a:ln w="57150">
              <a:solidFill>
                <a:srgbClr val="0033CC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223252" name="Line 20">
              <a:extLst>
                <a:ext uri="{FF2B5EF4-FFF2-40B4-BE49-F238E27FC236}">
                  <a16:creationId xmlns:a16="http://schemas.microsoft.com/office/drawing/2014/main" id="{A9F77067-8140-E6B1-218C-C644F681A8A3}"/>
                </a:ext>
              </a:extLst>
            </p:cNvPr>
            <p:cNvSpPr>
              <a:spLocks noChangeShapeType="1"/>
            </p:cNvSpPr>
            <p:nvPr/>
          </p:nvSpPr>
          <p:spPr bwMode="auto">
            <a:xfrm rot="19200000">
              <a:off x="2381" y="2704"/>
              <a:ext cx="181" cy="272"/>
            </a:xfrm>
            <a:prstGeom prst="line">
              <a:avLst/>
            </a:prstGeom>
            <a:noFill/>
            <a:ln w="57150">
              <a:solidFill>
                <a:srgbClr val="0033CC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223253" name="Line 21">
              <a:extLst>
                <a:ext uri="{FF2B5EF4-FFF2-40B4-BE49-F238E27FC236}">
                  <a16:creationId xmlns:a16="http://schemas.microsoft.com/office/drawing/2014/main" id="{410B79F1-B99C-6147-483C-96EB60DD43A4}"/>
                </a:ext>
              </a:extLst>
            </p:cNvPr>
            <p:cNvSpPr>
              <a:spLocks noChangeShapeType="1"/>
            </p:cNvSpPr>
            <p:nvPr/>
          </p:nvSpPr>
          <p:spPr bwMode="auto">
            <a:xfrm rot="19200000">
              <a:off x="2608" y="1253"/>
              <a:ext cx="181" cy="272"/>
            </a:xfrm>
            <a:prstGeom prst="line">
              <a:avLst/>
            </a:prstGeom>
            <a:noFill/>
            <a:ln w="57150">
              <a:solidFill>
                <a:srgbClr val="0033CC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223254" name="Line 22">
              <a:extLst>
                <a:ext uri="{FF2B5EF4-FFF2-40B4-BE49-F238E27FC236}">
                  <a16:creationId xmlns:a16="http://schemas.microsoft.com/office/drawing/2014/main" id="{D83C52C9-C0A8-7606-66CE-95F183FC9491}"/>
                </a:ext>
              </a:extLst>
            </p:cNvPr>
            <p:cNvSpPr>
              <a:spLocks noChangeShapeType="1"/>
            </p:cNvSpPr>
            <p:nvPr/>
          </p:nvSpPr>
          <p:spPr bwMode="auto">
            <a:xfrm rot="19200000">
              <a:off x="2518" y="2069"/>
              <a:ext cx="181" cy="272"/>
            </a:xfrm>
            <a:prstGeom prst="line">
              <a:avLst/>
            </a:prstGeom>
            <a:noFill/>
            <a:ln w="57150">
              <a:solidFill>
                <a:srgbClr val="0033CC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223255" name="Line 23">
              <a:extLst>
                <a:ext uri="{FF2B5EF4-FFF2-40B4-BE49-F238E27FC236}">
                  <a16:creationId xmlns:a16="http://schemas.microsoft.com/office/drawing/2014/main" id="{8F38CD49-102F-C397-23A4-41E09D2663D0}"/>
                </a:ext>
              </a:extLst>
            </p:cNvPr>
            <p:cNvSpPr>
              <a:spLocks noChangeShapeType="1"/>
            </p:cNvSpPr>
            <p:nvPr/>
          </p:nvSpPr>
          <p:spPr bwMode="auto">
            <a:xfrm rot="20100000">
              <a:off x="3152" y="2432"/>
              <a:ext cx="181" cy="272"/>
            </a:xfrm>
            <a:prstGeom prst="line">
              <a:avLst/>
            </a:prstGeom>
            <a:noFill/>
            <a:ln w="57150">
              <a:solidFill>
                <a:srgbClr val="0033CC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223256" name="Line 24">
              <a:extLst>
                <a:ext uri="{FF2B5EF4-FFF2-40B4-BE49-F238E27FC236}">
                  <a16:creationId xmlns:a16="http://schemas.microsoft.com/office/drawing/2014/main" id="{227FE96B-9F0A-6873-B68D-2E0C8416A846}"/>
                </a:ext>
              </a:extLst>
            </p:cNvPr>
            <p:cNvSpPr>
              <a:spLocks noChangeShapeType="1"/>
            </p:cNvSpPr>
            <p:nvPr/>
          </p:nvSpPr>
          <p:spPr bwMode="auto">
            <a:xfrm rot="20100000">
              <a:off x="3243" y="1706"/>
              <a:ext cx="181" cy="272"/>
            </a:xfrm>
            <a:prstGeom prst="line">
              <a:avLst/>
            </a:prstGeom>
            <a:noFill/>
            <a:ln w="57150">
              <a:solidFill>
                <a:srgbClr val="0033CC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223257" name="Line 25">
              <a:extLst>
                <a:ext uri="{FF2B5EF4-FFF2-40B4-BE49-F238E27FC236}">
                  <a16:creationId xmlns:a16="http://schemas.microsoft.com/office/drawing/2014/main" id="{629AD43A-4DE9-3A8C-4E7D-E13D01F9BA90}"/>
                </a:ext>
              </a:extLst>
            </p:cNvPr>
            <p:cNvSpPr>
              <a:spLocks noChangeShapeType="1"/>
            </p:cNvSpPr>
            <p:nvPr/>
          </p:nvSpPr>
          <p:spPr bwMode="auto">
            <a:xfrm rot="19200000">
              <a:off x="3878" y="2659"/>
              <a:ext cx="181" cy="272"/>
            </a:xfrm>
            <a:prstGeom prst="line">
              <a:avLst/>
            </a:prstGeom>
            <a:noFill/>
            <a:ln w="57150">
              <a:solidFill>
                <a:srgbClr val="0033CC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223258" name="Line 26">
              <a:extLst>
                <a:ext uri="{FF2B5EF4-FFF2-40B4-BE49-F238E27FC236}">
                  <a16:creationId xmlns:a16="http://schemas.microsoft.com/office/drawing/2014/main" id="{9BF996D8-853B-3111-BDD5-DA966E8C4AAB}"/>
                </a:ext>
              </a:extLst>
            </p:cNvPr>
            <p:cNvSpPr>
              <a:spLocks noChangeShapeType="1"/>
            </p:cNvSpPr>
            <p:nvPr/>
          </p:nvSpPr>
          <p:spPr bwMode="auto">
            <a:xfrm rot="18600000">
              <a:off x="4195" y="2115"/>
              <a:ext cx="181" cy="272"/>
            </a:xfrm>
            <a:prstGeom prst="line">
              <a:avLst/>
            </a:prstGeom>
            <a:noFill/>
            <a:ln w="57150">
              <a:solidFill>
                <a:srgbClr val="0033CC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223259" name="Line 27">
              <a:extLst>
                <a:ext uri="{FF2B5EF4-FFF2-40B4-BE49-F238E27FC236}">
                  <a16:creationId xmlns:a16="http://schemas.microsoft.com/office/drawing/2014/main" id="{030D6D87-3ED5-B8EC-9AA4-8D37125CFEEB}"/>
                </a:ext>
              </a:extLst>
            </p:cNvPr>
            <p:cNvSpPr>
              <a:spLocks noChangeShapeType="1"/>
            </p:cNvSpPr>
            <p:nvPr/>
          </p:nvSpPr>
          <p:spPr bwMode="auto">
            <a:xfrm rot="18600000">
              <a:off x="3923" y="1480"/>
              <a:ext cx="181" cy="272"/>
            </a:xfrm>
            <a:prstGeom prst="line">
              <a:avLst/>
            </a:prstGeom>
            <a:noFill/>
            <a:ln w="57150">
              <a:solidFill>
                <a:srgbClr val="0033CC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223260" name="Line 28">
              <a:extLst>
                <a:ext uri="{FF2B5EF4-FFF2-40B4-BE49-F238E27FC236}">
                  <a16:creationId xmlns:a16="http://schemas.microsoft.com/office/drawing/2014/main" id="{9E3A7180-C948-822E-4DDD-AF512CB2C084}"/>
                </a:ext>
              </a:extLst>
            </p:cNvPr>
            <p:cNvSpPr>
              <a:spLocks noChangeShapeType="1"/>
            </p:cNvSpPr>
            <p:nvPr/>
          </p:nvSpPr>
          <p:spPr bwMode="auto">
            <a:xfrm rot="18300000">
              <a:off x="3424" y="890"/>
              <a:ext cx="181" cy="272"/>
            </a:xfrm>
            <a:prstGeom prst="line">
              <a:avLst/>
            </a:prstGeom>
            <a:noFill/>
            <a:ln w="57150">
              <a:solidFill>
                <a:srgbClr val="0033CC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223261" name="Line 29">
              <a:extLst>
                <a:ext uri="{FF2B5EF4-FFF2-40B4-BE49-F238E27FC236}">
                  <a16:creationId xmlns:a16="http://schemas.microsoft.com/office/drawing/2014/main" id="{B00A297A-1AB0-27A5-001D-E63AFCBE4BF6}"/>
                </a:ext>
              </a:extLst>
            </p:cNvPr>
            <p:cNvSpPr>
              <a:spLocks noChangeShapeType="1"/>
            </p:cNvSpPr>
            <p:nvPr/>
          </p:nvSpPr>
          <p:spPr bwMode="auto">
            <a:xfrm rot="18600000">
              <a:off x="4377" y="800"/>
              <a:ext cx="181" cy="272"/>
            </a:xfrm>
            <a:prstGeom prst="line">
              <a:avLst/>
            </a:prstGeom>
            <a:noFill/>
            <a:ln w="57150">
              <a:solidFill>
                <a:srgbClr val="0033CC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223262" name="Line 30">
              <a:extLst>
                <a:ext uri="{FF2B5EF4-FFF2-40B4-BE49-F238E27FC236}">
                  <a16:creationId xmlns:a16="http://schemas.microsoft.com/office/drawing/2014/main" id="{C51B4ECA-29A3-2ACB-43E1-48766FBEFAAF}"/>
                </a:ext>
              </a:extLst>
            </p:cNvPr>
            <p:cNvSpPr>
              <a:spLocks noChangeShapeType="1"/>
            </p:cNvSpPr>
            <p:nvPr/>
          </p:nvSpPr>
          <p:spPr bwMode="auto">
            <a:xfrm rot="18600000">
              <a:off x="4739" y="1480"/>
              <a:ext cx="181" cy="272"/>
            </a:xfrm>
            <a:prstGeom prst="line">
              <a:avLst/>
            </a:prstGeom>
            <a:noFill/>
            <a:ln w="57150">
              <a:solidFill>
                <a:srgbClr val="0033CC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223263" name="Line 31">
              <a:extLst>
                <a:ext uri="{FF2B5EF4-FFF2-40B4-BE49-F238E27FC236}">
                  <a16:creationId xmlns:a16="http://schemas.microsoft.com/office/drawing/2014/main" id="{8D83750C-A817-A5C5-5FCA-E978ED90845E}"/>
                </a:ext>
              </a:extLst>
            </p:cNvPr>
            <p:cNvSpPr>
              <a:spLocks noChangeShapeType="1"/>
            </p:cNvSpPr>
            <p:nvPr/>
          </p:nvSpPr>
          <p:spPr bwMode="auto">
            <a:xfrm rot="18600000">
              <a:off x="4649" y="2569"/>
              <a:ext cx="181" cy="272"/>
            </a:xfrm>
            <a:prstGeom prst="line">
              <a:avLst/>
            </a:prstGeom>
            <a:noFill/>
            <a:ln w="57150">
              <a:solidFill>
                <a:srgbClr val="0033CC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+mn-lt"/>
                <a:ea typeface="+mn-ea"/>
              </a:endParaRPr>
            </a:p>
          </p:txBody>
        </p:sp>
      </p:grpSp>
      <p:sp>
        <p:nvSpPr>
          <p:cNvPr id="223265" name="Oval 33">
            <a:extLst>
              <a:ext uri="{FF2B5EF4-FFF2-40B4-BE49-F238E27FC236}">
                <a16:creationId xmlns:a16="http://schemas.microsoft.com/office/drawing/2014/main" id="{5C6BE109-8601-E387-B933-7B2AD6C55B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30775" y="2492375"/>
            <a:ext cx="215900" cy="215900"/>
          </a:xfrm>
          <a:prstGeom prst="ellipse">
            <a:avLst/>
          </a:prstGeom>
          <a:solidFill>
            <a:schemeClr val="hlink"/>
          </a:solidFill>
          <a:ln w="9525">
            <a:solidFill>
              <a:srgbClr val="3333FF"/>
            </a:solidFill>
            <a:round/>
            <a:headEnd/>
            <a:tailEnd/>
          </a:ln>
          <a:effectLst/>
        </p:spPr>
        <p:txBody>
          <a:bodyPr wrap="none" anchor="ctr"/>
          <a:lstStyle>
            <a:lvl1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2pPr>
            <a:lvl3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3pPr>
            <a:lvl4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4pPr>
            <a:lvl5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endParaRPr lang="en-GB" altLang="en-US">
              <a:solidFill>
                <a:schemeClr val="folHlink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223266" name="Oval 34">
            <a:extLst>
              <a:ext uri="{FF2B5EF4-FFF2-40B4-BE49-F238E27FC236}">
                <a16:creationId xmlns:a16="http://schemas.microsoft.com/office/drawing/2014/main" id="{492F53FE-09BF-B5D9-7D3D-5A90C69999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0688" y="1484313"/>
            <a:ext cx="215900" cy="215900"/>
          </a:xfrm>
          <a:prstGeom prst="ellipse">
            <a:avLst/>
          </a:prstGeom>
          <a:solidFill>
            <a:schemeClr val="hlink"/>
          </a:solidFill>
          <a:ln w="9525">
            <a:solidFill>
              <a:srgbClr val="3333FF"/>
            </a:solidFill>
            <a:round/>
            <a:headEnd/>
            <a:tailEnd/>
          </a:ln>
          <a:effectLst/>
        </p:spPr>
        <p:txBody>
          <a:bodyPr wrap="none" anchor="ctr"/>
          <a:lstStyle>
            <a:lvl1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2pPr>
            <a:lvl3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3pPr>
            <a:lvl4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4pPr>
            <a:lvl5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endParaRPr lang="en-GB" altLang="en-US">
              <a:solidFill>
                <a:schemeClr val="folHlink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223267" name="Oval 35">
            <a:extLst>
              <a:ext uri="{FF2B5EF4-FFF2-40B4-BE49-F238E27FC236}">
                <a16:creationId xmlns:a16="http://schemas.microsoft.com/office/drawing/2014/main" id="{427371C4-9A36-E982-8B27-F01CC0E310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98750" y="2347913"/>
            <a:ext cx="215900" cy="215900"/>
          </a:xfrm>
          <a:prstGeom prst="ellipse">
            <a:avLst/>
          </a:prstGeom>
          <a:solidFill>
            <a:schemeClr val="hlink"/>
          </a:solidFill>
          <a:ln w="9525">
            <a:solidFill>
              <a:srgbClr val="3333FF"/>
            </a:solidFill>
            <a:round/>
            <a:headEnd/>
            <a:tailEnd/>
          </a:ln>
          <a:effectLst/>
        </p:spPr>
        <p:txBody>
          <a:bodyPr wrap="none" anchor="ctr"/>
          <a:lstStyle>
            <a:lvl1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2pPr>
            <a:lvl3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3pPr>
            <a:lvl4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4pPr>
            <a:lvl5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endParaRPr lang="en-GB" altLang="en-US">
              <a:solidFill>
                <a:schemeClr val="folHlink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223268" name="Oval 36">
            <a:extLst>
              <a:ext uri="{FF2B5EF4-FFF2-40B4-BE49-F238E27FC236}">
                <a16:creationId xmlns:a16="http://schemas.microsoft.com/office/drawing/2014/main" id="{B29EE7D6-D449-0788-5D90-59BCF90E1A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0688" y="3932238"/>
            <a:ext cx="215900" cy="215900"/>
          </a:xfrm>
          <a:prstGeom prst="ellipse">
            <a:avLst/>
          </a:prstGeom>
          <a:solidFill>
            <a:schemeClr val="hlink"/>
          </a:solidFill>
          <a:ln w="9525">
            <a:solidFill>
              <a:srgbClr val="3333FF"/>
            </a:solidFill>
            <a:round/>
            <a:headEnd/>
            <a:tailEnd/>
          </a:ln>
          <a:effectLst/>
        </p:spPr>
        <p:txBody>
          <a:bodyPr wrap="none" anchor="ctr"/>
          <a:lstStyle>
            <a:lvl1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2pPr>
            <a:lvl3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3pPr>
            <a:lvl4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4pPr>
            <a:lvl5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endParaRPr lang="en-GB" altLang="en-US">
              <a:solidFill>
                <a:schemeClr val="folHlink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223269" name="Oval 37">
            <a:extLst>
              <a:ext uri="{FF2B5EF4-FFF2-40B4-BE49-F238E27FC236}">
                <a16:creationId xmlns:a16="http://schemas.microsoft.com/office/drawing/2014/main" id="{7093BB0B-A1F3-F573-AA1E-5A467996AA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0688" y="2636838"/>
            <a:ext cx="215900" cy="215900"/>
          </a:xfrm>
          <a:prstGeom prst="ellipse">
            <a:avLst/>
          </a:prstGeom>
          <a:solidFill>
            <a:schemeClr val="hlink"/>
          </a:solidFill>
          <a:ln w="9525">
            <a:solidFill>
              <a:srgbClr val="3333FF"/>
            </a:solidFill>
            <a:round/>
            <a:headEnd/>
            <a:tailEnd/>
          </a:ln>
          <a:effectLst/>
        </p:spPr>
        <p:txBody>
          <a:bodyPr wrap="none" anchor="ctr"/>
          <a:lstStyle>
            <a:lvl1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2pPr>
            <a:lvl3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3pPr>
            <a:lvl4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4pPr>
            <a:lvl5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endParaRPr lang="en-GB" altLang="en-US">
              <a:solidFill>
                <a:schemeClr val="folHlink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223270" name="Oval 38">
            <a:extLst>
              <a:ext uri="{FF2B5EF4-FFF2-40B4-BE49-F238E27FC236}">
                <a16:creationId xmlns:a16="http://schemas.microsoft.com/office/drawing/2014/main" id="{3D050AF0-2053-E747-7407-3E40542DF37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55875" y="3500438"/>
            <a:ext cx="215900" cy="215900"/>
          </a:xfrm>
          <a:prstGeom prst="ellipse">
            <a:avLst/>
          </a:prstGeom>
          <a:solidFill>
            <a:schemeClr val="hlink"/>
          </a:solidFill>
          <a:ln w="9525">
            <a:solidFill>
              <a:srgbClr val="3333FF"/>
            </a:solidFill>
            <a:round/>
            <a:headEnd/>
            <a:tailEnd/>
          </a:ln>
          <a:effectLst/>
        </p:spPr>
        <p:txBody>
          <a:bodyPr wrap="none" anchor="ctr"/>
          <a:lstStyle>
            <a:lvl1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2pPr>
            <a:lvl3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3pPr>
            <a:lvl4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4pPr>
            <a:lvl5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endParaRPr lang="en-GB" altLang="en-US">
              <a:solidFill>
                <a:schemeClr val="folHlink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223271" name="Oval 39">
            <a:extLst>
              <a:ext uri="{FF2B5EF4-FFF2-40B4-BE49-F238E27FC236}">
                <a16:creationId xmlns:a16="http://schemas.microsoft.com/office/drawing/2014/main" id="{E3FC3F52-DCED-3667-4015-ADBC702CFD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75013" y="1196975"/>
            <a:ext cx="215900" cy="215900"/>
          </a:xfrm>
          <a:prstGeom prst="ellipse">
            <a:avLst/>
          </a:prstGeom>
          <a:solidFill>
            <a:schemeClr val="hlink"/>
          </a:solidFill>
          <a:ln w="9525">
            <a:solidFill>
              <a:srgbClr val="3333FF"/>
            </a:solidFill>
            <a:round/>
            <a:headEnd/>
            <a:tailEnd/>
          </a:ln>
          <a:effectLst/>
        </p:spPr>
        <p:txBody>
          <a:bodyPr wrap="none" anchor="ctr"/>
          <a:lstStyle>
            <a:lvl1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2pPr>
            <a:lvl3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3pPr>
            <a:lvl4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4pPr>
            <a:lvl5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endParaRPr lang="en-GB" altLang="en-US">
              <a:solidFill>
                <a:schemeClr val="folHlink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223272" name="Oval 40">
            <a:extLst>
              <a:ext uri="{FF2B5EF4-FFF2-40B4-BE49-F238E27FC236}">
                <a16:creationId xmlns:a16="http://schemas.microsoft.com/office/drawing/2014/main" id="{06FFED51-FD79-3E71-8C10-822032A25B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63938" y="4148138"/>
            <a:ext cx="215900" cy="215900"/>
          </a:xfrm>
          <a:prstGeom prst="ellipse">
            <a:avLst/>
          </a:prstGeom>
          <a:solidFill>
            <a:schemeClr val="hlink"/>
          </a:solidFill>
          <a:ln w="9525">
            <a:solidFill>
              <a:srgbClr val="3333FF"/>
            </a:solidFill>
            <a:round/>
            <a:headEnd/>
            <a:tailEnd/>
          </a:ln>
          <a:effectLst/>
        </p:spPr>
        <p:txBody>
          <a:bodyPr wrap="none" anchor="ctr"/>
          <a:lstStyle>
            <a:lvl1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2pPr>
            <a:lvl3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3pPr>
            <a:lvl4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4pPr>
            <a:lvl5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endParaRPr lang="en-GB" altLang="en-US">
              <a:solidFill>
                <a:schemeClr val="folHlink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223273" name="Oval 41">
            <a:extLst>
              <a:ext uri="{FF2B5EF4-FFF2-40B4-BE49-F238E27FC236}">
                <a16:creationId xmlns:a16="http://schemas.microsoft.com/office/drawing/2014/main" id="{1F2625C7-ECD8-BFFE-B81F-2D3518A69F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22713" y="1844675"/>
            <a:ext cx="215900" cy="215900"/>
          </a:xfrm>
          <a:prstGeom prst="ellipse">
            <a:avLst/>
          </a:prstGeom>
          <a:solidFill>
            <a:schemeClr val="hlink"/>
          </a:solidFill>
          <a:ln w="9525">
            <a:solidFill>
              <a:srgbClr val="3333FF"/>
            </a:solidFill>
            <a:round/>
            <a:headEnd/>
            <a:tailEnd/>
          </a:ln>
          <a:effectLst/>
        </p:spPr>
        <p:txBody>
          <a:bodyPr wrap="none" anchor="ctr"/>
          <a:lstStyle>
            <a:lvl1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2pPr>
            <a:lvl3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3pPr>
            <a:lvl4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4pPr>
            <a:lvl5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endParaRPr lang="en-GB" altLang="en-US">
              <a:solidFill>
                <a:schemeClr val="folHlink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223274" name="Oval 42">
            <a:extLst>
              <a:ext uri="{FF2B5EF4-FFF2-40B4-BE49-F238E27FC236}">
                <a16:creationId xmlns:a16="http://schemas.microsoft.com/office/drawing/2014/main" id="{D781E532-23F2-C686-CB73-9A6C75A769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79838" y="3140075"/>
            <a:ext cx="215900" cy="215900"/>
          </a:xfrm>
          <a:prstGeom prst="ellipse">
            <a:avLst/>
          </a:prstGeom>
          <a:solidFill>
            <a:schemeClr val="hlink"/>
          </a:solidFill>
          <a:ln w="9525">
            <a:solidFill>
              <a:srgbClr val="3333FF"/>
            </a:solidFill>
            <a:round/>
            <a:headEnd/>
            <a:tailEnd/>
          </a:ln>
          <a:effectLst/>
        </p:spPr>
        <p:txBody>
          <a:bodyPr wrap="none" anchor="ctr"/>
          <a:lstStyle>
            <a:lvl1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2pPr>
            <a:lvl3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3pPr>
            <a:lvl4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4pPr>
            <a:lvl5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endParaRPr lang="en-GB" altLang="en-US">
              <a:solidFill>
                <a:schemeClr val="folHlink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223275" name="Oval 43">
            <a:extLst>
              <a:ext uri="{FF2B5EF4-FFF2-40B4-BE49-F238E27FC236}">
                <a16:creationId xmlns:a16="http://schemas.microsoft.com/office/drawing/2014/main" id="{C37F3EC2-A2D4-B9D6-38EB-E2E6C1A313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32588" y="1196975"/>
            <a:ext cx="215900" cy="215900"/>
          </a:xfrm>
          <a:prstGeom prst="ellipse">
            <a:avLst/>
          </a:prstGeom>
          <a:solidFill>
            <a:schemeClr val="hlink"/>
          </a:solidFill>
          <a:ln w="9525">
            <a:solidFill>
              <a:srgbClr val="3333FF"/>
            </a:solidFill>
            <a:round/>
            <a:headEnd/>
            <a:tailEnd/>
          </a:ln>
          <a:effectLst/>
        </p:spPr>
        <p:txBody>
          <a:bodyPr wrap="none" anchor="ctr"/>
          <a:lstStyle>
            <a:lvl1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2pPr>
            <a:lvl3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3pPr>
            <a:lvl4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4pPr>
            <a:lvl5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endParaRPr lang="en-GB" altLang="en-US">
              <a:solidFill>
                <a:schemeClr val="folHlink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223276" name="Oval 44">
            <a:extLst>
              <a:ext uri="{FF2B5EF4-FFF2-40B4-BE49-F238E27FC236}">
                <a16:creationId xmlns:a16="http://schemas.microsoft.com/office/drawing/2014/main" id="{691AD450-9380-436B-D4D5-4596D5584F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59338" y="3644900"/>
            <a:ext cx="215900" cy="215900"/>
          </a:xfrm>
          <a:prstGeom prst="ellipse">
            <a:avLst/>
          </a:prstGeom>
          <a:solidFill>
            <a:schemeClr val="hlink"/>
          </a:solidFill>
          <a:ln w="9525">
            <a:solidFill>
              <a:srgbClr val="3333FF"/>
            </a:solidFill>
            <a:round/>
            <a:headEnd/>
            <a:tailEnd/>
          </a:ln>
          <a:effectLst/>
        </p:spPr>
        <p:txBody>
          <a:bodyPr wrap="none" anchor="ctr"/>
          <a:lstStyle>
            <a:lvl1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2pPr>
            <a:lvl3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3pPr>
            <a:lvl4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4pPr>
            <a:lvl5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endParaRPr lang="en-GB" altLang="en-US">
              <a:solidFill>
                <a:schemeClr val="folHlink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223277" name="Oval 45">
            <a:extLst>
              <a:ext uri="{FF2B5EF4-FFF2-40B4-BE49-F238E27FC236}">
                <a16:creationId xmlns:a16="http://schemas.microsoft.com/office/drawing/2014/main" id="{B6C4928F-A9A5-D2E4-84E6-CB35DFD8DD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19700" y="1339850"/>
            <a:ext cx="215900" cy="215900"/>
          </a:xfrm>
          <a:prstGeom prst="ellipse">
            <a:avLst/>
          </a:prstGeom>
          <a:solidFill>
            <a:schemeClr val="hlink"/>
          </a:solidFill>
          <a:ln w="9525">
            <a:solidFill>
              <a:srgbClr val="3333FF"/>
            </a:solidFill>
            <a:round/>
            <a:headEnd/>
            <a:tailEnd/>
          </a:ln>
          <a:effectLst/>
        </p:spPr>
        <p:txBody>
          <a:bodyPr wrap="none" anchor="ctr"/>
          <a:lstStyle>
            <a:lvl1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2pPr>
            <a:lvl3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3pPr>
            <a:lvl4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4pPr>
            <a:lvl5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endParaRPr lang="en-GB" altLang="en-US">
              <a:solidFill>
                <a:schemeClr val="folHlink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223278" name="Oval 46">
            <a:extLst>
              <a:ext uri="{FF2B5EF4-FFF2-40B4-BE49-F238E27FC236}">
                <a16:creationId xmlns:a16="http://schemas.microsoft.com/office/drawing/2014/main" id="{6EBDC9E7-C7E9-33FC-54D4-6822FF840B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64388" y="4005263"/>
            <a:ext cx="215900" cy="215900"/>
          </a:xfrm>
          <a:prstGeom prst="ellipse">
            <a:avLst/>
          </a:prstGeom>
          <a:solidFill>
            <a:schemeClr val="hlink"/>
          </a:solidFill>
          <a:ln w="9525">
            <a:solidFill>
              <a:srgbClr val="3333FF"/>
            </a:solidFill>
            <a:round/>
            <a:headEnd/>
            <a:tailEnd/>
          </a:ln>
          <a:effectLst/>
        </p:spPr>
        <p:txBody>
          <a:bodyPr wrap="none" anchor="ctr"/>
          <a:lstStyle>
            <a:lvl1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2pPr>
            <a:lvl3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3pPr>
            <a:lvl4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4pPr>
            <a:lvl5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endParaRPr lang="en-GB" altLang="en-US">
              <a:solidFill>
                <a:schemeClr val="folHlink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223279" name="Oval 47">
            <a:extLst>
              <a:ext uri="{FF2B5EF4-FFF2-40B4-BE49-F238E27FC236}">
                <a16:creationId xmlns:a16="http://schemas.microsoft.com/office/drawing/2014/main" id="{F5D492F4-4DB2-C0FC-1409-3F4B428D80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11863" y="2276475"/>
            <a:ext cx="215900" cy="215900"/>
          </a:xfrm>
          <a:prstGeom prst="ellipse">
            <a:avLst/>
          </a:prstGeom>
          <a:solidFill>
            <a:schemeClr val="hlink"/>
          </a:solidFill>
          <a:ln w="9525">
            <a:solidFill>
              <a:srgbClr val="3333FF"/>
            </a:solidFill>
            <a:round/>
            <a:headEnd/>
            <a:tailEnd/>
          </a:ln>
          <a:effectLst/>
        </p:spPr>
        <p:txBody>
          <a:bodyPr wrap="none" anchor="ctr"/>
          <a:lstStyle>
            <a:lvl1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2pPr>
            <a:lvl3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3pPr>
            <a:lvl4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4pPr>
            <a:lvl5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endParaRPr lang="en-GB" altLang="en-US">
              <a:solidFill>
                <a:schemeClr val="folHlink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223280" name="Oval 48">
            <a:extLst>
              <a:ext uri="{FF2B5EF4-FFF2-40B4-BE49-F238E27FC236}">
                <a16:creationId xmlns:a16="http://schemas.microsoft.com/office/drawing/2014/main" id="{BB618EC9-1E02-F868-BE39-3992C9BAAA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38838" y="4076700"/>
            <a:ext cx="215900" cy="215900"/>
          </a:xfrm>
          <a:prstGeom prst="ellipse">
            <a:avLst/>
          </a:prstGeom>
          <a:solidFill>
            <a:schemeClr val="hlink"/>
          </a:solidFill>
          <a:ln w="9525">
            <a:solidFill>
              <a:srgbClr val="3333FF"/>
            </a:solidFill>
            <a:round/>
            <a:headEnd/>
            <a:tailEnd/>
          </a:ln>
          <a:effectLst/>
        </p:spPr>
        <p:txBody>
          <a:bodyPr wrap="none" anchor="ctr"/>
          <a:lstStyle>
            <a:lvl1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2pPr>
            <a:lvl3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3pPr>
            <a:lvl4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4pPr>
            <a:lvl5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endParaRPr lang="en-GB" altLang="en-US">
              <a:solidFill>
                <a:schemeClr val="folHlink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223281" name="Oval 49">
            <a:extLst>
              <a:ext uri="{FF2B5EF4-FFF2-40B4-BE49-F238E27FC236}">
                <a16:creationId xmlns:a16="http://schemas.microsoft.com/office/drawing/2014/main" id="{6A1389D4-8580-EB4A-B410-E9BB908AEEC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43663" y="3284538"/>
            <a:ext cx="215900" cy="215900"/>
          </a:xfrm>
          <a:prstGeom prst="ellipse">
            <a:avLst/>
          </a:prstGeom>
          <a:solidFill>
            <a:schemeClr val="hlink"/>
          </a:solidFill>
          <a:ln w="9525">
            <a:solidFill>
              <a:srgbClr val="3333FF"/>
            </a:solidFill>
            <a:round/>
            <a:headEnd/>
            <a:tailEnd/>
          </a:ln>
          <a:effectLst/>
        </p:spPr>
        <p:txBody>
          <a:bodyPr wrap="none" anchor="ctr"/>
          <a:lstStyle>
            <a:lvl1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2pPr>
            <a:lvl3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3pPr>
            <a:lvl4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4pPr>
            <a:lvl5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endParaRPr lang="en-GB" altLang="en-US">
              <a:solidFill>
                <a:schemeClr val="folHlink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223282" name="Oval 50">
            <a:extLst>
              <a:ext uri="{FF2B5EF4-FFF2-40B4-BE49-F238E27FC236}">
                <a16:creationId xmlns:a16="http://schemas.microsoft.com/office/drawing/2014/main" id="{EFF92E29-0639-8170-C003-FCF1997AE1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07263" y="2276475"/>
            <a:ext cx="215900" cy="215900"/>
          </a:xfrm>
          <a:prstGeom prst="ellipse">
            <a:avLst/>
          </a:prstGeom>
          <a:solidFill>
            <a:schemeClr val="hlink"/>
          </a:solidFill>
          <a:ln w="9525">
            <a:solidFill>
              <a:srgbClr val="3333FF"/>
            </a:solidFill>
            <a:round/>
            <a:headEnd/>
            <a:tailEnd/>
          </a:ln>
          <a:effectLst/>
        </p:spPr>
        <p:txBody>
          <a:bodyPr wrap="none" anchor="ctr"/>
          <a:lstStyle>
            <a:lvl1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2pPr>
            <a:lvl3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3pPr>
            <a:lvl4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4pPr>
            <a:lvl5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endParaRPr lang="en-GB" altLang="en-US">
              <a:solidFill>
                <a:schemeClr val="folHlink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pic>
        <p:nvPicPr>
          <p:cNvPr id="50" name="Picture 49" descr="Picture1.png">
            <a:extLst>
              <a:ext uri="{FF2B5EF4-FFF2-40B4-BE49-F238E27FC236}">
                <a16:creationId xmlns:a16="http://schemas.microsoft.com/office/drawing/2014/main" id="{E6EA3F4B-AB02-60B0-EAF9-AC2066393C4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1025" y="4857750"/>
            <a:ext cx="6491288" cy="360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" name="Picture 50" descr="Picture2.png">
            <a:extLst>
              <a:ext uri="{FF2B5EF4-FFF2-40B4-BE49-F238E27FC236}">
                <a16:creationId xmlns:a16="http://schemas.microsoft.com/office/drawing/2014/main" id="{CA8B681A-2C9A-560F-A328-0EB1547E6E6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1500" y="5429250"/>
            <a:ext cx="4333875" cy="360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" name="Picture 51" descr="Picture3.png">
            <a:extLst>
              <a:ext uri="{FF2B5EF4-FFF2-40B4-BE49-F238E27FC236}">
                <a16:creationId xmlns:a16="http://schemas.microsoft.com/office/drawing/2014/main" id="{DA89D93A-7E91-7B60-72BF-2D4CA9E6142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0063" y="5867400"/>
            <a:ext cx="4846637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23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23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23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232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232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232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232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232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232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232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4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23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4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23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6500"/>
                            </p:stCondLst>
                            <p:childTnLst>
                              <p:par>
                                <p:cTn id="5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232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5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23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 nodeType="afterGroup">
                            <p:stCondLst>
                              <p:cond delay="7500"/>
                            </p:stCondLst>
                            <p:childTnLst>
                              <p:par>
                                <p:cTn id="6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232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6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232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 nodeType="afterGroup">
                            <p:stCondLst>
                              <p:cond delay="8500"/>
                            </p:stCondLst>
                            <p:childTnLst>
                              <p:par>
                                <p:cTn id="6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2232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7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2232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 nodeType="afterGroup">
                            <p:stCondLst>
                              <p:cond delay="9500"/>
                            </p:stCondLst>
                            <p:childTnLst>
                              <p:par>
                                <p:cTn id="7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2232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 nodeType="clickPar">
                      <p:stCondLst>
                        <p:cond delay="indefinite"/>
                      </p:stCondLst>
                      <p:childTnLst>
                        <p:par>
                          <p:cTn id="8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 nodeType="clickPar">
                      <p:stCondLst>
                        <p:cond delay="indefinite"/>
                      </p:stCondLst>
                      <p:childTnLst>
                        <p:par>
                          <p:cTn id="8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 nodeType="clickPar">
                      <p:stCondLst>
                        <p:cond delay="indefinite"/>
                      </p:stCondLst>
                      <p:childTnLst>
                        <p:par>
                          <p:cTn id="9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 nodeType="clickPar">
                      <p:stCondLst>
                        <p:cond delay="indefinite"/>
                      </p:stCondLst>
                      <p:childTnLst>
                        <p:par>
                          <p:cTn id="9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3244" grpId="0" animBg="1"/>
      <p:bldP spid="223265" grpId="0" animBg="1"/>
      <p:bldP spid="223266" grpId="0" animBg="1"/>
      <p:bldP spid="223267" grpId="0" animBg="1"/>
      <p:bldP spid="223268" grpId="0" animBg="1"/>
      <p:bldP spid="223269" grpId="0" animBg="1"/>
      <p:bldP spid="223270" grpId="0" animBg="1"/>
      <p:bldP spid="223271" grpId="0" animBg="1"/>
      <p:bldP spid="223272" grpId="0" animBg="1"/>
      <p:bldP spid="223273" grpId="0" animBg="1"/>
      <p:bldP spid="223274" grpId="0" animBg="1"/>
      <p:bldP spid="223275" grpId="0" animBg="1"/>
      <p:bldP spid="223276" grpId="0" animBg="1"/>
      <p:bldP spid="223277" grpId="0" animBg="1"/>
      <p:bldP spid="223278" grpId="0" animBg="1"/>
      <p:bldP spid="223279" grpId="0" animBg="1"/>
      <p:bldP spid="223280" grpId="0" animBg="1"/>
      <p:bldP spid="223281" grpId="0" animBg="1"/>
      <p:bldP spid="22328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0">
            <a:extLst>
              <a:ext uri="{FF2B5EF4-FFF2-40B4-BE49-F238E27FC236}">
                <a16:creationId xmlns:a16="http://schemas.microsoft.com/office/drawing/2014/main" id="{9902BE99-4189-B9DD-1B96-B32346AF7F9F}"/>
              </a:ext>
            </a:extLst>
          </p:cNvPr>
          <p:cNvGrpSpPr>
            <a:grpSpLocks/>
          </p:cNvGrpSpPr>
          <p:nvPr/>
        </p:nvGrpSpPr>
        <p:grpSpPr bwMode="auto">
          <a:xfrm>
            <a:off x="1187450" y="982663"/>
            <a:ext cx="6913563" cy="3598862"/>
            <a:chOff x="748" y="619"/>
            <a:chExt cx="4355" cy="2267"/>
          </a:xfrm>
        </p:grpSpPr>
        <p:sp>
          <p:nvSpPr>
            <p:cNvPr id="225291" name="Rectangle 11">
              <a:extLst>
                <a:ext uri="{FF2B5EF4-FFF2-40B4-BE49-F238E27FC236}">
                  <a16:creationId xmlns:a16="http://schemas.microsoft.com/office/drawing/2014/main" id="{95363BA7-9854-0224-3EBA-ED08EB82B81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48" y="619"/>
              <a:ext cx="4355" cy="2267"/>
            </a:xfrm>
            <a:prstGeom prst="rect">
              <a:avLst/>
            </a:prstGeom>
            <a:solidFill>
              <a:srgbClr val="C0C0C0">
                <a:alpha val="22000"/>
              </a:srgbClr>
            </a:solidFill>
            <a:ln w="9525">
              <a:solidFill>
                <a:srgbClr val="FFCC66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>
              <a:lvl1pPr eaLnBrk="0" hangingPunct="0">
                <a:defRPr sz="3900">
                  <a:solidFill>
                    <a:schemeClr val="tx1"/>
                  </a:solidFill>
                  <a:latin typeface="Book Antiqua" panose="02040602050305030304" pitchFamily="18" charset="0"/>
                  <a:ea typeface="ＭＳ Ｐゴシック" panose="020B0600070205080204" pitchFamily="34" charset="-128"/>
                </a:defRPr>
              </a:lvl1pPr>
              <a:lvl2pPr marL="37931725" indent="-37474525" eaLnBrk="0" hangingPunct="0">
                <a:defRPr sz="3900">
                  <a:solidFill>
                    <a:schemeClr val="tx1"/>
                  </a:solidFill>
                  <a:latin typeface="Book Antiqua" panose="02040602050305030304" pitchFamily="18" charset="0"/>
                  <a:ea typeface="ＭＳ Ｐゴシック" panose="020B0600070205080204" pitchFamily="34" charset="-128"/>
                </a:defRPr>
              </a:lvl2pPr>
              <a:lvl3pPr eaLnBrk="0" hangingPunct="0">
                <a:defRPr sz="3900">
                  <a:solidFill>
                    <a:schemeClr val="tx1"/>
                  </a:solidFill>
                  <a:latin typeface="Book Antiqua" panose="02040602050305030304" pitchFamily="18" charset="0"/>
                  <a:ea typeface="ＭＳ Ｐゴシック" panose="020B0600070205080204" pitchFamily="34" charset="-128"/>
                </a:defRPr>
              </a:lvl3pPr>
              <a:lvl4pPr eaLnBrk="0" hangingPunct="0">
                <a:defRPr sz="3900">
                  <a:solidFill>
                    <a:schemeClr val="tx1"/>
                  </a:solidFill>
                  <a:latin typeface="Book Antiqua" panose="02040602050305030304" pitchFamily="18" charset="0"/>
                  <a:ea typeface="ＭＳ Ｐゴシック" panose="020B0600070205080204" pitchFamily="34" charset="-128"/>
                </a:defRPr>
              </a:lvl4pPr>
              <a:lvl5pPr eaLnBrk="0" hangingPunct="0">
                <a:defRPr sz="3900">
                  <a:solidFill>
                    <a:schemeClr val="tx1"/>
                  </a:solidFill>
                  <a:latin typeface="Book Antiqua" panose="02040602050305030304" pitchFamily="18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3900">
                  <a:solidFill>
                    <a:schemeClr val="tx1"/>
                  </a:solidFill>
                  <a:latin typeface="Book Antiqua" panose="02040602050305030304" pitchFamily="18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3900">
                  <a:solidFill>
                    <a:schemeClr val="tx1"/>
                  </a:solidFill>
                  <a:latin typeface="Book Antiqua" panose="02040602050305030304" pitchFamily="18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3900">
                  <a:solidFill>
                    <a:schemeClr val="tx1"/>
                  </a:solidFill>
                  <a:latin typeface="Book Antiqua" panose="02040602050305030304" pitchFamily="18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3900">
                  <a:solidFill>
                    <a:schemeClr val="tx1"/>
                  </a:solidFill>
                  <a:latin typeface="Book Antiqua" panose="02040602050305030304" pitchFamily="18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/>
              <a:endParaRPr lang="en-GB" altLang="en-US">
                <a:effectLst>
                  <a:outerShdw blurRad="38100" dist="38100" dir="2700000" algn="tl">
                    <a:srgbClr val="FFFFFF"/>
                  </a:outerShdw>
                </a:effectLst>
              </a:endParaRPr>
            </a:p>
          </p:txBody>
        </p:sp>
        <p:grpSp>
          <p:nvGrpSpPr>
            <p:cNvPr id="18440" name="Group 12">
              <a:extLst>
                <a:ext uri="{FF2B5EF4-FFF2-40B4-BE49-F238E27FC236}">
                  <a16:creationId xmlns:a16="http://schemas.microsoft.com/office/drawing/2014/main" id="{71FC9825-33D8-74D6-6816-72A21A836E2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155" y="755"/>
              <a:ext cx="3856" cy="2131"/>
              <a:chOff x="1110" y="845"/>
              <a:chExt cx="3856" cy="2131"/>
            </a:xfrm>
          </p:grpSpPr>
          <p:sp>
            <p:nvSpPr>
              <p:cNvPr id="225293" name="Line 13">
                <a:extLst>
                  <a:ext uri="{FF2B5EF4-FFF2-40B4-BE49-F238E27FC236}">
                    <a16:creationId xmlns:a16="http://schemas.microsoft.com/office/drawing/2014/main" id="{4400CD97-0DF1-418F-9CAF-4EDCDC5CE0C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111" y="1117"/>
                <a:ext cx="181" cy="272"/>
              </a:xfrm>
              <a:prstGeom prst="line">
                <a:avLst/>
              </a:prstGeom>
              <a:noFill/>
              <a:ln w="57150">
                <a:solidFill>
                  <a:srgbClr val="0033CC"/>
                </a:solidFill>
                <a:round/>
                <a:headEnd/>
                <a:tailEnd type="triangl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>
                  <a:latin typeface="+mj-lt"/>
                  <a:ea typeface="+mn-ea"/>
                </a:endParaRPr>
              </a:p>
            </p:txBody>
          </p:sp>
          <p:sp>
            <p:nvSpPr>
              <p:cNvPr id="225294" name="Line 14">
                <a:extLst>
                  <a:ext uri="{FF2B5EF4-FFF2-40B4-BE49-F238E27FC236}">
                    <a16:creationId xmlns:a16="http://schemas.microsoft.com/office/drawing/2014/main" id="{7EB4813E-77DA-221E-18B0-46F605D52AA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109" y="935"/>
                <a:ext cx="181" cy="272"/>
              </a:xfrm>
              <a:prstGeom prst="line">
                <a:avLst/>
              </a:prstGeom>
              <a:noFill/>
              <a:ln w="57150">
                <a:solidFill>
                  <a:srgbClr val="0033CC"/>
                </a:solidFill>
                <a:round/>
                <a:headEnd/>
                <a:tailEnd type="triangl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>
                  <a:latin typeface="+mj-lt"/>
                  <a:ea typeface="+mn-ea"/>
                </a:endParaRPr>
              </a:p>
            </p:txBody>
          </p:sp>
          <p:sp>
            <p:nvSpPr>
              <p:cNvPr id="225295" name="Line 15">
                <a:extLst>
                  <a:ext uri="{FF2B5EF4-FFF2-40B4-BE49-F238E27FC236}">
                    <a16:creationId xmlns:a16="http://schemas.microsoft.com/office/drawing/2014/main" id="{502E9971-ED7A-CC56-1FDF-E867A9F21A7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111" y="1842"/>
                <a:ext cx="181" cy="272"/>
              </a:xfrm>
              <a:prstGeom prst="line">
                <a:avLst/>
              </a:prstGeom>
              <a:noFill/>
              <a:ln w="57150">
                <a:solidFill>
                  <a:srgbClr val="0033CC"/>
                </a:solidFill>
                <a:round/>
                <a:headEnd/>
                <a:tailEnd type="triangl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>
                  <a:latin typeface="+mj-lt"/>
                  <a:ea typeface="+mn-ea"/>
                </a:endParaRPr>
              </a:p>
            </p:txBody>
          </p:sp>
          <p:sp>
            <p:nvSpPr>
              <p:cNvPr id="225296" name="Line 16">
                <a:extLst>
                  <a:ext uri="{FF2B5EF4-FFF2-40B4-BE49-F238E27FC236}">
                    <a16:creationId xmlns:a16="http://schemas.microsoft.com/office/drawing/2014/main" id="{F3AA9E43-200D-D84F-EFB2-2A4564E68CD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rot="20100000">
                <a:off x="1791" y="1616"/>
                <a:ext cx="181" cy="272"/>
              </a:xfrm>
              <a:prstGeom prst="line">
                <a:avLst/>
              </a:prstGeom>
              <a:noFill/>
              <a:ln w="57150">
                <a:solidFill>
                  <a:srgbClr val="0033CC"/>
                </a:solidFill>
                <a:round/>
                <a:headEnd/>
                <a:tailEnd type="triangl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>
                  <a:latin typeface="+mj-lt"/>
                  <a:ea typeface="+mn-ea"/>
                </a:endParaRPr>
              </a:p>
            </p:txBody>
          </p:sp>
          <p:sp>
            <p:nvSpPr>
              <p:cNvPr id="225297" name="Line 17">
                <a:extLst>
                  <a:ext uri="{FF2B5EF4-FFF2-40B4-BE49-F238E27FC236}">
                    <a16:creationId xmlns:a16="http://schemas.microsoft.com/office/drawing/2014/main" id="{2ABB4D97-0DF1-537F-7DEF-AA39D995D2B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110" y="2658"/>
                <a:ext cx="181" cy="272"/>
              </a:xfrm>
              <a:prstGeom prst="line">
                <a:avLst/>
              </a:prstGeom>
              <a:noFill/>
              <a:ln w="57150">
                <a:solidFill>
                  <a:srgbClr val="0033CC"/>
                </a:solidFill>
                <a:round/>
                <a:headEnd/>
                <a:tailEnd type="triangl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>
                  <a:latin typeface="+mj-lt"/>
                  <a:ea typeface="+mn-ea"/>
                </a:endParaRPr>
              </a:p>
            </p:txBody>
          </p:sp>
          <p:sp>
            <p:nvSpPr>
              <p:cNvPr id="225298" name="Line 18">
                <a:extLst>
                  <a:ext uri="{FF2B5EF4-FFF2-40B4-BE49-F238E27FC236}">
                    <a16:creationId xmlns:a16="http://schemas.microsoft.com/office/drawing/2014/main" id="{04CF238C-62A3-F484-5896-A1E3639C834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656" y="2387"/>
                <a:ext cx="181" cy="272"/>
              </a:xfrm>
              <a:prstGeom prst="line">
                <a:avLst/>
              </a:prstGeom>
              <a:noFill/>
              <a:ln w="57150">
                <a:solidFill>
                  <a:srgbClr val="0033CC"/>
                </a:solidFill>
                <a:round/>
                <a:headEnd/>
                <a:tailEnd type="triangl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>
                  <a:latin typeface="+mj-lt"/>
                  <a:ea typeface="+mn-ea"/>
                </a:endParaRPr>
              </a:p>
            </p:txBody>
          </p:sp>
          <p:sp>
            <p:nvSpPr>
              <p:cNvPr id="225299" name="Line 19">
                <a:extLst>
                  <a:ext uri="{FF2B5EF4-FFF2-40B4-BE49-F238E27FC236}">
                    <a16:creationId xmlns:a16="http://schemas.microsoft.com/office/drawing/2014/main" id="{92B73CD6-1EF4-CA38-EF53-2680CED7D56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rot="19200000">
                <a:off x="2381" y="2704"/>
                <a:ext cx="181" cy="272"/>
              </a:xfrm>
              <a:prstGeom prst="line">
                <a:avLst/>
              </a:prstGeom>
              <a:noFill/>
              <a:ln w="57150">
                <a:solidFill>
                  <a:srgbClr val="0033CC"/>
                </a:solidFill>
                <a:round/>
                <a:headEnd/>
                <a:tailEnd type="triangl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>
                  <a:latin typeface="+mj-lt"/>
                  <a:ea typeface="+mn-ea"/>
                </a:endParaRPr>
              </a:p>
            </p:txBody>
          </p:sp>
          <p:sp>
            <p:nvSpPr>
              <p:cNvPr id="225300" name="Line 20">
                <a:extLst>
                  <a:ext uri="{FF2B5EF4-FFF2-40B4-BE49-F238E27FC236}">
                    <a16:creationId xmlns:a16="http://schemas.microsoft.com/office/drawing/2014/main" id="{41303B1B-A84B-ED3A-AAC5-7DB98500833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rot="19200000">
                <a:off x="2608" y="1253"/>
                <a:ext cx="181" cy="272"/>
              </a:xfrm>
              <a:prstGeom prst="line">
                <a:avLst/>
              </a:prstGeom>
              <a:noFill/>
              <a:ln w="57150">
                <a:solidFill>
                  <a:srgbClr val="0033CC"/>
                </a:solidFill>
                <a:round/>
                <a:headEnd/>
                <a:tailEnd type="triangl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>
                  <a:latin typeface="+mj-lt"/>
                  <a:ea typeface="+mn-ea"/>
                </a:endParaRPr>
              </a:p>
            </p:txBody>
          </p:sp>
          <p:sp>
            <p:nvSpPr>
              <p:cNvPr id="225301" name="Line 21">
                <a:extLst>
                  <a:ext uri="{FF2B5EF4-FFF2-40B4-BE49-F238E27FC236}">
                    <a16:creationId xmlns:a16="http://schemas.microsoft.com/office/drawing/2014/main" id="{4DE90D1F-A5DA-BFF5-5D3B-9E6A7C69274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rot="19200000">
                <a:off x="2518" y="2069"/>
                <a:ext cx="181" cy="272"/>
              </a:xfrm>
              <a:prstGeom prst="line">
                <a:avLst/>
              </a:prstGeom>
              <a:noFill/>
              <a:ln w="57150">
                <a:solidFill>
                  <a:srgbClr val="0033CC"/>
                </a:solidFill>
                <a:round/>
                <a:headEnd/>
                <a:tailEnd type="triangl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>
                  <a:latin typeface="+mj-lt"/>
                  <a:ea typeface="+mn-ea"/>
                </a:endParaRPr>
              </a:p>
            </p:txBody>
          </p:sp>
          <p:sp>
            <p:nvSpPr>
              <p:cNvPr id="225302" name="Line 22">
                <a:extLst>
                  <a:ext uri="{FF2B5EF4-FFF2-40B4-BE49-F238E27FC236}">
                    <a16:creationId xmlns:a16="http://schemas.microsoft.com/office/drawing/2014/main" id="{F1200E43-49FA-B7C0-6C10-2D5916D5302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rot="20100000">
                <a:off x="3152" y="2432"/>
                <a:ext cx="181" cy="272"/>
              </a:xfrm>
              <a:prstGeom prst="line">
                <a:avLst/>
              </a:prstGeom>
              <a:noFill/>
              <a:ln w="57150">
                <a:solidFill>
                  <a:srgbClr val="0033CC"/>
                </a:solidFill>
                <a:round/>
                <a:headEnd/>
                <a:tailEnd type="triangl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>
                  <a:latin typeface="+mj-lt"/>
                  <a:ea typeface="+mn-ea"/>
                </a:endParaRPr>
              </a:p>
            </p:txBody>
          </p:sp>
          <p:sp>
            <p:nvSpPr>
              <p:cNvPr id="225303" name="Line 23">
                <a:extLst>
                  <a:ext uri="{FF2B5EF4-FFF2-40B4-BE49-F238E27FC236}">
                    <a16:creationId xmlns:a16="http://schemas.microsoft.com/office/drawing/2014/main" id="{2E426FCF-EA84-3699-3C83-211910988CE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rot="20100000">
                <a:off x="3243" y="1706"/>
                <a:ext cx="181" cy="272"/>
              </a:xfrm>
              <a:prstGeom prst="line">
                <a:avLst/>
              </a:prstGeom>
              <a:noFill/>
              <a:ln w="57150">
                <a:solidFill>
                  <a:srgbClr val="0033CC"/>
                </a:solidFill>
                <a:round/>
                <a:headEnd/>
                <a:tailEnd type="triangl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>
                  <a:latin typeface="+mj-lt"/>
                  <a:ea typeface="+mn-ea"/>
                </a:endParaRPr>
              </a:p>
            </p:txBody>
          </p:sp>
          <p:sp>
            <p:nvSpPr>
              <p:cNvPr id="225304" name="Line 24">
                <a:extLst>
                  <a:ext uri="{FF2B5EF4-FFF2-40B4-BE49-F238E27FC236}">
                    <a16:creationId xmlns:a16="http://schemas.microsoft.com/office/drawing/2014/main" id="{76FCE45D-A47F-7560-89AE-E7D15606AD9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rot="19200000">
                <a:off x="3878" y="2659"/>
                <a:ext cx="181" cy="272"/>
              </a:xfrm>
              <a:prstGeom prst="line">
                <a:avLst/>
              </a:prstGeom>
              <a:noFill/>
              <a:ln w="57150">
                <a:solidFill>
                  <a:srgbClr val="0033CC"/>
                </a:solidFill>
                <a:round/>
                <a:headEnd/>
                <a:tailEnd type="triangl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>
                  <a:latin typeface="+mj-lt"/>
                  <a:ea typeface="+mn-ea"/>
                </a:endParaRPr>
              </a:p>
            </p:txBody>
          </p:sp>
          <p:sp>
            <p:nvSpPr>
              <p:cNvPr id="225305" name="Line 25">
                <a:extLst>
                  <a:ext uri="{FF2B5EF4-FFF2-40B4-BE49-F238E27FC236}">
                    <a16:creationId xmlns:a16="http://schemas.microsoft.com/office/drawing/2014/main" id="{470BDDD8-86AF-4CD5-14E7-A3977398439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rot="18600000">
                <a:off x="4195" y="2115"/>
                <a:ext cx="181" cy="272"/>
              </a:xfrm>
              <a:prstGeom prst="line">
                <a:avLst/>
              </a:prstGeom>
              <a:noFill/>
              <a:ln w="57150">
                <a:solidFill>
                  <a:srgbClr val="0033CC"/>
                </a:solidFill>
                <a:round/>
                <a:headEnd/>
                <a:tailEnd type="triangl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>
                  <a:latin typeface="+mj-lt"/>
                  <a:ea typeface="+mn-ea"/>
                </a:endParaRPr>
              </a:p>
            </p:txBody>
          </p:sp>
          <p:sp>
            <p:nvSpPr>
              <p:cNvPr id="225306" name="Line 26">
                <a:extLst>
                  <a:ext uri="{FF2B5EF4-FFF2-40B4-BE49-F238E27FC236}">
                    <a16:creationId xmlns:a16="http://schemas.microsoft.com/office/drawing/2014/main" id="{7188E4FA-3608-A4C2-3FDF-0E554C01582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rot="18600000">
                <a:off x="3923" y="1480"/>
                <a:ext cx="181" cy="272"/>
              </a:xfrm>
              <a:prstGeom prst="line">
                <a:avLst/>
              </a:prstGeom>
              <a:noFill/>
              <a:ln w="57150">
                <a:solidFill>
                  <a:srgbClr val="0033CC"/>
                </a:solidFill>
                <a:round/>
                <a:headEnd/>
                <a:tailEnd type="triangl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>
                  <a:latin typeface="+mj-lt"/>
                  <a:ea typeface="+mn-ea"/>
                </a:endParaRPr>
              </a:p>
            </p:txBody>
          </p:sp>
          <p:sp>
            <p:nvSpPr>
              <p:cNvPr id="225307" name="Line 27">
                <a:extLst>
                  <a:ext uri="{FF2B5EF4-FFF2-40B4-BE49-F238E27FC236}">
                    <a16:creationId xmlns:a16="http://schemas.microsoft.com/office/drawing/2014/main" id="{D98B1E03-C8F4-F1B1-57BA-E731E9A5E0A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rot="18300000">
                <a:off x="3424" y="890"/>
                <a:ext cx="181" cy="272"/>
              </a:xfrm>
              <a:prstGeom prst="line">
                <a:avLst/>
              </a:prstGeom>
              <a:noFill/>
              <a:ln w="57150">
                <a:solidFill>
                  <a:srgbClr val="0033CC"/>
                </a:solidFill>
                <a:round/>
                <a:headEnd/>
                <a:tailEnd type="triangl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>
                  <a:latin typeface="+mj-lt"/>
                  <a:ea typeface="+mn-ea"/>
                </a:endParaRPr>
              </a:p>
            </p:txBody>
          </p:sp>
          <p:sp>
            <p:nvSpPr>
              <p:cNvPr id="225308" name="Line 28">
                <a:extLst>
                  <a:ext uri="{FF2B5EF4-FFF2-40B4-BE49-F238E27FC236}">
                    <a16:creationId xmlns:a16="http://schemas.microsoft.com/office/drawing/2014/main" id="{1E92EC62-A5C1-9E5F-2817-5665801F363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rot="18600000">
                <a:off x="4377" y="800"/>
                <a:ext cx="181" cy="272"/>
              </a:xfrm>
              <a:prstGeom prst="line">
                <a:avLst/>
              </a:prstGeom>
              <a:noFill/>
              <a:ln w="57150">
                <a:solidFill>
                  <a:srgbClr val="0033CC"/>
                </a:solidFill>
                <a:round/>
                <a:headEnd/>
                <a:tailEnd type="triangl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>
                  <a:latin typeface="+mj-lt"/>
                  <a:ea typeface="+mn-ea"/>
                </a:endParaRPr>
              </a:p>
            </p:txBody>
          </p:sp>
          <p:sp>
            <p:nvSpPr>
              <p:cNvPr id="225309" name="Line 29">
                <a:extLst>
                  <a:ext uri="{FF2B5EF4-FFF2-40B4-BE49-F238E27FC236}">
                    <a16:creationId xmlns:a16="http://schemas.microsoft.com/office/drawing/2014/main" id="{EDEF8987-195E-EB85-1B60-2C3DD01FB6E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rot="18600000">
                <a:off x="4739" y="1480"/>
                <a:ext cx="181" cy="272"/>
              </a:xfrm>
              <a:prstGeom prst="line">
                <a:avLst/>
              </a:prstGeom>
              <a:noFill/>
              <a:ln w="57150">
                <a:solidFill>
                  <a:srgbClr val="0033CC"/>
                </a:solidFill>
                <a:round/>
                <a:headEnd/>
                <a:tailEnd type="triangl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>
                  <a:latin typeface="+mj-lt"/>
                  <a:ea typeface="+mn-ea"/>
                </a:endParaRPr>
              </a:p>
            </p:txBody>
          </p:sp>
          <p:sp>
            <p:nvSpPr>
              <p:cNvPr id="225310" name="Line 30">
                <a:extLst>
                  <a:ext uri="{FF2B5EF4-FFF2-40B4-BE49-F238E27FC236}">
                    <a16:creationId xmlns:a16="http://schemas.microsoft.com/office/drawing/2014/main" id="{7266CDC8-C1B9-EEA3-4D9E-4241F44FA84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rot="18600000">
                <a:off x="4649" y="2569"/>
                <a:ext cx="181" cy="272"/>
              </a:xfrm>
              <a:prstGeom prst="line">
                <a:avLst/>
              </a:prstGeom>
              <a:noFill/>
              <a:ln w="57150">
                <a:solidFill>
                  <a:srgbClr val="0033CC"/>
                </a:solidFill>
                <a:round/>
                <a:headEnd/>
                <a:tailEnd type="triangl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>
                  <a:latin typeface="+mj-lt"/>
                  <a:ea typeface="+mn-ea"/>
                </a:endParaRPr>
              </a:p>
            </p:txBody>
          </p:sp>
        </p:grpSp>
        <p:grpSp>
          <p:nvGrpSpPr>
            <p:cNvPr id="18441" name="Group 31">
              <a:extLst>
                <a:ext uri="{FF2B5EF4-FFF2-40B4-BE49-F238E27FC236}">
                  <a16:creationId xmlns:a16="http://schemas.microsoft.com/office/drawing/2014/main" id="{C7C9A525-ECE7-FFF1-7F90-8F723B81F6C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065" y="755"/>
              <a:ext cx="3674" cy="1995"/>
              <a:chOff x="1020" y="845"/>
              <a:chExt cx="3674" cy="1995"/>
            </a:xfrm>
          </p:grpSpPr>
          <p:sp>
            <p:nvSpPr>
              <p:cNvPr id="225312" name="Oval 32">
                <a:extLst>
                  <a:ext uri="{FF2B5EF4-FFF2-40B4-BE49-F238E27FC236}">
                    <a16:creationId xmlns:a16="http://schemas.microsoft.com/office/drawing/2014/main" id="{16AB232F-2900-F90B-81D4-9C2A3217DF8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61" y="1661"/>
                <a:ext cx="136" cy="136"/>
              </a:xfrm>
              <a:prstGeom prst="ellipse">
                <a:avLst/>
              </a:prstGeom>
              <a:solidFill>
                <a:schemeClr val="hlink"/>
              </a:solidFill>
              <a:ln w="9525">
                <a:solidFill>
                  <a:srgbClr val="3333FF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>
                <a:lvl1pPr eaLnBrk="0" hangingPunct="0">
                  <a:defRPr sz="3900">
                    <a:solidFill>
                      <a:schemeClr val="tx1"/>
                    </a:solidFill>
                    <a:latin typeface="Book Antiqua" panose="02040602050305030304" pitchFamily="18" charset="0"/>
                    <a:ea typeface="ＭＳ Ｐゴシック" panose="020B0600070205080204" pitchFamily="34" charset="-128"/>
                  </a:defRPr>
                </a:lvl1pPr>
                <a:lvl2pPr marL="37931725" indent="-37474525" eaLnBrk="0" hangingPunct="0">
                  <a:defRPr sz="3900">
                    <a:solidFill>
                      <a:schemeClr val="tx1"/>
                    </a:solidFill>
                    <a:latin typeface="Book Antiqua" panose="02040602050305030304" pitchFamily="18" charset="0"/>
                    <a:ea typeface="ＭＳ Ｐゴシック" panose="020B0600070205080204" pitchFamily="34" charset="-128"/>
                  </a:defRPr>
                </a:lvl2pPr>
                <a:lvl3pPr eaLnBrk="0" hangingPunct="0">
                  <a:defRPr sz="3900">
                    <a:solidFill>
                      <a:schemeClr val="tx1"/>
                    </a:solidFill>
                    <a:latin typeface="Book Antiqua" panose="02040602050305030304" pitchFamily="18" charset="0"/>
                    <a:ea typeface="ＭＳ Ｐゴシック" panose="020B0600070205080204" pitchFamily="34" charset="-128"/>
                  </a:defRPr>
                </a:lvl3pPr>
                <a:lvl4pPr eaLnBrk="0" hangingPunct="0">
                  <a:defRPr sz="3900">
                    <a:solidFill>
                      <a:schemeClr val="tx1"/>
                    </a:solidFill>
                    <a:latin typeface="Book Antiqua" panose="02040602050305030304" pitchFamily="18" charset="0"/>
                    <a:ea typeface="ＭＳ Ｐゴシック" panose="020B0600070205080204" pitchFamily="34" charset="-128"/>
                  </a:defRPr>
                </a:lvl4pPr>
                <a:lvl5pPr eaLnBrk="0" hangingPunct="0">
                  <a:defRPr sz="3900">
                    <a:solidFill>
                      <a:schemeClr val="tx1"/>
                    </a:solidFill>
                    <a:latin typeface="Book Antiqua" panose="02040602050305030304" pitchFamily="18" charset="0"/>
                    <a:ea typeface="ＭＳ Ｐゴシック" panose="020B0600070205080204" pitchFamily="34" charset="-128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900">
                    <a:solidFill>
                      <a:schemeClr val="tx1"/>
                    </a:solidFill>
                    <a:latin typeface="Book Antiqua" panose="02040602050305030304" pitchFamily="18" charset="0"/>
                    <a:ea typeface="ＭＳ Ｐゴシック" panose="020B0600070205080204" pitchFamily="34" charset="-128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900">
                    <a:solidFill>
                      <a:schemeClr val="tx1"/>
                    </a:solidFill>
                    <a:latin typeface="Book Antiqua" panose="02040602050305030304" pitchFamily="18" charset="0"/>
                    <a:ea typeface="ＭＳ Ｐゴシック" panose="020B0600070205080204" pitchFamily="34" charset="-128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900">
                    <a:solidFill>
                      <a:schemeClr val="tx1"/>
                    </a:solidFill>
                    <a:latin typeface="Book Antiqua" panose="02040602050305030304" pitchFamily="18" charset="0"/>
                    <a:ea typeface="ＭＳ Ｐゴシック" panose="020B0600070205080204" pitchFamily="34" charset="-128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900">
                    <a:solidFill>
                      <a:schemeClr val="tx1"/>
                    </a:solidFill>
                    <a:latin typeface="Book Antiqua" panose="02040602050305030304" pitchFamily="18" charset="0"/>
                    <a:ea typeface="ＭＳ Ｐゴシック" panose="020B0600070205080204" pitchFamily="34" charset="-128"/>
                  </a:defRPr>
                </a:lvl9pPr>
              </a:lstStyle>
              <a:p>
                <a:pPr algn="ctr" eaLnBrk="1" hangingPunct="1"/>
                <a:endParaRPr lang="en-GB" altLang="en-US">
                  <a:solidFill>
                    <a:schemeClr val="folHlink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endParaRPr>
              </a:p>
            </p:txBody>
          </p:sp>
          <p:sp>
            <p:nvSpPr>
              <p:cNvPr id="225313" name="Oval 33">
                <a:extLst>
                  <a:ext uri="{FF2B5EF4-FFF2-40B4-BE49-F238E27FC236}">
                    <a16:creationId xmlns:a16="http://schemas.microsoft.com/office/drawing/2014/main" id="{BAF7BCEF-28B4-28FE-B3F3-ED5841DE6C5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20" y="1026"/>
                <a:ext cx="136" cy="136"/>
              </a:xfrm>
              <a:prstGeom prst="ellipse">
                <a:avLst/>
              </a:prstGeom>
              <a:solidFill>
                <a:schemeClr val="hlink"/>
              </a:solidFill>
              <a:ln w="9525">
                <a:solidFill>
                  <a:srgbClr val="3333FF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>
                <a:lvl1pPr eaLnBrk="0" hangingPunct="0">
                  <a:defRPr sz="3900">
                    <a:solidFill>
                      <a:schemeClr val="tx1"/>
                    </a:solidFill>
                    <a:latin typeface="Book Antiqua" panose="02040602050305030304" pitchFamily="18" charset="0"/>
                    <a:ea typeface="ＭＳ Ｐゴシック" panose="020B0600070205080204" pitchFamily="34" charset="-128"/>
                  </a:defRPr>
                </a:lvl1pPr>
                <a:lvl2pPr marL="37931725" indent="-37474525" eaLnBrk="0" hangingPunct="0">
                  <a:defRPr sz="3900">
                    <a:solidFill>
                      <a:schemeClr val="tx1"/>
                    </a:solidFill>
                    <a:latin typeface="Book Antiqua" panose="02040602050305030304" pitchFamily="18" charset="0"/>
                    <a:ea typeface="ＭＳ Ｐゴシック" panose="020B0600070205080204" pitchFamily="34" charset="-128"/>
                  </a:defRPr>
                </a:lvl2pPr>
                <a:lvl3pPr eaLnBrk="0" hangingPunct="0">
                  <a:defRPr sz="3900">
                    <a:solidFill>
                      <a:schemeClr val="tx1"/>
                    </a:solidFill>
                    <a:latin typeface="Book Antiqua" panose="02040602050305030304" pitchFamily="18" charset="0"/>
                    <a:ea typeface="ＭＳ Ｐゴシック" panose="020B0600070205080204" pitchFamily="34" charset="-128"/>
                  </a:defRPr>
                </a:lvl3pPr>
                <a:lvl4pPr eaLnBrk="0" hangingPunct="0">
                  <a:defRPr sz="3900">
                    <a:solidFill>
                      <a:schemeClr val="tx1"/>
                    </a:solidFill>
                    <a:latin typeface="Book Antiqua" panose="02040602050305030304" pitchFamily="18" charset="0"/>
                    <a:ea typeface="ＭＳ Ｐゴシック" panose="020B0600070205080204" pitchFamily="34" charset="-128"/>
                  </a:defRPr>
                </a:lvl4pPr>
                <a:lvl5pPr eaLnBrk="0" hangingPunct="0">
                  <a:defRPr sz="3900">
                    <a:solidFill>
                      <a:schemeClr val="tx1"/>
                    </a:solidFill>
                    <a:latin typeface="Book Antiqua" panose="02040602050305030304" pitchFamily="18" charset="0"/>
                    <a:ea typeface="ＭＳ Ｐゴシック" panose="020B0600070205080204" pitchFamily="34" charset="-128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900">
                    <a:solidFill>
                      <a:schemeClr val="tx1"/>
                    </a:solidFill>
                    <a:latin typeface="Book Antiqua" panose="02040602050305030304" pitchFamily="18" charset="0"/>
                    <a:ea typeface="ＭＳ Ｐゴシック" panose="020B0600070205080204" pitchFamily="34" charset="-128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900">
                    <a:solidFill>
                      <a:schemeClr val="tx1"/>
                    </a:solidFill>
                    <a:latin typeface="Book Antiqua" panose="02040602050305030304" pitchFamily="18" charset="0"/>
                    <a:ea typeface="ＭＳ Ｐゴシック" panose="020B0600070205080204" pitchFamily="34" charset="-128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900">
                    <a:solidFill>
                      <a:schemeClr val="tx1"/>
                    </a:solidFill>
                    <a:latin typeface="Book Antiqua" panose="02040602050305030304" pitchFamily="18" charset="0"/>
                    <a:ea typeface="ＭＳ Ｐゴシック" panose="020B0600070205080204" pitchFamily="34" charset="-128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900">
                    <a:solidFill>
                      <a:schemeClr val="tx1"/>
                    </a:solidFill>
                    <a:latin typeface="Book Antiqua" panose="02040602050305030304" pitchFamily="18" charset="0"/>
                    <a:ea typeface="ＭＳ Ｐゴシック" panose="020B0600070205080204" pitchFamily="34" charset="-128"/>
                  </a:defRPr>
                </a:lvl9pPr>
              </a:lstStyle>
              <a:p>
                <a:pPr algn="ctr" eaLnBrk="1" hangingPunct="1"/>
                <a:endParaRPr lang="en-GB" altLang="en-US">
                  <a:solidFill>
                    <a:schemeClr val="folHlink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endParaRPr>
              </a:p>
            </p:txBody>
          </p:sp>
          <p:sp>
            <p:nvSpPr>
              <p:cNvPr id="225314" name="Oval 34">
                <a:extLst>
                  <a:ext uri="{FF2B5EF4-FFF2-40B4-BE49-F238E27FC236}">
                    <a16:creationId xmlns:a16="http://schemas.microsoft.com/office/drawing/2014/main" id="{2923B75D-CA3D-2F41-165D-152D45FE662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655" y="1570"/>
                <a:ext cx="136" cy="136"/>
              </a:xfrm>
              <a:prstGeom prst="ellipse">
                <a:avLst/>
              </a:prstGeom>
              <a:solidFill>
                <a:schemeClr val="hlink"/>
              </a:solidFill>
              <a:ln w="9525">
                <a:solidFill>
                  <a:srgbClr val="3333FF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>
                <a:lvl1pPr eaLnBrk="0" hangingPunct="0">
                  <a:defRPr sz="3900">
                    <a:solidFill>
                      <a:schemeClr val="tx1"/>
                    </a:solidFill>
                    <a:latin typeface="Book Antiqua" panose="02040602050305030304" pitchFamily="18" charset="0"/>
                    <a:ea typeface="ＭＳ Ｐゴシック" panose="020B0600070205080204" pitchFamily="34" charset="-128"/>
                  </a:defRPr>
                </a:lvl1pPr>
                <a:lvl2pPr marL="37931725" indent="-37474525" eaLnBrk="0" hangingPunct="0">
                  <a:defRPr sz="3900">
                    <a:solidFill>
                      <a:schemeClr val="tx1"/>
                    </a:solidFill>
                    <a:latin typeface="Book Antiqua" panose="02040602050305030304" pitchFamily="18" charset="0"/>
                    <a:ea typeface="ＭＳ Ｐゴシック" panose="020B0600070205080204" pitchFamily="34" charset="-128"/>
                  </a:defRPr>
                </a:lvl2pPr>
                <a:lvl3pPr eaLnBrk="0" hangingPunct="0">
                  <a:defRPr sz="3900">
                    <a:solidFill>
                      <a:schemeClr val="tx1"/>
                    </a:solidFill>
                    <a:latin typeface="Book Antiqua" panose="02040602050305030304" pitchFamily="18" charset="0"/>
                    <a:ea typeface="ＭＳ Ｐゴシック" panose="020B0600070205080204" pitchFamily="34" charset="-128"/>
                  </a:defRPr>
                </a:lvl3pPr>
                <a:lvl4pPr eaLnBrk="0" hangingPunct="0">
                  <a:defRPr sz="3900">
                    <a:solidFill>
                      <a:schemeClr val="tx1"/>
                    </a:solidFill>
                    <a:latin typeface="Book Antiqua" panose="02040602050305030304" pitchFamily="18" charset="0"/>
                    <a:ea typeface="ＭＳ Ｐゴシック" panose="020B0600070205080204" pitchFamily="34" charset="-128"/>
                  </a:defRPr>
                </a:lvl4pPr>
                <a:lvl5pPr eaLnBrk="0" hangingPunct="0">
                  <a:defRPr sz="3900">
                    <a:solidFill>
                      <a:schemeClr val="tx1"/>
                    </a:solidFill>
                    <a:latin typeface="Book Antiqua" panose="02040602050305030304" pitchFamily="18" charset="0"/>
                    <a:ea typeface="ＭＳ Ｐゴシック" panose="020B0600070205080204" pitchFamily="34" charset="-128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900">
                    <a:solidFill>
                      <a:schemeClr val="tx1"/>
                    </a:solidFill>
                    <a:latin typeface="Book Antiqua" panose="02040602050305030304" pitchFamily="18" charset="0"/>
                    <a:ea typeface="ＭＳ Ｐゴシック" panose="020B0600070205080204" pitchFamily="34" charset="-128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900">
                    <a:solidFill>
                      <a:schemeClr val="tx1"/>
                    </a:solidFill>
                    <a:latin typeface="Book Antiqua" panose="02040602050305030304" pitchFamily="18" charset="0"/>
                    <a:ea typeface="ＭＳ Ｐゴシック" panose="020B0600070205080204" pitchFamily="34" charset="-128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900">
                    <a:solidFill>
                      <a:schemeClr val="tx1"/>
                    </a:solidFill>
                    <a:latin typeface="Book Antiqua" panose="02040602050305030304" pitchFamily="18" charset="0"/>
                    <a:ea typeface="ＭＳ Ｐゴシック" panose="020B0600070205080204" pitchFamily="34" charset="-128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900">
                    <a:solidFill>
                      <a:schemeClr val="tx1"/>
                    </a:solidFill>
                    <a:latin typeface="Book Antiqua" panose="02040602050305030304" pitchFamily="18" charset="0"/>
                    <a:ea typeface="ＭＳ Ｐゴシック" panose="020B0600070205080204" pitchFamily="34" charset="-128"/>
                  </a:defRPr>
                </a:lvl9pPr>
              </a:lstStyle>
              <a:p>
                <a:pPr algn="ctr" eaLnBrk="1" hangingPunct="1"/>
                <a:endParaRPr lang="en-GB" altLang="en-US">
                  <a:solidFill>
                    <a:schemeClr val="folHlink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endParaRPr>
              </a:p>
            </p:txBody>
          </p:sp>
          <p:sp>
            <p:nvSpPr>
              <p:cNvPr id="225315" name="Oval 35">
                <a:extLst>
                  <a:ext uri="{FF2B5EF4-FFF2-40B4-BE49-F238E27FC236}">
                    <a16:creationId xmlns:a16="http://schemas.microsoft.com/office/drawing/2014/main" id="{A38E838E-237E-BD83-BC97-5F578ABCDCE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20" y="2568"/>
                <a:ext cx="136" cy="136"/>
              </a:xfrm>
              <a:prstGeom prst="ellipse">
                <a:avLst/>
              </a:prstGeom>
              <a:solidFill>
                <a:schemeClr val="hlink"/>
              </a:solidFill>
              <a:ln w="9525">
                <a:solidFill>
                  <a:srgbClr val="3333FF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>
                <a:lvl1pPr eaLnBrk="0" hangingPunct="0">
                  <a:defRPr sz="3900">
                    <a:solidFill>
                      <a:schemeClr val="tx1"/>
                    </a:solidFill>
                    <a:latin typeface="Book Antiqua" panose="02040602050305030304" pitchFamily="18" charset="0"/>
                    <a:ea typeface="ＭＳ Ｐゴシック" panose="020B0600070205080204" pitchFamily="34" charset="-128"/>
                  </a:defRPr>
                </a:lvl1pPr>
                <a:lvl2pPr marL="37931725" indent="-37474525" eaLnBrk="0" hangingPunct="0">
                  <a:defRPr sz="3900">
                    <a:solidFill>
                      <a:schemeClr val="tx1"/>
                    </a:solidFill>
                    <a:latin typeface="Book Antiqua" panose="02040602050305030304" pitchFamily="18" charset="0"/>
                    <a:ea typeface="ＭＳ Ｐゴシック" panose="020B0600070205080204" pitchFamily="34" charset="-128"/>
                  </a:defRPr>
                </a:lvl2pPr>
                <a:lvl3pPr eaLnBrk="0" hangingPunct="0">
                  <a:defRPr sz="3900">
                    <a:solidFill>
                      <a:schemeClr val="tx1"/>
                    </a:solidFill>
                    <a:latin typeface="Book Antiqua" panose="02040602050305030304" pitchFamily="18" charset="0"/>
                    <a:ea typeface="ＭＳ Ｐゴシック" panose="020B0600070205080204" pitchFamily="34" charset="-128"/>
                  </a:defRPr>
                </a:lvl3pPr>
                <a:lvl4pPr eaLnBrk="0" hangingPunct="0">
                  <a:defRPr sz="3900">
                    <a:solidFill>
                      <a:schemeClr val="tx1"/>
                    </a:solidFill>
                    <a:latin typeface="Book Antiqua" panose="02040602050305030304" pitchFamily="18" charset="0"/>
                    <a:ea typeface="ＭＳ Ｐゴシック" panose="020B0600070205080204" pitchFamily="34" charset="-128"/>
                  </a:defRPr>
                </a:lvl4pPr>
                <a:lvl5pPr eaLnBrk="0" hangingPunct="0">
                  <a:defRPr sz="3900">
                    <a:solidFill>
                      <a:schemeClr val="tx1"/>
                    </a:solidFill>
                    <a:latin typeface="Book Antiqua" panose="02040602050305030304" pitchFamily="18" charset="0"/>
                    <a:ea typeface="ＭＳ Ｐゴシック" panose="020B0600070205080204" pitchFamily="34" charset="-128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900">
                    <a:solidFill>
                      <a:schemeClr val="tx1"/>
                    </a:solidFill>
                    <a:latin typeface="Book Antiqua" panose="02040602050305030304" pitchFamily="18" charset="0"/>
                    <a:ea typeface="ＭＳ Ｐゴシック" panose="020B0600070205080204" pitchFamily="34" charset="-128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900">
                    <a:solidFill>
                      <a:schemeClr val="tx1"/>
                    </a:solidFill>
                    <a:latin typeface="Book Antiqua" panose="02040602050305030304" pitchFamily="18" charset="0"/>
                    <a:ea typeface="ＭＳ Ｐゴシック" panose="020B0600070205080204" pitchFamily="34" charset="-128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900">
                    <a:solidFill>
                      <a:schemeClr val="tx1"/>
                    </a:solidFill>
                    <a:latin typeface="Book Antiqua" panose="02040602050305030304" pitchFamily="18" charset="0"/>
                    <a:ea typeface="ＭＳ Ｐゴシック" panose="020B0600070205080204" pitchFamily="34" charset="-128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900">
                    <a:solidFill>
                      <a:schemeClr val="tx1"/>
                    </a:solidFill>
                    <a:latin typeface="Book Antiqua" panose="02040602050305030304" pitchFamily="18" charset="0"/>
                    <a:ea typeface="ＭＳ Ｐゴシック" panose="020B0600070205080204" pitchFamily="34" charset="-128"/>
                  </a:defRPr>
                </a:lvl9pPr>
              </a:lstStyle>
              <a:p>
                <a:pPr algn="ctr" eaLnBrk="1" hangingPunct="1"/>
                <a:endParaRPr lang="en-GB" altLang="en-US">
                  <a:solidFill>
                    <a:schemeClr val="folHlink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endParaRPr>
              </a:p>
            </p:txBody>
          </p:sp>
          <p:sp>
            <p:nvSpPr>
              <p:cNvPr id="225316" name="Oval 36">
                <a:extLst>
                  <a:ext uri="{FF2B5EF4-FFF2-40B4-BE49-F238E27FC236}">
                    <a16:creationId xmlns:a16="http://schemas.microsoft.com/office/drawing/2014/main" id="{B7329D90-3076-4116-F08B-70A1D513902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20" y="1752"/>
                <a:ext cx="136" cy="136"/>
              </a:xfrm>
              <a:prstGeom prst="ellipse">
                <a:avLst/>
              </a:prstGeom>
              <a:solidFill>
                <a:schemeClr val="hlink"/>
              </a:solidFill>
              <a:ln w="9525">
                <a:solidFill>
                  <a:srgbClr val="3333FF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>
                <a:lvl1pPr eaLnBrk="0" hangingPunct="0">
                  <a:defRPr sz="3900">
                    <a:solidFill>
                      <a:schemeClr val="tx1"/>
                    </a:solidFill>
                    <a:latin typeface="Book Antiqua" panose="02040602050305030304" pitchFamily="18" charset="0"/>
                    <a:ea typeface="ＭＳ Ｐゴシック" panose="020B0600070205080204" pitchFamily="34" charset="-128"/>
                  </a:defRPr>
                </a:lvl1pPr>
                <a:lvl2pPr marL="37931725" indent="-37474525" eaLnBrk="0" hangingPunct="0">
                  <a:defRPr sz="3900">
                    <a:solidFill>
                      <a:schemeClr val="tx1"/>
                    </a:solidFill>
                    <a:latin typeface="Book Antiqua" panose="02040602050305030304" pitchFamily="18" charset="0"/>
                    <a:ea typeface="ＭＳ Ｐゴシック" panose="020B0600070205080204" pitchFamily="34" charset="-128"/>
                  </a:defRPr>
                </a:lvl2pPr>
                <a:lvl3pPr eaLnBrk="0" hangingPunct="0">
                  <a:defRPr sz="3900">
                    <a:solidFill>
                      <a:schemeClr val="tx1"/>
                    </a:solidFill>
                    <a:latin typeface="Book Antiqua" panose="02040602050305030304" pitchFamily="18" charset="0"/>
                    <a:ea typeface="ＭＳ Ｐゴシック" panose="020B0600070205080204" pitchFamily="34" charset="-128"/>
                  </a:defRPr>
                </a:lvl3pPr>
                <a:lvl4pPr eaLnBrk="0" hangingPunct="0">
                  <a:defRPr sz="3900">
                    <a:solidFill>
                      <a:schemeClr val="tx1"/>
                    </a:solidFill>
                    <a:latin typeface="Book Antiqua" panose="02040602050305030304" pitchFamily="18" charset="0"/>
                    <a:ea typeface="ＭＳ Ｐゴシック" panose="020B0600070205080204" pitchFamily="34" charset="-128"/>
                  </a:defRPr>
                </a:lvl4pPr>
                <a:lvl5pPr eaLnBrk="0" hangingPunct="0">
                  <a:defRPr sz="3900">
                    <a:solidFill>
                      <a:schemeClr val="tx1"/>
                    </a:solidFill>
                    <a:latin typeface="Book Antiqua" panose="02040602050305030304" pitchFamily="18" charset="0"/>
                    <a:ea typeface="ＭＳ Ｐゴシック" panose="020B0600070205080204" pitchFamily="34" charset="-128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900">
                    <a:solidFill>
                      <a:schemeClr val="tx1"/>
                    </a:solidFill>
                    <a:latin typeface="Book Antiqua" panose="02040602050305030304" pitchFamily="18" charset="0"/>
                    <a:ea typeface="ＭＳ Ｐゴシック" panose="020B0600070205080204" pitchFamily="34" charset="-128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900">
                    <a:solidFill>
                      <a:schemeClr val="tx1"/>
                    </a:solidFill>
                    <a:latin typeface="Book Antiqua" panose="02040602050305030304" pitchFamily="18" charset="0"/>
                    <a:ea typeface="ＭＳ Ｐゴシック" panose="020B0600070205080204" pitchFamily="34" charset="-128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900">
                    <a:solidFill>
                      <a:schemeClr val="tx1"/>
                    </a:solidFill>
                    <a:latin typeface="Book Antiqua" panose="02040602050305030304" pitchFamily="18" charset="0"/>
                    <a:ea typeface="ＭＳ Ｐゴシック" panose="020B0600070205080204" pitchFamily="34" charset="-128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900">
                    <a:solidFill>
                      <a:schemeClr val="tx1"/>
                    </a:solidFill>
                    <a:latin typeface="Book Antiqua" panose="02040602050305030304" pitchFamily="18" charset="0"/>
                    <a:ea typeface="ＭＳ Ｐゴシック" panose="020B0600070205080204" pitchFamily="34" charset="-128"/>
                  </a:defRPr>
                </a:lvl9pPr>
              </a:lstStyle>
              <a:p>
                <a:pPr algn="ctr" eaLnBrk="1" hangingPunct="1"/>
                <a:endParaRPr lang="en-GB" altLang="en-US">
                  <a:solidFill>
                    <a:schemeClr val="folHlink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endParaRPr>
              </a:p>
            </p:txBody>
          </p:sp>
          <p:sp>
            <p:nvSpPr>
              <p:cNvPr id="225317" name="Oval 37">
                <a:extLst>
                  <a:ext uri="{FF2B5EF4-FFF2-40B4-BE49-F238E27FC236}">
                    <a16:creationId xmlns:a16="http://schemas.microsoft.com/office/drawing/2014/main" id="{61AF77E6-26A0-A235-6510-F4C8B6DADCE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565" y="2296"/>
                <a:ext cx="136" cy="136"/>
              </a:xfrm>
              <a:prstGeom prst="ellipse">
                <a:avLst/>
              </a:prstGeom>
              <a:solidFill>
                <a:schemeClr val="hlink"/>
              </a:solidFill>
              <a:ln w="9525">
                <a:solidFill>
                  <a:srgbClr val="3333FF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>
                <a:lvl1pPr eaLnBrk="0" hangingPunct="0">
                  <a:defRPr sz="3900">
                    <a:solidFill>
                      <a:schemeClr val="tx1"/>
                    </a:solidFill>
                    <a:latin typeface="Book Antiqua" panose="02040602050305030304" pitchFamily="18" charset="0"/>
                    <a:ea typeface="ＭＳ Ｐゴシック" panose="020B0600070205080204" pitchFamily="34" charset="-128"/>
                  </a:defRPr>
                </a:lvl1pPr>
                <a:lvl2pPr marL="37931725" indent="-37474525" eaLnBrk="0" hangingPunct="0">
                  <a:defRPr sz="3900">
                    <a:solidFill>
                      <a:schemeClr val="tx1"/>
                    </a:solidFill>
                    <a:latin typeface="Book Antiqua" panose="02040602050305030304" pitchFamily="18" charset="0"/>
                    <a:ea typeface="ＭＳ Ｐゴシック" panose="020B0600070205080204" pitchFamily="34" charset="-128"/>
                  </a:defRPr>
                </a:lvl2pPr>
                <a:lvl3pPr eaLnBrk="0" hangingPunct="0">
                  <a:defRPr sz="3900">
                    <a:solidFill>
                      <a:schemeClr val="tx1"/>
                    </a:solidFill>
                    <a:latin typeface="Book Antiqua" panose="02040602050305030304" pitchFamily="18" charset="0"/>
                    <a:ea typeface="ＭＳ Ｐゴシック" panose="020B0600070205080204" pitchFamily="34" charset="-128"/>
                  </a:defRPr>
                </a:lvl3pPr>
                <a:lvl4pPr eaLnBrk="0" hangingPunct="0">
                  <a:defRPr sz="3900">
                    <a:solidFill>
                      <a:schemeClr val="tx1"/>
                    </a:solidFill>
                    <a:latin typeface="Book Antiqua" panose="02040602050305030304" pitchFamily="18" charset="0"/>
                    <a:ea typeface="ＭＳ Ｐゴシック" panose="020B0600070205080204" pitchFamily="34" charset="-128"/>
                  </a:defRPr>
                </a:lvl4pPr>
                <a:lvl5pPr eaLnBrk="0" hangingPunct="0">
                  <a:defRPr sz="3900">
                    <a:solidFill>
                      <a:schemeClr val="tx1"/>
                    </a:solidFill>
                    <a:latin typeface="Book Antiqua" panose="02040602050305030304" pitchFamily="18" charset="0"/>
                    <a:ea typeface="ＭＳ Ｐゴシック" panose="020B0600070205080204" pitchFamily="34" charset="-128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900">
                    <a:solidFill>
                      <a:schemeClr val="tx1"/>
                    </a:solidFill>
                    <a:latin typeface="Book Antiqua" panose="02040602050305030304" pitchFamily="18" charset="0"/>
                    <a:ea typeface="ＭＳ Ｐゴシック" panose="020B0600070205080204" pitchFamily="34" charset="-128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900">
                    <a:solidFill>
                      <a:schemeClr val="tx1"/>
                    </a:solidFill>
                    <a:latin typeface="Book Antiqua" panose="02040602050305030304" pitchFamily="18" charset="0"/>
                    <a:ea typeface="ＭＳ Ｐゴシック" panose="020B0600070205080204" pitchFamily="34" charset="-128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900">
                    <a:solidFill>
                      <a:schemeClr val="tx1"/>
                    </a:solidFill>
                    <a:latin typeface="Book Antiqua" panose="02040602050305030304" pitchFamily="18" charset="0"/>
                    <a:ea typeface="ＭＳ Ｐゴシック" panose="020B0600070205080204" pitchFamily="34" charset="-128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900">
                    <a:solidFill>
                      <a:schemeClr val="tx1"/>
                    </a:solidFill>
                    <a:latin typeface="Book Antiqua" panose="02040602050305030304" pitchFamily="18" charset="0"/>
                    <a:ea typeface="ＭＳ Ｐゴシック" panose="020B0600070205080204" pitchFamily="34" charset="-128"/>
                  </a:defRPr>
                </a:lvl9pPr>
              </a:lstStyle>
              <a:p>
                <a:pPr algn="ctr" eaLnBrk="1" hangingPunct="1"/>
                <a:endParaRPr lang="en-GB" altLang="en-US">
                  <a:solidFill>
                    <a:schemeClr val="folHlink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endParaRPr>
              </a:p>
            </p:txBody>
          </p:sp>
          <p:sp>
            <p:nvSpPr>
              <p:cNvPr id="225318" name="Oval 38">
                <a:extLst>
                  <a:ext uri="{FF2B5EF4-FFF2-40B4-BE49-F238E27FC236}">
                    <a16:creationId xmlns:a16="http://schemas.microsoft.com/office/drawing/2014/main" id="{E66A0BA2-7DFB-5643-DF62-DC2F5633FE6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018" y="845"/>
                <a:ext cx="136" cy="136"/>
              </a:xfrm>
              <a:prstGeom prst="ellipse">
                <a:avLst/>
              </a:prstGeom>
              <a:solidFill>
                <a:schemeClr val="hlink"/>
              </a:solidFill>
              <a:ln w="9525">
                <a:solidFill>
                  <a:srgbClr val="3333FF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>
                <a:lvl1pPr eaLnBrk="0" hangingPunct="0">
                  <a:defRPr sz="3900">
                    <a:solidFill>
                      <a:schemeClr val="tx1"/>
                    </a:solidFill>
                    <a:latin typeface="Book Antiqua" panose="02040602050305030304" pitchFamily="18" charset="0"/>
                    <a:ea typeface="ＭＳ Ｐゴシック" panose="020B0600070205080204" pitchFamily="34" charset="-128"/>
                  </a:defRPr>
                </a:lvl1pPr>
                <a:lvl2pPr marL="37931725" indent="-37474525" eaLnBrk="0" hangingPunct="0">
                  <a:defRPr sz="3900">
                    <a:solidFill>
                      <a:schemeClr val="tx1"/>
                    </a:solidFill>
                    <a:latin typeface="Book Antiqua" panose="02040602050305030304" pitchFamily="18" charset="0"/>
                    <a:ea typeface="ＭＳ Ｐゴシック" panose="020B0600070205080204" pitchFamily="34" charset="-128"/>
                  </a:defRPr>
                </a:lvl2pPr>
                <a:lvl3pPr eaLnBrk="0" hangingPunct="0">
                  <a:defRPr sz="3900">
                    <a:solidFill>
                      <a:schemeClr val="tx1"/>
                    </a:solidFill>
                    <a:latin typeface="Book Antiqua" panose="02040602050305030304" pitchFamily="18" charset="0"/>
                    <a:ea typeface="ＭＳ Ｐゴシック" panose="020B0600070205080204" pitchFamily="34" charset="-128"/>
                  </a:defRPr>
                </a:lvl3pPr>
                <a:lvl4pPr eaLnBrk="0" hangingPunct="0">
                  <a:defRPr sz="3900">
                    <a:solidFill>
                      <a:schemeClr val="tx1"/>
                    </a:solidFill>
                    <a:latin typeface="Book Antiqua" panose="02040602050305030304" pitchFamily="18" charset="0"/>
                    <a:ea typeface="ＭＳ Ｐゴシック" panose="020B0600070205080204" pitchFamily="34" charset="-128"/>
                  </a:defRPr>
                </a:lvl4pPr>
                <a:lvl5pPr eaLnBrk="0" hangingPunct="0">
                  <a:defRPr sz="3900">
                    <a:solidFill>
                      <a:schemeClr val="tx1"/>
                    </a:solidFill>
                    <a:latin typeface="Book Antiqua" panose="02040602050305030304" pitchFamily="18" charset="0"/>
                    <a:ea typeface="ＭＳ Ｐゴシック" panose="020B0600070205080204" pitchFamily="34" charset="-128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900">
                    <a:solidFill>
                      <a:schemeClr val="tx1"/>
                    </a:solidFill>
                    <a:latin typeface="Book Antiqua" panose="02040602050305030304" pitchFamily="18" charset="0"/>
                    <a:ea typeface="ＭＳ Ｐゴシック" panose="020B0600070205080204" pitchFamily="34" charset="-128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900">
                    <a:solidFill>
                      <a:schemeClr val="tx1"/>
                    </a:solidFill>
                    <a:latin typeface="Book Antiqua" panose="02040602050305030304" pitchFamily="18" charset="0"/>
                    <a:ea typeface="ＭＳ Ｐゴシック" panose="020B0600070205080204" pitchFamily="34" charset="-128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900">
                    <a:solidFill>
                      <a:schemeClr val="tx1"/>
                    </a:solidFill>
                    <a:latin typeface="Book Antiqua" panose="02040602050305030304" pitchFamily="18" charset="0"/>
                    <a:ea typeface="ＭＳ Ｐゴシック" panose="020B0600070205080204" pitchFamily="34" charset="-128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900">
                    <a:solidFill>
                      <a:schemeClr val="tx1"/>
                    </a:solidFill>
                    <a:latin typeface="Book Antiqua" panose="02040602050305030304" pitchFamily="18" charset="0"/>
                    <a:ea typeface="ＭＳ Ｐゴシック" panose="020B0600070205080204" pitchFamily="34" charset="-128"/>
                  </a:defRPr>
                </a:lvl9pPr>
              </a:lstStyle>
              <a:p>
                <a:pPr algn="ctr" eaLnBrk="1" hangingPunct="1"/>
                <a:endParaRPr lang="en-GB" altLang="en-US">
                  <a:solidFill>
                    <a:schemeClr val="folHlink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endParaRPr>
              </a:p>
            </p:txBody>
          </p:sp>
          <p:sp>
            <p:nvSpPr>
              <p:cNvPr id="225319" name="Oval 39">
                <a:extLst>
                  <a:ext uri="{FF2B5EF4-FFF2-40B4-BE49-F238E27FC236}">
                    <a16:creationId xmlns:a16="http://schemas.microsoft.com/office/drawing/2014/main" id="{113BB993-C76F-C37D-F6A2-FC10A2EA3D0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200" y="2704"/>
                <a:ext cx="136" cy="136"/>
              </a:xfrm>
              <a:prstGeom prst="ellipse">
                <a:avLst/>
              </a:prstGeom>
              <a:solidFill>
                <a:schemeClr val="hlink"/>
              </a:solidFill>
              <a:ln w="9525">
                <a:solidFill>
                  <a:srgbClr val="3333FF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>
                <a:lvl1pPr eaLnBrk="0" hangingPunct="0">
                  <a:defRPr sz="3900">
                    <a:solidFill>
                      <a:schemeClr val="tx1"/>
                    </a:solidFill>
                    <a:latin typeface="Book Antiqua" panose="02040602050305030304" pitchFamily="18" charset="0"/>
                    <a:ea typeface="ＭＳ Ｐゴシック" panose="020B0600070205080204" pitchFamily="34" charset="-128"/>
                  </a:defRPr>
                </a:lvl1pPr>
                <a:lvl2pPr marL="37931725" indent="-37474525" eaLnBrk="0" hangingPunct="0">
                  <a:defRPr sz="3900">
                    <a:solidFill>
                      <a:schemeClr val="tx1"/>
                    </a:solidFill>
                    <a:latin typeface="Book Antiqua" panose="02040602050305030304" pitchFamily="18" charset="0"/>
                    <a:ea typeface="ＭＳ Ｐゴシック" panose="020B0600070205080204" pitchFamily="34" charset="-128"/>
                  </a:defRPr>
                </a:lvl2pPr>
                <a:lvl3pPr eaLnBrk="0" hangingPunct="0">
                  <a:defRPr sz="3900">
                    <a:solidFill>
                      <a:schemeClr val="tx1"/>
                    </a:solidFill>
                    <a:latin typeface="Book Antiqua" panose="02040602050305030304" pitchFamily="18" charset="0"/>
                    <a:ea typeface="ＭＳ Ｐゴシック" panose="020B0600070205080204" pitchFamily="34" charset="-128"/>
                  </a:defRPr>
                </a:lvl3pPr>
                <a:lvl4pPr eaLnBrk="0" hangingPunct="0">
                  <a:defRPr sz="3900">
                    <a:solidFill>
                      <a:schemeClr val="tx1"/>
                    </a:solidFill>
                    <a:latin typeface="Book Antiqua" panose="02040602050305030304" pitchFamily="18" charset="0"/>
                    <a:ea typeface="ＭＳ Ｐゴシック" panose="020B0600070205080204" pitchFamily="34" charset="-128"/>
                  </a:defRPr>
                </a:lvl4pPr>
                <a:lvl5pPr eaLnBrk="0" hangingPunct="0">
                  <a:defRPr sz="3900">
                    <a:solidFill>
                      <a:schemeClr val="tx1"/>
                    </a:solidFill>
                    <a:latin typeface="Book Antiqua" panose="02040602050305030304" pitchFamily="18" charset="0"/>
                    <a:ea typeface="ＭＳ Ｐゴシック" panose="020B0600070205080204" pitchFamily="34" charset="-128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900">
                    <a:solidFill>
                      <a:schemeClr val="tx1"/>
                    </a:solidFill>
                    <a:latin typeface="Book Antiqua" panose="02040602050305030304" pitchFamily="18" charset="0"/>
                    <a:ea typeface="ＭＳ Ｐゴシック" panose="020B0600070205080204" pitchFamily="34" charset="-128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900">
                    <a:solidFill>
                      <a:schemeClr val="tx1"/>
                    </a:solidFill>
                    <a:latin typeface="Book Antiqua" panose="02040602050305030304" pitchFamily="18" charset="0"/>
                    <a:ea typeface="ＭＳ Ｐゴシック" panose="020B0600070205080204" pitchFamily="34" charset="-128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900">
                    <a:solidFill>
                      <a:schemeClr val="tx1"/>
                    </a:solidFill>
                    <a:latin typeface="Book Antiqua" panose="02040602050305030304" pitchFamily="18" charset="0"/>
                    <a:ea typeface="ＭＳ Ｐゴシック" panose="020B0600070205080204" pitchFamily="34" charset="-128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900">
                    <a:solidFill>
                      <a:schemeClr val="tx1"/>
                    </a:solidFill>
                    <a:latin typeface="Book Antiqua" panose="02040602050305030304" pitchFamily="18" charset="0"/>
                    <a:ea typeface="ＭＳ Ｐゴシック" panose="020B0600070205080204" pitchFamily="34" charset="-128"/>
                  </a:defRPr>
                </a:lvl9pPr>
              </a:lstStyle>
              <a:p>
                <a:pPr algn="ctr" eaLnBrk="1" hangingPunct="1"/>
                <a:endParaRPr lang="en-GB" altLang="en-US">
                  <a:solidFill>
                    <a:schemeClr val="folHlink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endParaRPr>
              </a:p>
            </p:txBody>
          </p:sp>
          <p:sp>
            <p:nvSpPr>
              <p:cNvPr id="225320" name="Oval 40">
                <a:extLst>
                  <a:ext uri="{FF2B5EF4-FFF2-40B4-BE49-F238E27FC236}">
                    <a16:creationId xmlns:a16="http://schemas.microsoft.com/office/drawing/2014/main" id="{2C9F99FC-A586-0941-38BD-B65C6C7E812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426" y="1253"/>
                <a:ext cx="136" cy="136"/>
              </a:xfrm>
              <a:prstGeom prst="ellipse">
                <a:avLst/>
              </a:prstGeom>
              <a:solidFill>
                <a:schemeClr val="hlink"/>
              </a:solidFill>
              <a:ln w="9525">
                <a:solidFill>
                  <a:srgbClr val="3333FF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>
                <a:lvl1pPr eaLnBrk="0" hangingPunct="0">
                  <a:defRPr sz="3900">
                    <a:solidFill>
                      <a:schemeClr val="tx1"/>
                    </a:solidFill>
                    <a:latin typeface="Book Antiqua" panose="02040602050305030304" pitchFamily="18" charset="0"/>
                    <a:ea typeface="ＭＳ Ｐゴシック" panose="020B0600070205080204" pitchFamily="34" charset="-128"/>
                  </a:defRPr>
                </a:lvl1pPr>
                <a:lvl2pPr marL="37931725" indent="-37474525" eaLnBrk="0" hangingPunct="0">
                  <a:defRPr sz="3900">
                    <a:solidFill>
                      <a:schemeClr val="tx1"/>
                    </a:solidFill>
                    <a:latin typeface="Book Antiqua" panose="02040602050305030304" pitchFamily="18" charset="0"/>
                    <a:ea typeface="ＭＳ Ｐゴシック" panose="020B0600070205080204" pitchFamily="34" charset="-128"/>
                  </a:defRPr>
                </a:lvl2pPr>
                <a:lvl3pPr eaLnBrk="0" hangingPunct="0">
                  <a:defRPr sz="3900">
                    <a:solidFill>
                      <a:schemeClr val="tx1"/>
                    </a:solidFill>
                    <a:latin typeface="Book Antiqua" panose="02040602050305030304" pitchFamily="18" charset="0"/>
                    <a:ea typeface="ＭＳ Ｐゴシック" panose="020B0600070205080204" pitchFamily="34" charset="-128"/>
                  </a:defRPr>
                </a:lvl3pPr>
                <a:lvl4pPr eaLnBrk="0" hangingPunct="0">
                  <a:defRPr sz="3900">
                    <a:solidFill>
                      <a:schemeClr val="tx1"/>
                    </a:solidFill>
                    <a:latin typeface="Book Antiqua" panose="02040602050305030304" pitchFamily="18" charset="0"/>
                    <a:ea typeface="ＭＳ Ｐゴシック" panose="020B0600070205080204" pitchFamily="34" charset="-128"/>
                  </a:defRPr>
                </a:lvl4pPr>
                <a:lvl5pPr eaLnBrk="0" hangingPunct="0">
                  <a:defRPr sz="3900">
                    <a:solidFill>
                      <a:schemeClr val="tx1"/>
                    </a:solidFill>
                    <a:latin typeface="Book Antiqua" panose="02040602050305030304" pitchFamily="18" charset="0"/>
                    <a:ea typeface="ＭＳ Ｐゴシック" panose="020B0600070205080204" pitchFamily="34" charset="-128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900">
                    <a:solidFill>
                      <a:schemeClr val="tx1"/>
                    </a:solidFill>
                    <a:latin typeface="Book Antiqua" panose="02040602050305030304" pitchFamily="18" charset="0"/>
                    <a:ea typeface="ＭＳ Ｐゴシック" panose="020B0600070205080204" pitchFamily="34" charset="-128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900">
                    <a:solidFill>
                      <a:schemeClr val="tx1"/>
                    </a:solidFill>
                    <a:latin typeface="Book Antiqua" panose="02040602050305030304" pitchFamily="18" charset="0"/>
                    <a:ea typeface="ＭＳ Ｐゴシック" panose="020B0600070205080204" pitchFamily="34" charset="-128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900">
                    <a:solidFill>
                      <a:schemeClr val="tx1"/>
                    </a:solidFill>
                    <a:latin typeface="Book Antiqua" panose="02040602050305030304" pitchFamily="18" charset="0"/>
                    <a:ea typeface="ＭＳ Ｐゴシック" panose="020B0600070205080204" pitchFamily="34" charset="-128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900">
                    <a:solidFill>
                      <a:schemeClr val="tx1"/>
                    </a:solidFill>
                    <a:latin typeface="Book Antiqua" panose="02040602050305030304" pitchFamily="18" charset="0"/>
                    <a:ea typeface="ＭＳ Ｐゴシック" panose="020B0600070205080204" pitchFamily="34" charset="-128"/>
                  </a:defRPr>
                </a:lvl9pPr>
              </a:lstStyle>
              <a:p>
                <a:pPr algn="ctr" eaLnBrk="1" hangingPunct="1"/>
                <a:endParaRPr lang="en-GB" altLang="en-US">
                  <a:solidFill>
                    <a:schemeClr val="folHlink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endParaRPr>
              </a:p>
            </p:txBody>
          </p:sp>
          <p:sp>
            <p:nvSpPr>
              <p:cNvPr id="225321" name="Oval 41">
                <a:extLst>
                  <a:ext uri="{FF2B5EF4-FFF2-40B4-BE49-F238E27FC236}">
                    <a16:creationId xmlns:a16="http://schemas.microsoft.com/office/drawing/2014/main" id="{0F515AD6-331B-F532-70C3-60A903E77BF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336" y="2069"/>
                <a:ext cx="136" cy="136"/>
              </a:xfrm>
              <a:prstGeom prst="ellipse">
                <a:avLst/>
              </a:prstGeom>
              <a:solidFill>
                <a:schemeClr val="hlink"/>
              </a:solidFill>
              <a:ln w="9525">
                <a:solidFill>
                  <a:srgbClr val="3333FF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>
                <a:lvl1pPr eaLnBrk="0" hangingPunct="0">
                  <a:defRPr sz="3900">
                    <a:solidFill>
                      <a:schemeClr val="tx1"/>
                    </a:solidFill>
                    <a:latin typeface="Book Antiqua" panose="02040602050305030304" pitchFamily="18" charset="0"/>
                    <a:ea typeface="ＭＳ Ｐゴシック" panose="020B0600070205080204" pitchFamily="34" charset="-128"/>
                  </a:defRPr>
                </a:lvl1pPr>
                <a:lvl2pPr marL="37931725" indent="-37474525" eaLnBrk="0" hangingPunct="0">
                  <a:defRPr sz="3900">
                    <a:solidFill>
                      <a:schemeClr val="tx1"/>
                    </a:solidFill>
                    <a:latin typeface="Book Antiqua" panose="02040602050305030304" pitchFamily="18" charset="0"/>
                    <a:ea typeface="ＭＳ Ｐゴシック" panose="020B0600070205080204" pitchFamily="34" charset="-128"/>
                  </a:defRPr>
                </a:lvl2pPr>
                <a:lvl3pPr eaLnBrk="0" hangingPunct="0">
                  <a:defRPr sz="3900">
                    <a:solidFill>
                      <a:schemeClr val="tx1"/>
                    </a:solidFill>
                    <a:latin typeface="Book Antiqua" panose="02040602050305030304" pitchFamily="18" charset="0"/>
                    <a:ea typeface="ＭＳ Ｐゴシック" panose="020B0600070205080204" pitchFamily="34" charset="-128"/>
                  </a:defRPr>
                </a:lvl3pPr>
                <a:lvl4pPr eaLnBrk="0" hangingPunct="0">
                  <a:defRPr sz="3900">
                    <a:solidFill>
                      <a:schemeClr val="tx1"/>
                    </a:solidFill>
                    <a:latin typeface="Book Antiqua" panose="02040602050305030304" pitchFamily="18" charset="0"/>
                    <a:ea typeface="ＭＳ Ｐゴシック" panose="020B0600070205080204" pitchFamily="34" charset="-128"/>
                  </a:defRPr>
                </a:lvl4pPr>
                <a:lvl5pPr eaLnBrk="0" hangingPunct="0">
                  <a:defRPr sz="3900">
                    <a:solidFill>
                      <a:schemeClr val="tx1"/>
                    </a:solidFill>
                    <a:latin typeface="Book Antiqua" panose="02040602050305030304" pitchFamily="18" charset="0"/>
                    <a:ea typeface="ＭＳ Ｐゴシック" panose="020B0600070205080204" pitchFamily="34" charset="-128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900">
                    <a:solidFill>
                      <a:schemeClr val="tx1"/>
                    </a:solidFill>
                    <a:latin typeface="Book Antiqua" panose="02040602050305030304" pitchFamily="18" charset="0"/>
                    <a:ea typeface="ＭＳ Ｐゴシック" panose="020B0600070205080204" pitchFamily="34" charset="-128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900">
                    <a:solidFill>
                      <a:schemeClr val="tx1"/>
                    </a:solidFill>
                    <a:latin typeface="Book Antiqua" panose="02040602050305030304" pitchFamily="18" charset="0"/>
                    <a:ea typeface="ＭＳ Ｐゴシック" panose="020B0600070205080204" pitchFamily="34" charset="-128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900">
                    <a:solidFill>
                      <a:schemeClr val="tx1"/>
                    </a:solidFill>
                    <a:latin typeface="Book Antiqua" panose="02040602050305030304" pitchFamily="18" charset="0"/>
                    <a:ea typeface="ＭＳ Ｐゴシック" panose="020B0600070205080204" pitchFamily="34" charset="-128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900">
                    <a:solidFill>
                      <a:schemeClr val="tx1"/>
                    </a:solidFill>
                    <a:latin typeface="Book Antiqua" panose="02040602050305030304" pitchFamily="18" charset="0"/>
                    <a:ea typeface="ＭＳ Ｐゴシック" panose="020B0600070205080204" pitchFamily="34" charset="-128"/>
                  </a:defRPr>
                </a:lvl9pPr>
              </a:lstStyle>
              <a:p>
                <a:pPr algn="ctr" eaLnBrk="1" hangingPunct="1"/>
                <a:endParaRPr lang="en-GB" altLang="en-US">
                  <a:solidFill>
                    <a:schemeClr val="folHlink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endParaRPr>
              </a:p>
            </p:txBody>
          </p:sp>
          <p:sp>
            <p:nvSpPr>
              <p:cNvPr id="225322" name="Oval 42">
                <a:extLst>
                  <a:ext uri="{FF2B5EF4-FFF2-40B4-BE49-F238E27FC236}">
                    <a16:creationId xmlns:a16="http://schemas.microsoft.com/office/drawing/2014/main" id="{860739D1-35BA-3444-6CB4-870478CD365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196" y="845"/>
                <a:ext cx="136" cy="136"/>
              </a:xfrm>
              <a:prstGeom prst="ellipse">
                <a:avLst/>
              </a:prstGeom>
              <a:solidFill>
                <a:schemeClr val="hlink"/>
              </a:solidFill>
              <a:ln w="9525">
                <a:solidFill>
                  <a:srgbClr val="3333FF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>
                <a:lvl1pPr eaLnBrk="0" hangingPunct="0">
                  <a:defRPr sz="3900">
                    <a:solidFill>
                      <a:schemeClr val="tx1"/>
                    </a:solidFill>
                    <a:latin typeface="Book Antiqua" panose="02040602050305030304" pitchFamily="18" charset="0"/>
                    <a:ea typeface="ＭＳ Ｐゴシック" panose="020B0600070205080204" pitchFamily="34" charset="-128"/>
                  </a:defRPr>
                </a:lvl1pPr>
                <a:lvl2pPr marL="37931725" indent="-37474525" eaLnBrk="0" hangingPunct="0">
                  <a:defRPr sz="3900">
                    <a:solidFill>
                      <a:schemeClr val="tx1"/>
                    </a:solidFill>
                    <a:latin typeface="Book Antiqua" panose="02040602050305030304" pitchFamily="18" charset="0"/>
                    <a:ea typeface="ＭＳ Ｐゴシック" panose="020B0600070205080204" pitchFamily="34" charset="-128"/>
                  </a:defRPr>
                </a:lvl2pPr>
                <a:lvl3pPr eaLnBrk="0" hangingPunct="0">
                  <a:defRPr sz="3900">
                    <a:solidFill>
                      <a:schemeClr val="tx1"/>
                    </a:solidFill>
                    <a:latin typeface="Book Antiqua" panose="02040602050305030304" pitchFamily="18" charset="0"/>
                    <a:ea typeface="ＭＳ Ｐゴシック" panose="020B0600070205080204" pitchFamily="34" charset="-128"/>
                  </a:defRPr>
                </a:lvl3pPr>
                <a:lvl4pPr eaLnBrk="0" hangingPunct="0">
                  <a:defRPr sz="3900">
                    <a:solidFill>
                      <a:schemeClr val="tx1"/>
                    </a:solidFill>
                    <a:latin typeface="Book Antiqua" panose="02040602050305030304" pitchFamily="18" charset="0"/>
                    <a:ea typeface="ＭＳ Ｐゴシック" panose="020B0600070205080204" pitchFamily="34" charset="-128"/>
                  </a:defRPr>
                </a:lvl4pPr>
                <a:lvl5pPr eaLnBrk="0" hangingPunct="0">
                  <a:defRPr sz="3900">
                    <a:solidFill>
                      <a:schemeClr val="tx1"/>
                    </a:solidFill>
                    <a:latin typeface="Book Antiqua" panose="02040602050305030304" pitchFamily="18" charset="0"/>
                    <a:ea typeface="ＭＳ Ｐゴシック" panose="020B0600070205080204" pitchFamily="34" charset="-128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900">
                    <a:solidFill>
                      <a:schemeClr val="tx1"/>
                    </a:solidFill>
                    <a:latin typeface="Book Antiqua" panose="02040602050305030304" pitchFamily="18" charset="0"/>
                    <a:ea typeface="ＭＳ Ｐゴシック" panose="020B0600070205080204" pitchFamily="34" charset="-128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900">
                    <a:solidFill>
                      <a:schemeClr val="tx1"/>
                    </a:solidFill>
                    <a:latin typeface="Book Antiqua" panose="02040602050305030304" pitchFamily="18" charset="0"/>
                    <a:ea typeface="ＭＳ Ｐゴシック" panose="020B0600070205080204" pitchFamily="34" charset="-128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900">
                    <a:solidFill>
                      <a:schemeClr val="tx1"/>
                    </a:solidFill>
                    <a:latin typeface="Book Antiqua" panose="02040602050305030304" pitchFamily="18" charset="0"/>
                    <a:ea typeface="ＭＳ Ｐゴシック" panose="020B0600070205080204" pitchFamily="34" charset="-128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900">
                    <a:solidFill>
                      <a:schemeClr val="tx1"/>
                    </a:solidFill>
                    <a:latin typeface="Book Antiqua" panose="02040602050305030304" pitchFamily="18" charset="0"/>
                    <a:ea typeface="ＭＳ Ｐゴシック" panose="020B0600070205080204" pitchFamily="34" charset="-128"/>
                  </a:defRPr>
                </a:lvl9pPr>
              </a:lstStyle>
              <a:p>
                <a:pPr algn="ctr" eaLnBrk="1" hangingPunct="1"/>
                <a:endParaRPr lang="en-GB" altLang="en-US">
                  <a:solidFill>
                    <a:schemeClr val="folHlink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endParaRPr>
              </a:p>
            </p:txBody>
          </p:sp>
          <p:sp>
            <p:nvSpPr>
              <p:cNvPr id="225323" name="Oval 43">
                <a:extLst>
                  <a:ext uri="{FF2B5EF4-FFF2-40B4-BE49-F238E27FC236}">
                    <a16:creationId xmlns:a16="http://schemas.microsoft.com/office/drawing/2014/main" id="{08FFCBF0-5397-73BB-1C57-2B4D8210AB8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16" y="2387"/>
                <a:ext cx="136" cy="136"/>
              </a:xfrm>
              <a:prstGeom prst="ellipse">
                <a:avLst/>
              </a:prstGeom>
              <a:solidFill>
                <a:schemeClr val="hlink"/>
              </a:solidFill>
              <a:ln w="9525">
                <a:solidFill>
                  <a:srgbClr val="3333FF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>
                <a:lvl1pPr eaLnBrk="0" hangingPunct="0">
                  <a:defRPr sz="3900">
                    <a:solidFill>
                      <a:schemeClr val="tx1"/>
                    </a:solidFill>
                    <a:latin typeface="Book Antiqua" panose="02040602050305030304" pitchFamily="18" charset="0"/>
                    <a:ea typeface="ＭＳ Ｐゴシック" panose="020B0600070205080204" pitchFamily="34" charset="-128"/>
                  </a:defRPr>
                </a:lvl1pPr>
                <a:lvl2pPr marL="37931725" indent="-37474525" eaLnBrk="0" hangingPunct="0">
                  <a:defRPr sz="3900">
                    <a:solidFill>
                      <a:schemeClr val="tx1"/>
                    </a:solidFill>
                    <a:latin typeface="Book Antiqua" panose="02040602050305030304" pitchFamily="18" charset="0"/>
                    <a:ea typeface="ＭＳ Ｐゴシック" panose="020B0600070205080204" pitchFamily="34" charset="-128"/>
                  </a:defRPr>
                </a:lvl2pPr>
                <a:lvl3pPr eaLnBrk="0" hangingPunct="0">
                  <a:defRPr sz="3900">
                    <a:solidFill>
                      <a:schemeClr val="tx1"/>
                    </a:solidFill>
                    <a:latin typeface="Book Antiqua" panose="02040602050305030304" pitchFamily="18" charset="0"/>
                    <a:ea typeface="ＭＳ Ｐゴシック" panose="020B0600070205080204" pitchFamily="34" charset="-128"/>
                  </a:defRPr>
                </a:lvl3pPr>
                <a:lvl4pPr eaLnBrk="0" hangingPunct="0">
                  <a:defRPr sz="3900">
                    <a:solidFill>
                      <a:schemeClr val="tx1"/>
                    </a:solidFill>
                    <a:latin typeface="Book Antiqua" panose="02040602050305030304" pitchFamily="18" charset="0"/>
                    <a:ea typeface="ＭＳ Ｐゴシック" panose="020B0600070205080204" pitchFamily="34" charset="-128"/>
                  </a:defRPr>
                </a:lvl4pPr>
                <a:lvl5pPr eaLnBrk="0" hangingPunct="0">
                  <a:defRPr sz="3900">
                    <a:solidFill>
                      <a:schemeClr val="tx1"/>
                    </a:solidFill>
                    <a:latin typeface="Book Antiqua" panose="02040602050305030304" pitchFamily="18" charset="0"/>
                    <a:ea typeface="ＭＳ Ｐゴシック" panose="020B0600070205080204" pitchFamily="34" charset="-128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900">
                    <a:solidFill>
                      <a:schemeClr val="tx1"/>
                    </a:solidFill>
                    <a:latin typeface="Book Antiqua" panose="02040602050305030304" pitchFamily="18" charset="0"/>
                    <a:ea typeface="ＭＳ Ｐゴシック" panose="020B0600070205080204" pitchFamily="34" charset="-128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900">
                    <a:solidFill>
                      <a:schemeClr val="tx1"/>
                    </a:solidFill>
                    <a:latin typeface="Book Antiqua" panose="02040602050305030304" pitchFamily="18" charset="0"/>
                    <a:ea typeface="ＭＳ Ｐゴシック" panose="020B0600070205080204" pitchFamily="34" charset="-128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900">
                    <a:solidFill>
                      <a:schemeClr val="tx1"/>
                    </a:solidFill>
                    <a:latin typeface="Book Antiqua" panose="02040602050305030304" pitchFamily="18" charset="0"/>
                    <a:ea typeface="ＭＳ Ｐゴシック" panose="020B0600070205080204" pitchFamily="34" charset="-128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900">
                    <a:solidFill>
                      <a:schemeClr val="tx1"/>
                    </a:solidFill>
                    <a:latin typeface="Book Antiqua" panose="02040602050305030304" pitchFamily="18" charset="0"/>
                    <a:ea typeface="ＭＳ Ｐゴシック" panose="020B0600070205080204" pitchFamily="34" charset="-128"/>
                  </a:defRPr>
                </a:lvl9pPr>
              </a:lstStyle>
              <a:p>
                <a:pPr algn="ctr" eaLnBrk="1" hangingPunct="1"/>
                <a:endParaRPr lang="en-GB" altLang="en-US">
                  <a:solidFill>
                    <a:schemeClr val="folHlink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endParaRPr>
              </a:p>
            </p:txBody>
          </p:sp>
          <p:sp>
            <p:nvSpPr>
              <p:cNvPr id="225324" name="Oval 44">
                <a:extLst>
                  <a:ext uri="{FF2B5EF4-FFF2-40B4-BE49-F238E27FC236}">
                    <a16:creationId xmlns:a16="http://schemas.microsoft.com/office/drawing/2014/main" id="{61A2026C-7552-4104-B7F3-8BEE1D262E9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243" y="935"/>
                <a:ext cx="136" cy="136"/>
              </a:xfrm>
              <a:prstGeom prst="ellipse">
                <a:avLst/>
              </a:prstGeom>
              <a:solidFill>
                <a:schemeClr val="hlink"/>
              </a:solidFill>
              <a:ln w="9525">
                <a:solidFill>
                  <a:srgbClr val="3333FF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>
                <a:lvl1pPr eaLnBrk="0" hangingPunct="0">
                  <a:defRPr sz="3900">
                    <a:solidFill>
                      <a:schemeClr val="tx1"/>
                    </a:solidFill>
                    <a:latin typeface="Book Antiqua" panose="02040602050305030304" pitchFamily="18" charset="0"/>
                    <a:ea typeface="ＭＳ Ｐゴシック" panose="020B0600070205080204" pitchFamily="34" charset="-128"/>
                  </a:defRPr>
                </a:lvl1pPr>
                <a:lvl2pPr marL="37931725" indent="-37474525" eaLnBrk="0" hangingPunct="0">
                  <a:defRPr sz="3900">
                    <a:solidFill>
                      <a:schemeClr val="tx1"/>
                    </a:solidFill>
                    <a:latin typeface="Book Antiqua" panose="02040602050305030304" pitchFamily="18" charset="0"/>
                    <a:ea typeface="ＭＳ Ｐゴシック" panose="020B0600070205080204" pitchFamily="34" charset="-128"/>
                  </a:defRPr>
                </a:lvl2pPr>
                <a:lvl3pPr eaLnBrk="0" hangingPunct="0">
                  <a:defRPr sz="3900">
                    <a:solidFill>
                      <a:schemeClr val="tx1"/>
                    </a:solidFill>
                    <a:latin typeface="Book Antiqua" panose="02040602050305030304" pitchFamily="18" charset="0"/>
                    <a:ea typeface="ＭＳ Ｐゴシック" panose="020B0600070205080204" pitchFamily="34" charset="-128"/>
                  </a:defRPr>
                </a:lvl3pPr>
                <a:lvl4pPr eaLnBrk="0" hangingPunct="0">
                  <a:defRPr sz="3900">
                    <a:solidFill>
                      <a:schemeClr val="tx1"/>
                    </a:solidFill>
                    <a:latin typeface="Book Antiqua" panose="02040602050305030304" pitchFamily="18" charset="0"/>
                    <a:ea typeface="ＭＳ Ｐゴシック" panose="020B0600070205080204" pitchFamily="34" charset="-128"/>
                  </a:defRPr>
                </a:lvl4pPr>
                <a:lvl5pPr eaLnBrk="0" hangingPunct="0">
                  <a:defRPr sz="3900">
                    <a:solidFill>
                      <a:schemeClr val="tx1"/>
                    </a:solidFill>
                    <a:latin typeface="Book Antiqua" panose="02040602050305030304" pitchFamily="18" charset="0"/>
                    <a:ea typeface="ＭＳ Ｐゴシック" panose="020B0600070205080204" pitchFamily="34" charset="-128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900">
                    <a:solidFill>
                      <a:schemeClr val="tx1"/>
                    </a:solidFill>
                    <a:latin typeface="Book Antiqua" panose="02040602050305030304" pitchFamily="18" charset="0"/>
                    <a:ea typeface="ＭＳ Ｐゴシック" panose="020B0600070205080204" pitchFamily="34" charset="-128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900">
                    <a:solidFill>
                      <a:schemeClr val="tx1"/>
                    </a:solidFill>
                    <a:latin typeface="Book Antiqua" panose="02040602050305030304" pitchFamily="18" charset="0"/>
                    <a:ea typeface="ＭＳ Ｐゴシック" panose="020B0600070205080204" pitchFamily="34" charset="-128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900">
                    <a:solidFill>
                      <a:schemeClr val="tx1"/>
                    </a:solidFill>
                    <a:latin typeface="Book Antiqua" panose="02040602050305030304" pitchFamily="18" charset="0"/>
                    <a:ea typeface="ＭＳ Ｐゴシック" panose="020B0600070205080204" pitchFamily="34" charset="-128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900">
                    <a:solidFill>
                      <a:schemeClr val="tx1"/>
                    </a:solidFill>
                    <a:latin typeface="Book Antiqua" panose="02040602050305030304" pitchFamily="18" charset="0"/>
                    <a:ea typeface="ＭＳ Ｐゴシック" panose="020B0600070205080204" pitchFamily="34" charset="-128"/>
                  </a:defRPr>
                </a:lvl9pPr>
              </a:lstStyle>
              <a:p>
                <a:pPr algn="ctr" eaLnBrk="1" hangingPunct="1"/>
                <a:endParaRPr lang="en-GB" altLang="en-US">
                  <a:solidFill>
                    <a:schemeClr val="folHlink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endParaRPr>
              </a:p>
            </p:txBody>
          </p:sp>
          <p:sp>
            <p:nvSpPr>
              <p:cNvPr id="225325" name="Oval 45">
                <a:extLst>
                  <a:ext uri="{FF2B5EF4-FFF2-40B4-BE49-F238E27FC236}">
                    <a16:creationId xmlns:a16="http://schemas.microsoft.com/office/drawing/2014/main" id="{6AE1FDCC-04E2-C146-00A0-0CA9A5ED165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468" y="2614"/>
                <a:ext cx="136" cy="136"/>
              </a:xfrm>
              <a:prstGeom prst="ellipse">
                <a:avLst/>
              </a:prstGeom>
              <a:solidFill>
                <a:schemeClr val="hlink"/>
              </a:solidFill>
              <a:ln w="9525">
                <a:solidFill>
                  <a:srgbClr val="3333FF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>
                <a:lvl1pPr eaLnBrk="0" hangingPunct="0">
                  <a:defRPr sz="3900">
                    <a:solidFill>
                      <a:schemeClr val="tx1"/>
                    </a:solidFill>
                    <a:latin typeface="Book Antiqua" panose="02040602050305030304" pitchFamily="18" charset="0"/>
                    <a:ea typeface="ＭＳ Ｐゴシック" panose="020B0600070205080204" pitchFamily="34" charset="-128"/>
                  </a:defRPr>
                </a:lvl1pPr>
                <a:lvl2pPr marL="37931725" indent="-37474525" eaLnBrk="0" hangingPunct="0">
                  <a:defRPr sz="3900">
                    <a:solidFill>
                      <a:schemeClr val="tx1"/>
                    </a:solidFill>
                    <a:latin typeface="Book Antiqua" panose="02040602050305030304" pitchFamily="18" charset="0"/>
                    <a:ea typeface="ＭＳ Ｐゴシック" panose="020B0600070205080204" pitchFamily="34" charset="-128"/>
                  </a:defRPr>
                </a:lvl2pPr>
                <a:lvl3pPr eaLnBrk="0" hangingPunct="0">
                  <a:defRPr sz="3900">
                    <a:solidFill>
                      <a:schemeClr val="tx1"/>
                    </a:solidFill>
                    <a:latin typeface="Book Antiqua" panose="02040602050305030304" pitchFamily="18" charset="0"/>
                    <a:ea typeface="ＭＳ Ｐゴシック" panose="020B0600070205080204" pitchFamily="34" charset="-128"/>
                  </a:defRPr>
                </a:lvl3pPr>
                <a:lvl4pPr eaLnBrk="0" hangingPunct="0">
                  <a:defRPr sz="3900">
                    <a:solidFill>
                      <a:schemeClr val="tx1"/>
                    </a:solidFill>
                    <a:latin typeface="Book Antiqua" panose="02040602050305030304" pitchFamily="18" charset="0"/>
                    <a:ea typeface="ＭＳ Ｐゴシック" panose="020B0600070205080204" pitchFamily="34" charset="-128"/>
                  </a:defRPr>
                </a:lvl4pPr>
                <a:lvl5pPr eaLnBrk="0" hangingPunct="0">
                  <a:defRPr sz="3900">
                    <a:solidFill>
                      <a:schemeClr val="tx1"/>
                    </a:solidFill>
                    <a:latin typeface="Book Antiqua" panose="02040602050305030304" pitchFamily="18" charset="0"/>
                    <a:ea typeface="ＭＳ Ｐゴシック" panose="020B0600070205080204" pitchFamily="34" charset="-128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900">
                    <a:solidFill>
                      <a:schemeClr val="tx1"/>
                    </a:solidFill>
                    <a:latin typeface="Book Antiqua" panose="02040602050305030304" pitchFamily="18" charset="0"/>
                    <a:ea typeface="ＭＳ Ｐゴシック" panose="020B0600070205080204" pitchFamily="34" charset="-128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900">
                    <a:solidFill>
                      <a:schemeClr val="tx1"/>
                    </a:solidFill>
                    <a:latin typeface="Book Antiqua" panose="02040602050305030304" pitchFamily="18" charset="0"/>
                    <a:ea typeface="ＭＳ Ｐゴシック" panose="020B0600070205080204" pitchFamily="34" charset="-128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900">
                    <a:solidFill>
                      <a:schemeClr val="tx1"/>
                    </a:solidFill>
                    <a:latin typeface="Book Antiqua" panose="02040602050305030304" pitchFamily="18" charset="0"/>
                    <a:ea typeface="ＭＳ Ｐゴシック" panose="020B0600070205080204" pitchFamily="34" charset="-128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900">
                    <a:solidFill>
                      <a:schemeClr val="tx1"/>
                    </a:solidFill>
                    <a:latin typeface="Book Antiqua" panose="02040602050305030304" pitchFamily="18" charset="0"/>
                    <a:ea typeface="ＭＳ Ｐゴシック" panose="020B0600070205080204" pitchFamily="34" charset="-128"/>
                  </a:defRPr>
                </a:lvl9pPr>
              </a:lstStyle>
              <a:p>
                <a:pPr algn="ctr" eaLnBrk="1" hangingPunct="1"/>
                <a:endParaRPr lang="en-GB" altLang="en-US">
                  <a:solidFill>
                    <a:schemeClr val="folHlink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endParaRPr>
              </a:p>
            </p:txBody>
          </p:sp>
          <p:sp>
            <p:nvSpPr>
              <p:cNvPr id="225326" name="Oval 46">
                <a:extLst>
                  <a:ext uri="{FF2B5EF4-FFF2-40B4-BE49-F238E27FC236}">
                    <a16:creationId xmlns:a16="http://schemas.microsoft.com/office/drawing/2014/main" id="{C48A7183-B860-1CAC-89FE-CB5C2B1A24B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42" y="1525"/>
                <a:ext cx="136" cy="136"/>
              </a:xfrm>
              <a:prstGeom prst="ellipse">
                <a:avLst/>
              </a:prstGeom>
              <a:solidFill>
                <a:schemeClr val="hlink"/>
              </a:solidFill>
              <a:ln w="9525">
                <a:solidFill>
                  <a:srgbClr val="3333FF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>
                <a:lvl1pPr eaLnBrk="0" hangingPunct="0">
                  <a:defRPr sz="3900">
                    <a:solidFill>
                      <a:schemeClr val="tx1"/>
                    </a:solidFill>
                    <a:latin typeface="Book Antiqua" panose="02040602050305030304" pitchFamily="18" charset="0"/>
                    <a:ea typeface="ＭＳ Ｐゴシック" panose="020B0600070205080204" pitchFamily="34" charset="-128"/>
                  </a:defRPr>
                </a:lvl1pPr>
                <a:lvl2pPr marL="37931725" indent="-37474525" eaLnBrk="0" hangingPunct="0">
                  <a:defRPr sz="3900">
                    <a:solidFill>
                      <a:schemeClr val="tx1"/>
                    </a:solidFill>
                    <a:latin typeface="Book Antiqua" panose="02040602050305030304" pitchFamily="18" charset="0"/>
                    <a:ea typeface="ＭＳ Ｐゴシック" panose="020B0600070205080204" pitchFamily="34" charset="-128"/>
                  </a:defRPr>
                </a:lvl2pPr>
                <a:lvl3pPr eaLnBrk="0" hangingPunct="0">
                  <a:defRPr sz="3900">
                    <a:solidFill>
                      <a:schemeClr val="tx1"/>
                    </a:solidFill>
                    <a:latin typeface="Book Antiqua" panose="02040602050305030304" pitchFamily="18" charset="0"/>
                    <a:ea typeface="ＭＳ Ｐゴシック" panose="020B0600070205080204" pitchFamily="34" charset="-128"/>
                  </a:defRPr>
                </a:lvl3pPr>
                <a:lvl4pPr eaLnBrk="0" hangingPunct="0">
                  <a:defRPr sz="3900">
                    <a:solidFill>
                      <a:schemeClr val="tx1"/>
                    </a:solidFill>
                    <a:latin typeface="Book Antiqua" panose="02040602050305030304" pitchFamily="18" charset="0"/>
                    <a:ea typeface="ＭＳ Ｐゴシック" panose="020B0600070205080204" pitchFamily="34" charset="-128"/>
                  </a:defRPr>
                </a:lvl4pPr>
                <a:lvl5pPr eaLnBrk="0" hangingPunct="0">
                  <a:defRPr sz="3900">
                    <a:solidFill>
                      <a:schemeClr val="tx1"/>
                    </a:solidFill>
                    <a:latin typeface="Book Antiqua" panose="02040602050305030304" pitchFamily="18" charset="0"/>
                    <a:ea typeface="ＭＳ Ｐゴシック" panose="020B0600070205080204" pitchFamily="34" charset="-128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900">
                    <a:solidFill>
                      <a:schemeClr val="tx1"/>
                    </a:solidFill>
                    <a:latin typeface="Book Antiqua" panose="02040602050305030304" pitchFamily="18" charset="0"/>
                    <a:ea typeface="ＭＳ Ｐゴシック" panose="020B0600070205080204" pitchFamily="34" charset="-128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900">
                    <a:solidFill>
                      <a:schemeClr val="tx1"/>
                    </a:solidFill>
                    <a:latin typeface="Book Antiqua" panose="02040602050305030304" pitchFamily="18" charset="0"/>
                    <a:ea typeface="ＭＳ Ｐゴシック" panose="020B0600070205080204" pitchFamily="34" charset="-128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900">
                    <a:solidFill>
                      <a:schemeClr val="tx1"/>
                    </a:solidFill>
                    <a:latin typeface="Book Antiqua" panose="02040602050305030304" pitchFamily="18" charset="0"/>
                    <a:ea typeface="ＭＳ Ｐゴシック" panose="020B0600070205080204" pitchFamily="34" charset="-128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900">
                    <a:solidFill>
                      <a:schemeClr val="tx1"/>
                    </a:solidFill>
                    <a:latin typeface="Book Antiqua" panose="02040602050305030304" pitchFamily="18" charset="0"/>
                    <a:ea typeface="ＭＳ Ｐゴシック" panose="020B0600070205080204" pitchFamily="34" charset="-128"/>
                  </a:defRPr>
                </a:lvl9pPr>
              </a:lstStyle>
              <a:p>
                <a:pPr algn="ctr" eaLnBrk="1" hangingPunct="1"/>
                <a:endParaRPr lang="en-GB" altLang="en-US">
                  <a:solidFill>
                    <a:schemeClr val="folHlink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endParaRPr>
              </a:p>
            </p:txBody>
          </p:sp>
          <p:sp>
            <p:nvSpPr>
              <p:cNvPr id="225327" name="Oval 47">
                <a:extLst>
                  <a:ext uri="{FF2B5EF4-FFF2-40B4-BE49-F238E27FC236}">
                    <a16:creationId xmlns:a16="http://schemas.microsoft.com/office/drawing/2014/main" id="{30D183C8-1E94-AEDD-E8EE-0FF4CE30B7F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696" y="2659"/>
                <a:ext cx="136" cy="136"/>
              </a:xfrm>
              <a:prstGeom prst="ellipse">
                <a:avLst/>
              </a:prstGeom>
              <a:solidFill>
                <a:schemeClr val="hlink"/>
              </a:solidFill>
              <a:ln w="9525">
                <a:solidFill>
                  <a:srgbClr val="3333FF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>
                <a:lvl1pPr eaLnBrk="0" hangingPunct="0">
                  <a:defRPr sz="3900">
                    <a:solidFill>
                      <a:schemeClr val="tx1"/>
                    </a:solidFill>
                    <a:latin typeface="Book Antiqua" panose="02040602050305030304" pitchFamily="18" charset="0"/>
                    <a:ea typeface="ＭＳ Ｐゴシック" panose="020B0600070205080204" pitchFamily="34" charset="-128"/>
                  </a:defRPr>
                </a:lvl1pPr>
                <a:lvl2pPr marL="37931725" indent="-37474525" eaLnBrk="0" hangingPunct="0">
                  <a:defRPr sz="3900">
                    <a:solidFill>
                      <a:schemeClr val="tx1"/>
                    </a:solidFill>
                    <a:latin typeface="Book Antiqua" panose="02040602050305030304" pitchFamily="18" charset="0"/>
                    <a:ea typeface="ＭＳ Ｐゴシック" panose="020B0600070205080204" pitchFamily="34" charset="-128"/>
                  </a:defRPr>
                </a:lvl2pPr>
                <a:lvl3pPr eaLnBrk="0" hangingPunct="0">
                  <a:defRPr sz="3900">
                    <a:solidFill>
                      <a:schemeClr val="tx1"/>
                    </a:solidFill>
                    <a:latin typeface="Book Antiqua" panose="02040602050305030304" pitchFamily="18" charset="0"/>
                    <a:ea typeface="ＭＳ Ｐゴシック" panose="020B0600070205080204" pitchFamily="34" charset="-128"/>
                  </a:defRPr>
                </a:lvl3pPr>
                <a:lvl4pPr eaLnBrk="0" hangingPunct="0">
                  <a:defRPr sz="3900">
                    <a:solidFill>
                      <a:schemeClr val="tx1"/>
                    </a:solidFill>
                    <a:latin typeface="Book Antiqua" panose="02040602050305030304" pitchFamily="18" charset="0"/>
                    <a:ea typeface="ＭＳ Ｐゴシック" panose="020B0600070205080204" pitchFamily="34" charset="-128"/>
                  </a:defRPr>
                </a:lvl4pPr>
                <a:lvl5pPr eaLnBrk="0" hangingPunct="0">
                  <a:defRPr sz="3900">
                    <a:solidFill>
                      <a:schemeClr val="tx1"/>
                    </a:solidFill>
                    <a:latin typeface="Book Antiqua" panose="02040602050305030304" pitchFamily="18" charset="0"/>
                    <a:ea typeface="ＭＳ Ｐゴシック" panose="020B0600070205080204" pitchFamily="34" charset="-128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900">
                    <a:solidFill>
                      <a:schemeClr val="tx1"/>
                    </a:solidFill>
                    <a:latin typeface="Book Antiqua" panose="02040602050305030304" pitchFamily="18" charset="0"/>
                    <a:ea typeface="ＭＳ Ｐゴシック" panose="020B0600070205080204" pitchFamily="34" charset="-128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900">
                    <a:solidFill>
                      <a:schemeClr val="tx1"/>
                    </a:solidFill>
                    <a:latin typeface="Book Antiqua" panose="02040602050305030304" pitchFamily="18" charset="0"/>
                    <a:ea typeface="ＭＳ Ｐゴシック" panose="020B0600070205080204" pitchFamily="34" charset="-128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900">
                    <a:solidFill>
                      <a:schemeClr val="tx1"/>
                    </a:solidFill>
                    <a:latin typeface="Book Antiqua" panose="02040602050305030304" pitchFamily="18" charset="0"/>
                    <a:ea typeface="ＭＳ Ｐゴシック" panose="020B0600070205080204" pitchFamily="34" charset="-128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900">
                    <a:solidFill>
                      <a:schemeClr val="tx1"/>
                    </a:solidFill>
                    <a:latin typeface="Book Antiqua" panose="02040602050305030304" pitchFamily="18" charset="0"/>
                    <a:ea typeface="ＭＳ Ｐゴシック" panose="020B0600070205080204" pitchFamily="34" charset="-128"/>
                  </a:defRPr>
                </a:lvl9pPr>
              </a:lstStyle>
              <a:p>
                <a:pPr algn="ctr" eaLnBrk="1" hangingPunct="1"/>
                <a:endParaRPr lang="en-GB" altLang="en-US">
                  <a:solidFill>
                    <a:schemeClr val="folHlink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endParaRPr>
              </a:p>
            </p:txBody>
          </p:sp>
          <p:sp>
            <p:nvSpPr>
              <p:cNvPr id="225328" name="Oval 48">
                <a:extLst>
                  <a:ext uri="{FF2B5EF4-FFF2-40B4-BE49-F238E27FC236}">
                    <a16:creationId xmlns:a16="http://schemas.microsoft.com/office/drawing/2014/main" id="{A4DEA5B6-C899-9848-D64C-612FA72F77F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014" y="2160"/>
                <a:ext cx="136" cy="136"/>
              </a:xfrm>
              <a:prstGeom prst="ellipse">
                <a:avLst/>
              </a:prstGeom>
              <a:solidFill>
                <a:schemeClr val="hlink"/>
              </a:solidFill>
              <a:ln w="9525">
                <a:solidFill>
                  <a:srgbClr val="3333FF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>
                <a:lvl1pPr eaLnBrk="0" hangingPunct="0">
                  <a:defRPr sz="3900">
                    <a:solidFill>
                      <a:schemeClr val="tx1"/>
                    </a:solidFill>
                    <a:latin typeface="Book Antiqua" panose="02040602050305030304" pitchFamily="18" charset="0"/>
                    <a:ea typeface="ＭＳ Ｐゴシック" panose="020B0600070205080204" pitchFamily="34" charset="-128"/>
                  </a:defRPr>
                </a:lvl1pPr>
                <a:lvl2pPr marL="37931725" indent="-37474525" eaLnBrk="0" hangingPunct="0">
                  <a:defRPr sz="3900">
                    <a:solidFill>
                      <a:schemeClr val="tx1"/>
                    </a:solidFill>
                    <a:latin typeface="Book Antiqua" panose="02040602050305030304" pitchFamily="18" charset="0"/>
                    <a:ea typeface="ＭＳ Ｐゴシック" panose="020B0600070205080204" pitchFamily="34" charset="-128"/>
                  </a:defRPr>
                </a:lvl2pPr>
                <a:lvl3pPr eaLnBrk="0" hangingPunct="0">
                  <a:defRPr sz="3900">
                    <a:solidFill>
                      <a:schemeClr val="tx1"/>
                    </a:solidFill>
                    <a:latin typeface="Book Antiqua" panose="02040602050305030304" pitchFamily="18" charset="0"/>
                    <a:ea typeface="ＭＳ Ｐゴシック" panose="020B0600070205080204" pitchFamily="34" charset="-128"/>
                  </a:defRPr>
                </a:lvl3pPr>
                <a:lvl4pPr eaLnBrk="0" hangingPunct="0">
                  <a:defRPr sz="3900">
                    <a:solidFill>
                      <a:schemeClr val="tx1"/>
                    </a:solidFill>
                    <a:latin typeface="Book Antiqua" panose="02040602050305030304" pitchFamily="18" charset="0"/>
                    <a:ea typeface="ＭＳ Ｐゴシック" panose="020B0600070205080204" pitchFamily="34" charset="-128"/>
                  </a:defRPr>
                </a:lvl4pPr>
                <a:lvl5pPr eaLnBrk="0" hangingPunct="0">
                  <a:defRPr sz="3900">
                    <a:solidFill>
                      <a:schemeClr val="tx1"/>
                    </a:solidFill>
                    <a:latin typeface="Book Antiqua" panose="02040602050305030304" pitchFamily="18" charset="0"/>
                    <a:ea typeface="ＭＳ Ｐゴシック" panose="020B0600070205080204" pitchFamily="34" charset="-128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900">
                    <a:solidFill>
                      <a:schemeClr val="tx1"/>
                    </a:solidFill>
                    <a:latin typeface="Book Antiqua" panose="02040602050305030304" pitchFamily="18" charset="0"/>
                    <a:ea typeface="ＭＳ Ｐゴシック" panose="020B0600070205080204" pitchFamily="34" charset="-128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900">
                    <a:solidFill>
                      <a:schemeClr val="tx1"/>
                    </a:solidFill>
                    <a:latin typeface="Book Antiqua" panose="02040602050305030304" pitchFamily="18" charset="0"/>
                    <a:ea typeface="ＭＳ Ｐゴシック" panose="020B0600070205080204" pitchFamily="34" charset="-128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900">
                    <a:solidFill>
                      <a:schemeClr val="tx1"/>
                    </a:solidFill>
                    <a:latin typeface="Book Antiqua" panose="02040602050305030304" pitchFamily="18" charset="0"/>
                    <a:ea typeface="ＭＳ Ｐゴシック" panose="020B0600070205080204" pitchFamily="34" charset="-128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900">
                    <a:solidFill>
                      <a:schemeClr val="tx1"/>
                    </a:solidFill>
                    <a:latin typeface="Book Antiqua" panose="02040602050305030304" pitchFamily="18" charset="0"/>
                    <a:ea typeface="ＭＳ Ｐゴシック" panose="020B0600070205080204" pitchFamily="34" charset="-128"/>
                  </a:defRPr>
                </a:lvl9pPr>
              </a:lstStyle>
              <a:p>
                <a:pPr algn="ctr" eaLnBrk="1" hangingPunct="1"/>
                <a:endParaRPr lang="en-GB" altLang="en-US">
                  <a:solidFill>
                    <a:schemeClr val="folHlink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endParaRPr>
              </a:p>
            </p:txBody>
          </p:sp>
          <p:sp>
            <p:nvSpPr>
              <p:cNvPr id="225329" name="Oval 49">
                <a:extLst>
                  <a:ext uri="{FF2B5EF4-FFF2-40B4-BE49-F238E27FC236}">
                    <a16:creationId xmlns:a16="http://schemas.microsoft.com/office/drawing/2014/main" id="{E3323B37-6405-3461-38AC-25A40C0F3DC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558" y="1525"/>
                <a:ext cx="136" cy="136"/>
              </a:xfrm>
              <a:prstGeom prst="ellipse">
                <a:avLst/>
              </a:prstGeom>
              <a:solidFill>
                <a:schemeClr val="hlink"/>
              </a:solidFill>
              <a:ln w="9525">
                <a:solidFill>
                  <a:srgbClr val="3333FF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>
                <a:lvl1pPr eaLnBrk="0" hangingPunct="0">
                  <a:defRPr sz="3900">
                    <a:solidFill>
                      <a:schemeClr val="tx1"/>
                    </a:solidFill>
                    <a:latin typeface="Book Antiqua" panose="02040602050305030304" pitchFamily="18" charset="0"/>
                    <a:ea typeface="ＭＳ Ｐゴシック" panose="020B0600070205080204" pitchFamily="34" charset="-128"/>
                  </a:defRPr>
                </a:lvl1pPr>
                <a:lvl2pPr marL="37931725" indent="-37474525" eaLnBrk="0" hangingPunct="0">
                  <a:defRPr sz="3900">
                    <a:solidFill>
                      <a:schemeClr val="tx1"/>
                    </a:solidFill>
                    <a:latin typeface="Book Antiqua" panose="02040602050305030304" pitchFamily="18" charset="0"/>
                    <a:ea typeface="ＭＳ Ｐゴシック" panose="020B0600070205080204" pitchFamily="34" charset="-128"/>
                  </a:defRPr>
                </a:lvl2pPr>
                <a:lvl3pPr eaLnBrk="0" hangingPunct="0">
                  <a:defRPr sz="3900">
                    <a:solidFill>
                      <a:schemeClr val="tx1"/>
                    </a:solidFill>
                    <a:latin typeface="Book Antiqua" panose="02040602050305030304" pitchFamily="18" charset="0"/>
                    <a:ea typeface="ＭＳ Ｐゴシック" panose="020B0600070205080204" pitchFamily="34" charset="-128"/>
                  </a:defRPr>
                </a:lvl3pPr>
                <a:lvl4pPr eaLnBrk="0" hangingPunct="0">
                  <a:defRPr sz="3900">
                    <a:solidFill>
                      <a:schemeClr val="tx1"/>
                    </a:solidFill>
                    <a:latin typeface="Book Antiqua" panose="02040602050305030304" pitchFamily="18" charset="0"/>
                    <a:ea typeface="ＭＳ Ｐゴシック" panose="020B0600070205080204" pitchFamily="34" charset="-128"/>
                  </a:defRPr>
                </a:lvl4pPr>
                <a:lvl5pPr eaLnBrk="0" hangingPunct="0">
                  <a:defRPr sz="3900">
                    <a:solidFill>
                      <a:schemeClr val="tx1"/>
                    </a:solidFill>
                    <a:latin typeface="Book Antiqua" panose="02040602050305030304" pitchFamily="18" charset="0"/>
                    <a:ea typeface="ＭＳ Ｐゴシック" panose="020B0600070205080204" pitchFamily="34" charset="-128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900">
                    <a:solidFill>
                      <a:schemeClr val="tx1"/>
                    </a:solidFill>
                    <a:latin typeface="Book Antiqua" panose="02040602050305030304" pitchFamily="18" charset="0"/>
                    <a:ea typeface="ＭＳ Ｐゴシック" panose="020B0600070205080204" pitchFamily="34" charset="-128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900">
                    <a:solidFill>
                      <a:schemeClr val="tx1"/>
                    </a:solidFill>
                    <a:latin typeface="Book Antiqua" panose="02040602050305030304" pitchFamily="18" charset="0"/>
                    <a:ea typeface="ＭＳ Ｐゴシック" panose="020B0600070205080204" pitchFamily="34" charset="-128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900">
                    <a:solidFill>
                      <a:schemeClr val="tx1"/>
                    </a:solidFill>
                    <a:latin typeface="Book Antiqua" panose="02040602050305030304" pitchFamily="18" charset="0"/>
                    <a:ea typeface="ＭＳ Ｐゴシック" panose="020B0600070205080204" pitchFamily="34" charset="-128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900">
                    <a:solidFill>
                      <a:schemeClr val="tx1"/>
                    </a:solidFill>
                    <a:latin typeface="Book Antiqua" panose="02040602050305030304" pitchFamily="18" charset="0"/>
                    <a:ea typeface="ＭＳ Ｐゴシック" panose="020B0600070205080204" pitchFamily="34" charset="-128"/>
                  </a:defRPr>
                </a:lvl9pPr>
              </a:lstStyle>
              <a:p>
                <a:pPr algn="ctr" eaLnBrk="1" hangingPunct="1"/>
                <a:endParaRPr lang="en-GB" altLang="en-US">
                  <a:solidFill>
                    <a:schemeClr val="folHlink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endParaRPr>
              </a:p>
            </p:txBody>
          </p:sp>
        </p:grpSp>
      </p:grpSp>
      <p:sp>
        <p:nvSpPr>
          <p:cNvPr id="225330" name="Rectangle 50">
            <a:extLst>
              <a:ext uri="{FF2B5EF4-FFF2-40B4-BE49-F238E27FC236}">
                <a16:creationId xmlns:a16="http://schemas.microsoft.com/office/drawing/2014/main" id="{0AE3F36E-4CD2-9837-A825-023F5E15F9A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016125" y="115888"/>
            <a:ext cx="5076825" cy="720725"/>
          </a:xfrm>
        </p:spPr>
        <p:txBody>
          <a:bodyPr/>
          <a:lstStyle/>
          <a:p>
            <a:pPr eaLnBrk="1" hangingPunct="1"/>
            <a:r>
              <a:rPr lang="en-US" altLang="en-US" sz="4000">
                <a:ea typeface="ＭＳ Ｐゴシック" panose="020B0600070205080204" pitchFamily="34" charset="-128"/>
              </a:rPr>
              <a:t>Problem description</a:t>
            </a:r>
          </a:p>
        </p:txBody>
      </p:sp>
      <p:sp>
        <p:nvSpPr>
          <p:cNvPr id="225331" name="Oval 51">
            <a:extLst>
              <a:ext uri="{FF2B5EF4-FFF2-40B4-BE49-F238E27FC236}">
                <a16:creationId xmlns:a16="http://schemas.microsoft.com/office/drawing/2014/main" id="{FAD7B409-C4EE-6784-AA4E-5C89AEA708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67175" y="2636838"/>
            <a:ext cx="215900" cy="215900"/>
          </a:xfrm>
          <a:prstGeom prst="ellipse">
            <a:avLst/>
          </a:prstGeom>
          <a:solidFill>
            <a:srgbClr val="FFCC00"/>
          </a:solidFill>
          <a:ln w="9525">
            <a:solidFill>
              <a:srgbClr val="3333FF"/>
            </a:solidFill>
            <a:round/>
            <a:headEnd/>
            <a:tailEnd/>
          </a:ln>
          <a:effectLst/>
        </p:spPr>
        <p:txBody>
          <a:bodyPr wrap="none" anchor="ctr"/>
          <a:lstStyle>
            <a:lvl1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2pPr>
            <a:lvl3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3pPr>
            <a:lvl4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4pPr>
            <a:lvl5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endParaRPr lang="en-GB" altLang="en-US">
              <a:solidFill>
                <a:schemeClr val="folHlink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225332" name="Text Box 52">
            <a:extLst>
              <a:ext uri="{FF2B5EF4-FFF2-40B4-BE49-F238E27FC236}">
                <a16:creationId xmlns:a16="http://schemas.microsoft.com/office/drawing/2014/main" id="{F7B438A5-8606-13EF-4A27-6E281A4770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11638" y="2205038"/>
            <a:ext cx="576262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2pPr>
            <a:lvl3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3pPr>
            <a:lvl4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4pPr>
            <a:lvl5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pt-BR" altLang="en-US" sz="6000">
                <a:effectLst>
                  <a:outerShdw blurRad="38100" dist="38100" dir="2700000" algn="tl">
                    <a:srgbClr val="C0C0C0"/>
                  </a:outerShdw>
                </a:effectLst>
              </a:rPr>
              <a:t>?</a:t>
            </a:r>
            <a:endParaRPr lang="fr-FR" altLang="en-US" sz="600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pic>
        <p:nvPicPr>
          <p:cNvPr id="49" name="Picture 48" descr="Picture4.png">
            <a:extLst>
              <a:ext uri="{FF2B5EF4-FFF2-40B4-BE49-F238E27FC236}">
                <a16:creationId xmlns:a16="http://schemas.microsoft.com/office/drawing/2014/main" id="{2F872C1F-2BC9-5D92-D656-584557B3E79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63638" y="5072063"/>
            <a:ext cx="44799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253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253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31" grpId="0" animBg="1"/>
      <p:bldP spid="22533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715" name="Text Box 3">
            <a:extLst>
              <a:ext uri="{FF2B5EF4-FFF2-40B4-BE49-F238E27FC236}">
                <a16:creationId xmlns:a16="http://schemas.microsoft.com/office/drawing/2014/main" id="{6ADEFA90-CF85-8E60-327B-13558E29F4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2938" y="1500188"/>
            <a:ext cx="4406900" cy="452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2pPr>
            <a:lvl3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3pPr>
            <a:lvl4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4pPr>
            <a:lvl5pPr eaLnBrk="0" hangingPunct="0"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9pPr>
          </a:lstStyle>
          <a:p>
            <a:pPr algn="r" eaLnBrk="1" hangingPunct="1"/>
            <a:r>
              <a:rPr lang="pt-BR" altLang="en-US" sz="2400">
                <a:effectLst>
                  <a:outerShdw blurRad="38100" dist="38100" dir="2700000" algn="tl">
                    <a:srgbClr val="C0C0C0"/>
                  </a:outerShdw>
                </a:effectLst>
              </a:rPr>
              <a:t>Support Vector Regression brief review</a:t>
            </a:r>
            <a:br>
              <a:rPr lang="pt-BR" altLang="en-US" sz="2400"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br>
              <a:rPr lang="pt-BR" altLang="en-US" sz="2400"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br>
              <a:rPr lang="pt-BR" altLang="en-US" sz="2400"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br>
              <a:rPr lang="pt-BR" altLang="en-US" sz="2400"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endParaRPr lang="pt-BR" altLang="en-US" sz="240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r" eaLnBrk="1" hangingPunct="1"/>
            <a:r>
              <a:rPr lang="pt-BR" altLang="en-US" sz="2400">
                <a:effectLst>
                  <a:outerShdw blurRad="38100" dist="38100" dir="2700000" algn="tl">
                    <a:srgbClr val="C0C0C0"/>
                  </a:outerShdw>
                </a:effectLst>
              </a:rPr>
              <a:t>SVR based methods </a:t>
            </a:r>
            <a:br>
              <a:rPr lang="pt-BR" altLang="en-US" sz="2400"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br>
              <a:rPr lang="pt-BR" altLang="en-US" sz="2400"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br>
              <a:rPr lang="pt-BR" altLang="en-US" sz="2400"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br>
              <a:rPr lang="pt-BR" altLang="en-US" sz="2400"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endParaRPr lang="pt-BR" altLang="en-US" sz="240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r" eaLnBrk="1" hangingPunct="1"/>
            <a:r>
              <a:rPr lang="pt-BR" altLang="en-US" sz="2400">
                <a:effectLst>
                  <a:outerShdw blurRad="38100" dist="38100" dir="2700000" algn="tl">
                    <a:srgbClr val="C0C0C0"/>
                  </a:outerShdw>
                </a:effectLst>
              </a:rPr>
              <a:t>Results</a:t>
            </a:r>
          </a:p>
        </p:txBody>
      </p:sp>
      <p:sp>
        <p:nvSpPr>
          <p:cNvPr id="6" name="Rectangle 52">
            <a:extLst>
              <a:ext uri="{FF2B5EF4-FFF2-40B4-BE49-F238E27FC236}">
                <a16:creationId xmlns:a16="http://schemas.microsoft.com/office/drawing/2014/main" id="{4E1B80EA-31DF-E4CD-BCC4-FF4AEC59BEC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428750" y="76200"/>
            <a:ext cx="6643688" cy="831850"/>
          </a:xfrm>
        </p:spPr>
        <p:txBody>
          <a:bodyPr/>
          <a:lstStyle/>
          <a:p>
            <a:pPr eaLnBrk="1" hangingPunct="1"/>
            <a:r>
              <a:rPr lang="en-US" altLang="en-US" sz="4000">
                <a:ea typeface="ＭＳ Ｐゴシック" panose="020B0600070205080204" pitchFamily="34" charset="-128"/>
              </a:rPr>
              <a:t>SVR based method</a:t>
            </a:r>
          </a:p>
        </p:txBody>
      </p:sp>
      <p:pic>
        <p:nvPicPr>
          <p:cNvPr id="24580" name="Picture 4" descr="C:\Users\gocad\Desktop\Germany\figs_vfs\figure2_.png">
            <a:extLst>
              <a:ext uri="{FF2B5EF4-FFF2-40B4-BE49-F238E27FC236}">
                <a16:creationId xmlns:a16="http://schemas.microsoft.com/office/drawing/2014/main" id="{74DB9215-EBAA-E187-0871-F6089E4A92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43500" y="1271588"/>
            <a:ext cx="3857625" cy="1928812"/>
          </a:xfrm>
          <a:prstGeom prst="rect">
            <a:avLst/>
          </a:prstGeom>
          <a:noFill/>
          <a:ln w="9525">
            <a:solidFill>
              <a:srgbClr val="FFC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>
            <a:extLst>
              <a:ext uri="{FF2B5EF4-FFF2-40B4-BE49-F238E27FC236}">
                <a16:creationId xmlns:a16="http://schemas.microsoft.com/office/drawing/2014/main" id="{1BA060DF-E32D-D85A-0006-19B80EBF03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43500" y="3343275"/>
            <a:ext cx="1871663" cy="1871663"/>
          </a:xfrm>
          <a:prstGeom prst="rect">
            <a:avLst/>
          </a:prstGeom>
          <a:noFill/>
          <a:ln w="9525">
            <a:solidFill>
              <a:srgbClr val="FFCC6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8">
            <a:extLst>
              <a:ext uri="{FF2B5EF4-FFF2-40B4-BE49-F238E27FC236}">
                <a16:creationId xmlns:a16="http://schemas.microsoft.com/office/drawing/2014/main" id="{A660C0E4-09BA-7A2D-4893-6C02732761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29463" y="3343275"/>
            <a:ext cx="1871662" cy="1871663"/>
          </a:xfrm>
          <a:prstGeom prst="rect">
            <a:avLst/>
          </a:prstGeom>
          <a:noFill/>
          <a:ln w="9525">
            <a:solidFill>
              <a:srgbClr val="FFCC6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7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437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45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7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437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7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437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SIZE" val="10"/>
  <p:tag name="MAGPC" val="200"/>
  <p:tag name="PREAMBLE" val="\documentclass{article}&#13;&#10;\pagestyle{empty}&#13;&#10;\usepackage{xspace,amssymb,amsfonts,amsmath}&#13;&#10;\usepackage{color}&#13;&#10;\usepackage{TeX4PPT}&#13;&#10;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9|6.3|3.5|2.5|5.9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|10.3|5.5|10.5|17.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|10.3|5.5|10.5|17.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8|21.3|4.5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8|21.3|4.5"/>
</p:tagLst>
</file>

<file path=ppt/theme/theme1.xml><?xml version="1.0" encoding="utf-8"?>
<a:theme xmlns:a="http://schemas.openxmlformats.org/drawingml/2006/main" name="Matmidia">
  <a:themeElements>
    <a:clrScheme name="Matmidia 8">
      <a:dk1>
        <a:srgbClr val="000000"/>
      </a:dk1>
      <a:lt1>
        <a:srgbClr val="FFFFFF"/>
      </a:lt1>
      <a:dk2>
        <a:srgbClr val="8C0039"/>
      </a:dk2>
      <a:lt2>
        <a:srgbClr val="660066"/>
      </a:lt2>
      <a:accent1>
        <a:srgbClr val="C58BF9"/>
      </a:accent1>
      <a:accent2>
        <a:srgbClr val="9966FF"/>
      </a:accent2>
      <a:accent3>
        <a:srgbClr val="FFFFFF"/>
      </a:accent3>
      <a:accent4>
        <a:srgbClr val="000000"/>
      </a:accent4>
      <a:accent5>
        <a:srgbClr val="DFC4FB"/>
      </a:accent5>
      <a:accent6>
        <a:srgbClr val="8A5CE7"/>
      </a:accent6>
      <a:hlink>
        <a:srgbClr val="E4005C"/>
      </a:hlink>
      <a:folHlink>
        <a:srgbClr val="C36C03"/>
      </a:folHlink>
    </a:clrScheme>
    <a:fontScheme name="Matmidia">
      <a:majorFont>
        <a:latin typeface="Book Antiqua"/>
        <a:ea typeface=""/>
        <a:cs typeface=""/>
      </a:majorFont>
      <a:minorFont>
        <a:latin typeface="Book Antiqu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3900" b="0" i="0" u="none" strike="noStrike" cap="none" normalizeH="0" baseline="0" smtClean="0">
            <a:ln>
              <a:noFill/>
            </a:ln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Book Antiqua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3900" b="0" i="0" u="none" strike="noStrike" cap="none" normalizeH="0" baseline="0" smtClean="0">
            <a:ln>
              <a:noFill/>
            </a:ln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Book Antiqua" pitchFamily="18" charset="0"/>
          </a:defRPr>
        </a:defPPr>
      </a:lstStyle>
    </a:lnDef>
  </a:objectDefaults>
  <a:extraClrSchemeLst>
    <a:extraClrScheme>
      <a:clrScheme name="Matmidia 1">
        <a:dk1>
          <a:srgbClr val="777777"/>
        </a:dk1>
        <a:lt1>
          <a:srgbClr val="FFFFFF"/>
        </a:lt1>
        <a:dk2>
          <a:srgbClr val="333333"/>
        </a:dk2>
        <a:lt2>
          <a:srgbClr val="FFF4C3"/>
        </a:lt2>
        <a:accent1>
          <a:srgbClr val="C892FA"/>
        </a:accent1>
        <a:accent2>
          <a:srgbClr val="9966FF"/>
        </a:accent2>
        <a:accent3>
          <a:srgbClr val="ADADAD"/>
        </a:accent3>
        <a:accent4>
          <a:srgbClr val="DADADA"/>
        </a:accent4>
        <a:accent5>
          <a:srgbClr val="E0C7FC"/>
        </a:accent5>
        <a:accent6>
          <a:srgbClr val="8A5CE7"/>
        </a:accent6>
        <a:hlink>
          <a:srgbClr val="E4005C"/>
        </a:hlink>
        <a:folHlink>
          <a:srgbClr val="DC7A0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tmidia 2">
        <a:dk1>
          <a:srgbClr val="1C1C1C"/>
        </a:dk1>
        <a:lt1>
          <a:srgbClr val="FFFFFF"/>
        </a:lt1>
        <a:dk2>
          <a:srgbClr val="5F5F5F"/>
        </a:dk2>
        <a:lt2>
          <a:srgbClr val="FFFFCC"/>
        </a:lt2>
        <a:accent1>
          <a:srgbClr val="4A5B64"/>
        </a:accent1>
        <a:accent2>
          <a:srgbClr val="AF9387"/>
        </a:accent2>
        <a:accent3>
          <a:srgbClr val="B6B6B6"/>
        </a:accent3>
        <a:accent4>
          <a:srgbClr val="DADADA"/>
        </a:accent4>
        <a:accent5>
          <a:srgbClr val="B1B5B8"/>
        </a:accent5>
        <a:accent6>
          <a:srgbClr val="9E857A"/>
        </a:accent6>
        <a:hlink>
          <a:srgbClr val="F3C43F"/>
        </a:hlink>
        <a:folHlink>
          <a:srgbClr val="66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tmidia 3">
        <a:dk1>
          <a:srgbClr val="4D4D4D"/>
        </a:dk1>
        <a:lt1>
          <a:srgbClr val="FFFFFF"/>
        </a:lt1>
        <a:dk2>
          <a:srgbClr val="666699"/>
        </a:dk2>
        <a:lt2>
          <a:srgbClr val="FFFFCC"/>
        </a:lt2>
        <a:accent1>
          <a:srgbClr val="8D8DB3"/>
        </a:accent1>
        <a:accent2>
          <a:srgbClr val="7A25D7"/>
        </a:accent2>
        <a:accent3>
          <a:srgbClr val="B8B8CA"/>
        </a:accent3>
        <a:accent4>
          <a:srgbClr val="DADADA"/>
        </a:accent4>
        <a:accent5>
          <a:srgbClr val="C5C5D6"/>
        </a:accent5>
        <a:accent6>
          <a:srgbClr val="6E20C3"/>
        </a:accent6>
        <a:hlink>
          <a:srgbClr val="66CCFF"/>
        </a:hlink>
        <a:folHlink>
          <a:srgbClr val="3333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tmidia 4">
        <a:dk1>
          <a:srgbClr val="10187C"/>
        </a:dk1>
        <a:lt1>
          <a:srgbClr val="F8F8F8"/>
        </a:lt1>
        <a:dk2>
          <a:srgbClr val="538DC7"/>
        </a:dk2>
        <a:lt2>
          <a:srgbClr val="CCECFF"/>
        </a:lt2>
        <a:accent1>
          <a:srgbClr val="879EC7"/>
        </a:accent1>
        <a:accent2>
          <a:srgbClr val="461B8B"/>
        </a:accent2>
        <a:accent3>
          <a:srgbClr val="B3C5E0"/>
        </a:accent3>
        <a:accent4>
          <a:srgbClr val="D4D4D4"/>
        </a:accent4>
        <a:accent5>
          <a:srgbClr val="C3CCE0"/>
        </a:accent5>
        <a:accent6>
          <a:srgbClr val="3F177D"/>
        </a:accent6>
        <a:hlink>
          <a:srgbClr val="0000FF"/>
        </a:hlink>
        <a:folHlink>
          <a:srgbClr val="0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tmidia 5">
        <a:dk1>
          <a:srgbClr val="002F2E"/>
        </a:dk1>
        <a:lt1>
          <a:srgbClr val="FFFFFF"/>
        </a:lt1>
        <a:dk2>
          <a:srgbClr val="008080"/>
        </a:dk2>
        <a:lt2>
          <a:srgbClr val="FFFFCC"/>
        </a:lt2>
        <a:accent1>
          <a:srgbClr val="0E6A52"/>
        </a:accent1>
        <a:accent2>
          <a:srgbClr val="3553A7"/>
        </a:accent2>
        <a:accent3>
          <a:srgbClr val="AAC0C0"/>
        </a:accent3>
        <a:accent4>
          <a:srgbClr val="DADADA"/>
        </a:accent4>
        <a:accent5>
          <a:srgbClr val="AAB9B3"/>
        </a:accent5>
        <a:accent6>
          <a:srgbClr val="2F4A97"/>
        </a:accent6>
        <a:hlink>
          <a:srgbClr val="1ACE9F"/>
        </a:hlink>
        <a:folHlink>
          <a:srgbClr val="B5B5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tmidia 6">
        <a:dk1>
          <a:srgbClr val="000000"/>
        </a:dk1>
        <a:lt1>
          <a:srgbClr val="E3FFFF"/>
        </a:lt1>
        <a:dk2>
          <a:srgbClr val="4400A8"/>
        </a:dk2>
        <a:lt2>
          <a:srgbClr val="005452"/>
        </a:lt2>
        <a:accent1>
          <a:srgbClr val="92CAC9"/>
        </a:accent1>
        <a:accent2>
          <a:srgbClr val="009999"/>
        </a:accent2>
        <a:accent3>
          <a:srgbClr val="EFFFFF"/>
        </a:accent3>
        <a:accent4>
          <a:srgbClr val="000000"/>
        </a:accent4>
        <a:accent5>
          <a:srgbClr val="C7E1E1"/>
        </a:accent5>
        <a:accent6>
          <a:srgbClr val="008A8A"/>
        </a:accent6>
        <a:hlink>
          <a:srgbClr val="187C16"/>
        </a:hlink>
        <a:folHlink>
          <a:srgbClr val="6600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tmidia 7">
        <a:dk1>
          <a:srgbClr val="000000"/>
        </a:dk1>
        <a:lt1>
          <a:srgbClr val="CCFF99"/>
        </a:lt1>
        <a:dk2>
          <a:srgbClr val="CC99FF"/>
        </a:dk2>
        <a:lt2>
          <a:srgbClr val="1B3600"/>
        </a:lt2>
        <a:accent1>
          <a:srgbClr val="009900"/>
        </a:accent1>
        <a:accent2>
          <a:srgbClr val="B7CA02"/>
        </a:accent2>
        <a:accent3>
          <a:srgbClr val="E2FFCA"/>
        </a:accent3>
        <a:accent4>
          <a:srgbClr val="000000"/>
        </a:accent4>
        <a:accent5>
          <a:srgbClr val="AACAAA"/>
        </a:accent5>
        <a:accent6>
          <a:srgbClr val="A6B702"/>
        </a:accent6>
        <a:hlink>
          <a:srgbClr val="FFCC0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tmidia 8">
        <a:dk1>
          <a:srgbClr val="000000"/>
        </a:dk1>
        <a:lt1>
          <a:srgbClr val="FFFFFF"/>
        </a:lt1>
        <a:dk2>
          <a:srgbClr val="8C0039"/>
        </a:dk2>
        <a:lt2>
          <a:srgbClr val="660066"/>
        </a:lt2>
        <a:accent1>
          <a:srgbClr val="C58BF9"/>
        </a:accent1>
        <a:accent2>
          <a:srgbClr val="9966FF"/>
        </a:accent2>
        <a:accent3>
          <a:srgbClr val="FFFFFF"/>
        </a:accent3>
        <a:accent4>
          <a:srgbClr val="000000"/>
        </a:accent4>
        <a:accent5>
          <a:srgbClr val="DFC4FB"/>
        </a:accent5>
        <a:accent6>
          <a:srgbClr val="8A5CE7"/>
        </a:accent6>
        <a:hlink>
          <a:srgbClr val="E4005C"/>
        </a:hlink>
        <a:folHlink>
          <a:srgbClr val="C36C0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4845</TotalTime>
  <Words>600</Words>
  <Application>Microsoft Macintosh PowerPoint</Application>
  <PresentationFormat>On-screen Show (4:3)</PresentationFormat>
  <Paragraphs>115</Paragraphs>
  <Slides>28</Slides>
  <Notes>7</Notes>
  <HiddenSlides>0</HiddenSlides>
  <MMClips>3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5" baseType="lpstr">
      <vt:lpstr>Book Antiqua</vt:lpstr>
      <vt:lpstr>ＭＳ Ｐゴシック</vt:lpstr>
      <vt:lpstr>Arial</vt:lpstr>
      <vt:lpstr>Wingdings</vt:lpstr>
      <vt:lpstr>Times New Roman</vt:lpstr>
      <vt:lpstr>Calibri</vt:lpstr>
      <vt:lpstr>Matmidia</vt:lpstr>
      <vt:lpstr>PowerPoint Presentation</vt:lpstr>
      <vt:lpstr>Outline</vt:lpstr>
      <vt:lpstr>Motivation</vt:lpstr>
      <vt:lpstr>PowerPoint Presentation</vt:lpstr>
      <vt:lpstr>PIV Examples Transient 3D shear jet flow field from 3 angles with wall refrection </vt:lpstr>
      <vt:lpstr>Motivation</vt:lpstr>
      <vt:lpstr>Problem description</vt:lpstr>
      <vt:lpstr>Problem description</vt:lpstr>
      <vt:lpstr>SVR based method</vt:lpstr>
      <vt:lpstr>Support Vector Regression (ε-SVR) </vt:lpstr>
      <vt:lpstr>Support Vector Regression (ε-SVR) </vt:lpstr>
      <vt:lpstr>Support Vector Regression (ε-SVR) </vt:lpstr>
      <vt:lpstr>Support Vector Regression (ε-SVR) </vt:lpstr>
      <vt:lpstr>Support Vector Regression (ε-SVR) </vt:lpstr>
      <vt:lpstr>Kernel Functions</vt:lpstr>
      <vt:lpstr>SVR based method </vt:lpstr>
      <vt:lpstr>2D SVR based methods </vt:lpstr>
      <vt:lpstr>2D SVR based methods </vt:lpstr>
      <vt:lpstr>2D SVR based methods </vt:lpstr>
      <vt:lpstr>2D SVR based methods </vt:lpstr>
      <vt:lpstr>3D SVR based methods </vt:lpstr>
      <vt:lpstr>3D SVR based methods </vt:lpstr>
      <vt:lpstr>3D SVR based methods </vt:lpstr>
      <vt:lpstr>3D SVR based methods </vt:lpstr>
      <vt:lpstr>PowerPoint Presentation</vt:lpstr>
      <vt:lpstr>PU vs SVR based methods </vt:lpstr>
      <vt:lpstr>Conclusion &amp; Future Work</vt:lpstr>
      <vt:lpstr>Conclusion &amp; Future Work</vt:lpstr>
    </vt:vector>
  </TitlesOfParts>
  <Company>PUC-Rio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Matemática</dc:creator>
  <cp:lastModifiedBy>Thomas LEWINER</cp:lastModifiedBy>
  <cp:revision>364</cp:revision>
  <dcterms:created xsi:type="dcterms:W3CDTF">2009-10-01T21:15:57Z</dcterms:created>
  <dcterms:modified xsi:type="dcterms:W3CDTF">2026-07-30T21:20:15Z</dcterms:modified>
</cp:coreProperties>
</file>