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5.xml" ContentType="application/vnd.openxmlformats-officedocument.presentationml.tags+xml"/>
  <Override PartName="/ppt/notesSlides/notesSlide11.xml" ContentType="application/vnd.openxmlformats-officedocument.presentationml.notesSlide+xml"/>
  <Override PartName="/ppt/tags/tag6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51" r:id="rId1"/>
  </p:sldMasterIdLst>
  <p:notesMasterIdLst>
    <p:notesMasterId r:id="rId25"/>
  </p:notesMasterIdLst>
  <p:handoutMasterIdLst>
    <p:handoutMasterId r:id="rId26"/>
  </p:handoutMasterIdLst>
  <p:sldIdLst>
    <p:sldId id="312" r:id="rId2"/>
    <p:sldId id="342" r:id="rId3"/>
    <p:sldId id="339" r:id="rId4"/>
    <p:sldId id="340" r:id="rId5"/>
    <p:sldId id="314" r:id="rId6"/>
    <p:sldId id="315" r:id="rId7"/>
    <p:sldId id="313" r:id="rId8"/>
    <p:sldId id="341" r:id="rId9"/>
    <p:sldId id="319" r:id="rId10"/>
    <p:sldId id="322" r:id="rId11"/>
    <p:sldId id="323" r:id="rId12"/>
    <p:sldId id="325" r:id="rId13"/>
    <p:sldId id="334" r:id="rId14"/>
    <p:sldId id="327" r:id="rId15"/>
    <p:sldId id="336" r:id="rId16"/>
    <p:sldId id="328" r:id="rId17"/>
    <p:sldId id="329" r:id="rId18"/>
    <p:sldId id="330" r:id="rId19"/>
    <p:sldId id="331" r:id="rId20"/>
    <p:sldId id="332" r:id="rId21"/>
    <p:sldId id="333" r:id="rId22"/>
    <p:sldId id="338" r:id="rId23"/>
    <p:sldId id="335" r:id="rId24"/>
  </p:sldIdLst>
  <p:sldSz cx="9144000" cy="6858000" type="screen4x3"/>
  <p:notesSz cx="6858000" cy="9144000"/>
  <p:custDataLst>
    <p:tags r:id="rId27"/>
  </p:custDataLst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39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Book Antiqua" panose="0204060205030503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9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Book Antiqua" panose="0204060205030503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9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Book Antiqua" panose="0204060205030503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9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Book Antiqua" panose="0204060205030503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9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Book Antiqua" panose="02040602050305030304" pitchFamily="18" charset="0"/>
        <a:ea typeface="+mn-ea"/>
        <a:cs typeface="+mn-cs"/>
      </a:defRPr>
    </a:lvl5pPr>
    <a:lvl6pPr marL="2286000" algn="l" defTabSz="914400" rtl="0" eaLnBrk="1" latinLnBrk="0" hangingPunct="1">
      <a:defRPr sz="39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Book Antiqua" panose="02040602050305030304" pitchFamily="18" charset="0"/>
        <a:ea typeface="+mn-ea"/>
        <a:cs typeface="+mn-cs"/>
      </a:defRPr>
    </a:lvl6pPr>
    <a:lvl7pPr marL="2743200" algn="l" defTabSz="914400" rtl="0" eaLnBrk="1" latinLnBrk="0" hangingPunct="1">
      <a:defRPr sz="39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Book Antiqua" panose="02040602050305030304" pitchFamily="18" charset="0"/>
        <a:ea typeface="+mn-ea"/>
        <a:cs typeface="+mn-cs"/>
      </a:defRPr>
    </a:lvl7pPr>
    <a:lvl8pPr marL="3200400" algn="l" defTabSz="914400" rtl="0" eaLnBrk="1" latinLnBrk="0" hangingPunct="1">
      <a:defRPr sz="39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Book Antiqua" panose="02040602050305030304" pitchFamily="18" charset="0"/>
        <a:ea typeface="+mn-ea"/>
        <a:cs typeface="+mn-cs"/>
      </a:defRPr>
    </a:lvl8pPr>
    <a:lvl9pPr marL="3657600" algn="l" defTabSz="914400" rtl="0" eaLnBrk="1" latinLnBrk="0" hangingPunct="1">
      <a:defRPr sz="39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Book Antiqua" panose="0204060205030503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97">
          <p15:clr>
            <a:srgbClr val="A4A3A4"/>
          </p15:clr>
        </p15:guide>
        <p15:guide id="2" pos="53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72" autoAdjust="0"/>
    <p:restoredTop sz="94658"/>
  </p:normalViewPr>
  <p:slideViewPr>
    <p:cSldViewPr>
      <p:cViewPr varScale="1">
        <p:scale>
          <a:sx n="120" d="100"/>
          <a:sy n="120" d="100"/>
        </p:scale>
        <p:origin x="1968" y="184"/>
      </p:cViewPr>
      <p:guideLst>
        <p:guide orient="horz" pos="1797"/>
        <p:guide pos="537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1422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D5A8202B-ED0D-C42B-49BD-D3984843CA7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2D080CF0-45B5-4B50-AD45-875176B9EE0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1924" name="Rectangle 4">
            <a:extLst>
              <a:ext uri="{FF2B5EF4-FFF2-40B4-BE49-F238E27FC236}">
                <a16:creationId xmlns:a16="http://schemas.microsoft.com/office/drawing/2014/main" id="{9C7577AB-84DF-D5B5-F91C-A767C61173D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1925" name="Rectangle 5">
            <a:extLst>
              <a:ext uri="{FF2B5EF4-FFF2-40B4-BE49-F238E27FC236}">
                <a16:creationId xmlns:a16="http://schemas.microsoft.com/office/drawing/2014/main" id="{14AAE6A1-D8F0-153F-9011-2448CA268BB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Arial" panose="020B0604020202020204" pitchFamily="34" charset="0"/>
              </a:defRPr>
            </a:lvl1pPr>
          </a:lstStyle>
          <a:p>
            <a:fld id="{091C26E8-6159-1D43-9257-E65D82C0B1AC}" type="slidenum">
              <a:rPr lang="pt-BR" altLang="en-US"/>
              <a:pPr/>
              <a:t>‹#›</a:t>
            </a:fld>
            <a:endParaRPr lang="pt-B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02933AA1-A917-C4FB-F872-6EE79664409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98BFA3DF-F6E1-CC33-DDA4-B7869252190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id="{8B9C4AFE-1378-9BCD-7D0C-035B4F57F47B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56DF6366-473F-6407-0CB0-20EE8EEB350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06500DAA-5ABF-03A9-288E-46BD554E19E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DB1120CE-2C6F-CD58-0344-583A001E23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Arial" panose="020B0604020202020204" pitchFamily="34" charset="0"/>
              </a:defRPr>
            </a:lvl1pPr>
          </a:lstStyle>
          <a:p>
            <a:fld id="{DEF47DD9-0C19-434B-934E-329CF61710C0}" type="slidenum">
              <a:rPr lang="pt-BR" altLang="en-US"/>
              <a:pPr/>
              <a:t>‹#›</a:t>
            </a:fld>
            <a:endParaRPr lang="pt-B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4DBE2874-F278-9952-AD00-3E854053BB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1709021E-F7E9-8D4E-8EDA-D55A85455D35}" type="slidenum">
              <a:rPr lang="pt-BR" altLang="en-US" sz="1200">
                <a:latin typeface="Arial" panose="020B0604020202020204" pitchFamily="34" charset="0"/>
              </a:rPr>
              <a:pPr eaLnBrk="1" hangingPunct="1"/>
              <a:t>1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BCB38E87-0D13-77FF-8CCD-711F2BC8460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39883F50-3C87-8A55-39B7-72508D862A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0BC3AA26-F470-E5CC-6A2F-A608340646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E0569AF0-3716-D247-B28D-2B4F5649C92E}" type="slidenum">
              <a:rPr lang="pt-BR" altLang="en-US" sz="1200">
                <a:latin typeface="Arial" panose="020B0604020202020204" pitchFamily="34" charset="0"/>
              </a:rPr>
              <a:pPr eaLnBrk="1" hangingPunct="1"/>
              <a:t>11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4821B0CD-D88F-127C-D2E5-7378B6B1506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DD46FBE1-41DE-CE09-1EEC-09C8D859BF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50A7DB6F-DAE2-F1C9-6740-5CC7BB3FF4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4FCD2D78-255F-1E46-AFA7-B640983D7D42}" type="slidenum">
              <a:rPr lang="pt-BR" altLang="en-US" sz="1200">
                <a:latin typeface="Arial" panose="020B0604020202020204" pitchFamily="34" charset="0"/>
              </a:rPr>
              <a:pPr eaLnBrk="1" hangingPunct="1"/>
              <a:t>12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7897ED10-4F83-E9C5-87B4-C288EE8ACF6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7CBADE5E-3C4B-68A4-2130-FD5CF37FDD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A4C12619-D661-396C-A881-18CDA23796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A1565F66-AC2F-5449-AC8E-86F4FD65C4E0}" type="slidenum">
              <a:rPr lang="pt-BR" altLang="en-US" sz="1200">
                <a:latin typeface="Arial" panose="020B0604020202020204" pitchFamily="34" charset="0"/>
              </a:rPr>
              <a:pPr eaLnBrk="1" hangingPunct="1"/>
              <a:t>13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894AAE6D-3361-F2E8-2677-16CF96B2169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C135CE8D-8BB2-E1BA-4400-111BCADDE1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455163B6-1514-637D-E58F-81DC88465A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272FDFFC-81B3-7241-90BE-03B6BF657731}" type="slidenum">
              <a:rPr lang="pt-BR" altLang="en-US" sz="1200">
                <a:latin typeface="Arial" panose="020B0604020202020204" pitchFamily="34" charset="0"/>
              </a:rPr>
              <a:pPr eaLnBrk="1" hangingPunct="1"/>
              <a:t>14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D43A1BD4-67F6-5DBC-166B-7F7AFB922B4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536DD09D-150E-EAFB-4E79-4425D1A7A0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74178809-DEBC-1F18-42A7-3104A402DB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B4A71C20-0EF4-5542-A4BB-DB66B83499E5}" type="slidenum">
              <a:rPr lang="pt-BR" altLang="en-US" sz="1200">
                <a:latin typeface="Arial" panose="020B0604020202020204" pitchFamily="34" charset="0"/>
              </a:rPr>
              <a:pPr eaLnBrk="1" hangingPunct="1"/>
              <a:t>16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EFE9B413-DE1F-97D1-31FE-6B905A77861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FE7FE718-557A-1215-820B-C19CB7B58B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21AA5F2A-0FE7-E89D-5A3E-854ADD9365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C6C6E991-178F-164F-B38D-2F9AFCE2E72F}" type="slidenum">
              <a:rPr lang="pt-BR" altLang="en-US" sz="1200">
                <a:latin typeface="Arial" panose="020B0604020202020204" pitchFamily="34" charset="0"/>
              </a:rPr>
              <a:pPr eaLnBrk="1" hangingPunct="1"/>
              <a:t>3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A7C1B80E-453E-37D4-2987-BD535C90CF1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E121D9DE-732F-3E85-E3AB-52276728E3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3F06CCA9-3336-07DB-EBD8-E535071F9D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89623394-A42E-9748-A8B9-8602ED32D317}" type="slidenum">
              <a:rPr lang="pt-BR" altLang="en-US" sz="1200">
                <a:latin typeface="Arial" panose="020B0604020202020204" pitchFamily="34" charset="0"/>
              </a:rPr>
              <a:pPr eaLnBrk="1" hangingPunct="1"/>
              <a:t>4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70AC43D4-1B3D-A57A-A68F-2D3B96815AF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9284D197-9DAE-B219-26F9-560E2B1460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D83CEA12-60EA-3B41-5F3C-A7F98166E9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52CB50B1-634F-AE4F-8F64-C54F25FDFCA5}" type="slidenum">
              <a:rPr lang="pt-BR" altLang="en-US" sz="1200">
                <a:latin typeface="Arial" panose="020B0604020202020204" pitchFamily="34" charset="0"/>
              </a:rPr>
              <a:pPr eaLnBrk="1" hangingPunct="1"/>
              <a:t>5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A6A4A1AE-41C3-EFFB-1330-0B1B971A448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2FE93CBF-4584-1143-1916-116D699E94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D04EF1E1-F7DF-A00C-A6F1-4691B862F6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987DC09B-5002-BC45-849F-D4A5BE1D4650}" type="slidenum">
              <a:rPr lang="pt-BR" altLang="en-US" sz="1200">
                <a:latin typeface="Arial" panose="020B0604020202020204" pitchFamily="34" charset="0"/>
              </a:rPr>
              <a:pPr eaLnBrk="1" hangingPunct="1"/>
              <a:t>6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CE6CFFD2-686C-A943-C790-9EDCE799FBA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75080376-6E24-AC43-83E1-AE23D2C2DC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6B53BFCF-2870-23D6-695E-651720A2A2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9CFFACB5-2C59-4746-98CA-8A67238CD7FC}" type="slidenum">
              <a:rPr lang="pt-BR" altLang="en-US" sz="1200">
                <a:latin typeface="Arial" panose="020B0604020202020204" pitchFamily="34" charset="0"/>
              </a:rPr>
              <a:pPr eaLnBrk="1" hangingPunct="1"/>
              <a:t>7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AC1FB6F1-878D-66CA-6915-362004AEB1C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3052708C-05B8-E304-AE29-7828D3FC0E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112A7699-24C2-5437-2FAA-D176C3E2F3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B2933779-E97A-574D-9A0A-8B83D2891A52}" type="slidenum">
              <a:rPr lang="pt-BR" altLang="en-US" sz="1200">
                <a:latin typeface="Arial" panose="020B0604020202020204" pitchFamily="34" charset="0"/>
              </a:rPr>
              <a:pPr eaLnBrk="1" hangingPunct="1"/>
              <a:t>8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8EE6814F-7B5A-F2B8-BA51-7D445B11EC2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4C79FFA7-A442-95AE-6970-F50F4B6F89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7B2A8D3D-0C74-E7C6-F37C-C23C821559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526B7AEC-847D-0640-9EAA-D8B1E870185F}" type="slidenum">
              <a:rPr lang="pt-BR" altLang="en-US" sz="1200">
                <a:latin typeface="Arial" panose="020B0604020202020204" pitchFamily="34" charset="0"/>
              </a:rPr>
              <a:pPr eaLnBrk="1" hangingPunct="1"/>
              <a:t>9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2D52BF03-EC21-4E28-55BA-8CB4D7CD1CB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66CA084C-D188-F60C-84A8-F18788C006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D4CC6B6A-54F7-9A57-344D-6C1F2C01D6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38DEBAEE-ED57-054C-BF38-C9A130300DD6}" type="slidenum">
              <a:rPr lang="pt-BR" altLang="en-US" sz="1200">
                <a:latin typeface="Arial" panose="020B0604020202020204" pitchFamily="34" charset="0"/>
              </a:rPr>
              <a:pPr eaLnBrk="1" hangingPunct="1"/>
              <a:t>10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FF052512-7987-6F4A-0794-AFA0AFA4270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9A2F7E32-3818-505E-3B1F-7DBF113665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8E599CA4-729F-FBF0-207C-EDA1C2242B0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9A8677A1-60F4-B5B5-C13E-E2074A60890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0D1E2B-22F9-984D-B92C-A684DF56FDB5}" type="slidenum">
              <a:rPr lang="pt-BR" altLang="en-US"/>
              <a:pPr/>
              <a:t>‹#›</a:t>
            </a:fld>
            <a:r>
              <a:rPr lang="pt-BR" altLang="en-US"/>
              <a:t>/23</a:t>
            </a:r>
          </a:p>
        </p:txBody>
      </p:sp>
    </p:spTree>
    <p:extLst>
      <p:ext uri="{BB962C8B-B14F-4D97-AF65-F5344CB8AC3E}">
        <p14:creationId xmlns:p14="http://schemas.microsoft.com/office/powerpoint/2010/main" val="321361328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73ED0DAB-B6B6-1BBE-3B89-B5889619EBE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1826F977-A6CB-7D9A-D2E1-B00E601A1D7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B2543A-263B-E745-90FE-C0AF2DE0FF2F}" type="slidenum">
              <a:rPr lang="pt-BR" altLang="en-US"/>
              <a:pPr/>
              <a:t>‹#›</a:t>
            </a:fld>
            <a:r>
              <a:rPr lang="pt-BR" altLang="en-US"/>
              <a:t>/23</a:t>
            </a:r>
          </a:p>
        </p:txBody>
      </p:sp>
    </p:spTree>
    <p:extLst>
      <p:ext uri="{BB962C8B-B14F-4D97-AF65-F5344CB8AC3E}">
        <p14:creationId xmlns:p14="http://schemas.microsoft.com/office/powerpoint/2010/main" val="50964403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77038" y="76200"/>
            <a:ext cx="2259012" cy="58816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76200"/>
            <a:ext cx="6624638" cy="58816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1705E698-FCC3-00C7-4A15-ED4ED6C6194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A9F40B73-3488-F709-8D2D-9B23FB15877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A29F9C-A262-3A48-8E26-7F46C7AD1DDD}" type="slidenum">
              <a:rPr lang="pt-BR" altLang="en-US"/>
              <a:pPr/>
              <a:t>‹#›</a:t>
            </a:fld>
            <a:r>
              <a:rPr lang="pt-BR" altLang="en-US"/>
              <a:t>/23</a:t>
            </a:r>
          </a:p>
        </p:txBody>
      </p:sp>
    </p:spTree>
    <p:extLst>
      <p:ext uri="{BB962C8B-B14F-4D97-AF65-F5344CB8AC3E}">
        <p14:creationId xmlns:p14="http://schemas.microsoft.com/office/powerpoint/2010/main" val="294918620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E1ADA990-D229-838D-6200-CEF0937F889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255E9A9A-8F85-E752-8B9C-DECE9397074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8EA8F2-2440-6B4B-86D7-FFB55E13DFA3}" type="slidenum">
              <a:rPr lang="pt-BR" altLang="en-US"/>
              <a:pPr/>
              <a:t>‹#›</a:t>
            </a:fld>
            <a:r>
              <a:rPr lang="pt-BR" altLang="en-US"/>
              <a:t>/23</a:t>
            </a:r>
          </a:p>
        </p:txBody>
      </p:sp>
    </p:spTree>
    <p:extLst>
      <p:ext uri="{BB962C8B-B14F-4D97-AF65-F5344CB8AC3E}">
        <p14:creationId xmlns:p14="http://schemas.microsoft.com/office/powerpoint/2010/main" val="334087823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646E39C6-92E8-AAF5-1BE6-A6E35283730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AC1A5FFB-B285-0051-1A69-1FEFA7218BA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67C403-051C-3E4F-9CB1-B251B41CE730}" type="slidenum">
              <a:rPr lang="pt-BR" altLang="en-US"/>
              <a:pPr/>
              <a:t>‹#›</a:t>
            </a:fld>
            <a:r>
              <a:rPr lang="pt-BR" altLang="en-US"/>
              <a:t>/23</a:t>
            </a:r>
          </a:p>
        </p:txBody>
      </p:sp>
    </p:spTree>
    <p:extLst>
      <p:ext uri="{BB962C8B-B14F-4D97-AF65-F5344CB8AC3E}">
        <p14:creationId xmlns:p14="http://schemas.microsoft.com/office/powerpoint/2010/main" val="276560811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3789363"/>
            <a:ext cx="4441825" cy="2168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225" y="3789363"/>
            <a:ext cx="4441825" cy="2168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A665C648-D455-C373-2698-83C064956EF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936C23A8-F870-445D-F325-6C3F632DA90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1D7329-D743-3941-A97D-B3B52E6DAEB7}" type="slidenum">
              <a:rPr lang="pt-BR" altLang="en-US"/>
              <a:pPr/>
              <a:t>‹#›</a:t>
            </a:fld>
            <a:r>
              <a:rPr lang="pt-BR" altLang="en-US"/>
              <a:t>/23</a:t>
            </a:r>
          </a:p>
        </p:txBody>
      </p:sp>
    </p:spTree>
    <p:extLst>
      <p:ext uri="{BB962C8B-B14F-4D97-AF65-F5344CB8AC3E}">
        <p14:creationId xmlns:p14="http://schemas.microsoft.com/office/powerpoint/2010/main" val="264762962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33FF6927-2D9A-0FAD-0835-846262C162F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85816DB3-0CCE-FE92-7580-22FFBF555E3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467800-12A3-B74F-8D6B-323BDB291592}" type="slidenum">
              <a:rPr lang="pt-BR" altLang="en-US"/>
              <a:pPr/>
              <a:t>‹#›</a:t>
            </a:fld>
            <a:r>
              <a:rPr lang="pt-BR" altLang="en-US"/>
              <a:t>/23</a:t>
            </a:r>
          </a:p>
        </p:txBody>
      </p:sp>
    </p:spTree>
    <p:extLst>
      <p:ext uri="{BB962C8B-B14F-4D97-AF65-F5344CB8AC3E}">
        <p14:creationId xmlns:p14="http://schemas.microsoft.com/office/powerpoint/2010/main" val="400415605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48FAD1F6-383A-CFF3-7DD1-AD92E67667C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0E5ECDDE-C2B6-D3EB-5D39-D9D6B198218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430448-B778-064C-88C2-E566DAE9F249}" type="slidenum">
              <a:rPr lang="pt-BR" altLang="en-US"/>
              <a:pPr/>
              <a:t>‹#›</a:t>
            </a:fld>
            <a:r>
              <a:rPr lang="pt-BR" altLang="en-US"/>
              <a:t>/23</a:t>
            </a:r>
          </a:p>
        </p:txBody>
      </p:sp>
    </p:spTree>
    <p:extLst>
      <p:ext uri="{BB962C8B-B14F-4D97-AF65-F5344CB8AC3E}">
        <p14:creationId xmlns:p14="http://schemas.microsoft.com/office/powerpoint/2010/main" val="63889130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88E6B2D4-0972-0664-1DC6-1ACA2294694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FBDB1E00-EC80-6BB4-7F02-C489EAA565F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B2D868-C434-4D4D-A735-DABBA35FBB92}" type="slidenum">
              <a:rPr lang="pt-BR" altLang="en-US"/>
              <a:pPr/>
              <a:t>‹#›</a:t>
            </a:fld>
            <a:r>
              <a:rPr lang="pt-BR" altLang="en-US"/>
              <a:t>/23</a:t>
            </a:r>
          </a:p>
        </p:txBody>
      </p:sp>
    </p:spTree>
    <p:extLst>
      <p:ext uri="{BB962C8B-B14F-4D97-AF65-F5344CB8AC3E}">
        <p14:creationId xmlns:p14="http://schemas.microsoft.com/office/powerpoint/2010/main" val="152885730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A32A245B-6598-D0A4-7F57-659969DE090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280A57F6-B05D-3381-9B76-C04533ADE56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5C5290-B84F-F94E-9006-E2B35A859602}" type="slidenum">
              <a:rPr lang="pt-BR" altLang="en-US"/>
              <a:pPr/>
              <a:t>‹#›</a:t>
            </a:fld>
            <a:r>
              <a:rPr lang="pt-BR" altLang="en-US"/>
              <a:t>/23</a:t>
            </a:r>
          </a:p>
        </p:txBody>
      </p:sp>
    </p:spTree>
    <p:extLst>
      <p:ext uri="{BB962C8B-B14F-4D97-AF65-F5344CB8AC3E}">
        <p14:creationId xmlns:p14="http://schemas.microsoft.com/office/powerpoint/2010/main" val="65131459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A4EE8623-D04B-D29F-94B5-5104C3E7A51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EE91B639-E09B-79E1-2B30-A90F66FA441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BB7DBE-3032-934E-9C0C-CF390CCF9990}" type="slidenum">
              <a:rPr lang="pt-BR" altLang="en-US"/>
              <a:pPr/>
              <a:t>‹#›</a:t>
            </a:fld>
            <a:r>
              <a:rPr lang="pt-BR" altLang="en-US"/>
              <a:t>/23</a:t>
            </a:r>
          </a:p>
        </p:txBody>
      </p:sp>
    </p:spTree>
    <p:extLst>
      <p:ext uri="{BB962C8B-B14F-4D97-AF65-F5344CB8AC3E}">
        <p14:creationId xmlns:p14="http://schemas.microsoft.com/office/powerpoint/2010/main" val="32414419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ib01">
            <a:extLst>
              <a:ext uri="{FF2B5EF4-FFF2-40B4-BE49-F238E27FC236}">
                <a16:creationId xmlns:a16="http://schemas.microsoft.com/office/drawing/2014/main" id="{8534367F-98EC-3C58-CD66-1468CBA67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5" descr="sib03">
            <a:extLst>
              <a:ext uri="{FF2B5EF4-FFF2-40B4-BE49-F238E27FC236}">
                <a16:creationId xmlns:a16="http://schemas.microsoft.com/office/drawing/2014/main" id="{211717A9-BAFE-227B-CFF2-8BA921233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818188"/>
            <a:ext cx="9144000" cy="103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7">
            <a:extLst>
              <a:ext uri="{FF2B5EF4-FFF2-40B4-BE49-F238E27FC236}">
                <a16:creationId xmlns:a16="http://schemas.microsoft.com/office/drawing/2014/main" id="{9BA36F48-D2E8-7E94-2609-7A55B03269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3789363"/>
            <a:ext cx="9036050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 altLang="en-US"/>
              <a:t>Clique para editar os estilos do texto mestre</a:t>
            </a:r>
          </a:p>
          <a:p>
            <a:pPr lvl="1"/>
            <a:r>
              <a:rPr lang="pt-BR" altLang="en-US"/>
              <a:t>Segundo nível</a:t>
            </a:r>
          </a:p>
          <a:p>
            <a:pPr lvl="2"/>
            <a:r>
              <a:rPr lang="pt-BR" altLang="en-US"/>
              <a:t>Terceiro nível</a:t>
            </a:r>
          </a:p>
          <a:p>
            <a:pPr lvl="3"/>
            <a:r>
              <a:rPr lang="pt-BR" altLang="en-US"/>
              <a:t>Quarto nível</a:t>
            </a:r>
          </a:p>
          <a:p>
            <a:pPr lvl="4"/>
            <a:r>
              <a:rPr lang="pt-BR" altLang="en-US"/>
              <a:t>Quinto nível</a:t>
            </a:r>
          </a:p>
        </p:txBody>
      </p:sp>
      <p:sp>
        <p:nvSpPr>
          <p:cNvPr id="153608" name="Rectangle 8">
            <a:extLst>
              <a:ext uri="{FF2B5EF4-FFF2-40B4-BE49-F238E27FC236}">
                <a16:creationId xmlns:a16="http://schemas.microsoft.com/office/drawing/2014/main" id="{B77E796E-C079-B763-6068-E76431013D5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53188"/>
            <a:ext cx="91440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i="1">
                <a:effectLst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53609" name="Rectangle 9">
            <a:extLst>
              <a:ext uri="{FF2B5EF4-FFF2-40B4-BE49-F238E27FC236}">
                <a16:creationId xmlns:a16="http://schemas.microsoft.com/office/drawing/2014/main" id="{A151A1EF-5A63-0052-1E84-43474CBFDE8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4925" y="6453188"/>
            <a:ext cx="720725" cy="33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37066B52-38E5-D346-A5C6-57B29DF13B82}" type="slidenum">
              <a:rPr lang="pt-BR" altLang="en-US"/>
              <a:pPr/>
              <a:t>‹#›</a:t>
            </a:fld>
            <a:r>
              <a:rPr lang="pt-BR" altLang="en-US"/>
              <a:t>/23</a:t>
            </a:r>
          </a:p>
        </p:txBody>
      </p:sp>
      <p:pic>
        <p:nvPicPr>
          <p:cNvPr id="1031" name="Picture 10" descr="puc">
            <a:extLst>
              <a:ext uri="{FF2B5EF4-FFF2-40B4-BE49-F238E27FC236}">
                <a16:creationId xmlns:a16="http://schemas.microsoft.com/office/drawing/2014/main" id="{9995FD4E-D3AA-4D49-1E5B-4C07C69A1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6913" y="5976938"/>
            <a:ext cx="66040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11" descr="matmidia">
            <a:extLst>
              <a:ext uri="{FF2B5EF4-FFF2-40B4-BE49-F238E27FC236}">
                <a16:creationId xmlns:a16="http://schemas.microsoft.com/office/drawing/2014/main" id="{25C1D717-4055-1DA9-3E3C-E7D65A07B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5905500"/>
            <a:ext cx="25209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06" name="Rectangle 6">
            <a:extLst>
              <a:ext uri="{FF2B5EF4-FFF2-40B4-BE49-F238E27FC236}">
                <a16:creationId xmlns:a16="http://schemas.microsoft.com/office/drawing/2014/main" id="{53305722-517E-6F92-D59C-AF6B02B389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08063" y="76200"/>
            <a:ext cx="7019925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 Antiqu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 Antiqu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 Antiqu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 Antiqu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 Antiqu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 Antiqu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 Antiqu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 Antiqua" pitchFamily="18" charset="0"/>
        </a:defRPr>
      </a:lvl9pPr>
    </p:titleStyle>
    <p:bodyStyle>
      <a:lvl1pPr marL="342900" indent="-342900" algn="ctr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defRPr sz="3200" i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"/>
        <a:defRPr sz="2800" i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"/>
        <a:defRPr sz="2400" i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"/>
        <a:defRPr sz="2000" i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"/>
        <a:defRPr sz="2000" i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"/>
        <a:defRPr sz="2000" i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"/>
        <a:defRPr sz="2000" i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"/>
        <a:defRPr sz="2000" i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"/>
        <a:defRPr sz="2000" i="1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22.jpeg"/><Relationship Id="rId7" Type="http://schemas.openxmlformats.org/officeDocument/2006/relationships/image" Target="../media/image2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11" Type="http://schemas.openxmlformats.org/officeDocument/2006/relationships/image" Target="../media/image30.jpeg"/><Relationship Id="rId5" Type="http://schemas.openxmlformats.org/officeDocument/2006/relationships/image" Target="../media/image24.png"/><Relationship Id="rId10" Type="http://schemas.openxmlformats.org/officeDocument/2006/relationships/image" Target="../media/image29.emf"/><Relationship Id="rId4" Type="http://schemas.openxmlformats.org/officeDocument/2006/relationships/image" Target="../media/image23.png"/><Relationship Id="rId9" Type="http://schemas.openxmlformats.org/officeDocument/2006/relationships/image" Target="../media/image28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31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EBAC2DC4-5367-5372-6866-EB438BADCF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A8E7FCC4-9BC2-894F-B95A-5A847E2A2C81}" type="slidenum">
              <a:rPr lang="pt-BR" altLang="en-US" sz="1200"/>
              <a:pPr eaLnBrk="1" hangingPunct="1"/>
              <a:t>1</a:t>
            </a:fld>
            <a:r>
              <a:rPr lang="pt-BR" altLang="en-US" sz="1200"/>
              <a:t>/23</a:t>
            </a:r>
          </a:p>
        </p:txBody>
      </p:sp>
      <p:sp>
        <p:nvSpPr>
          <p:cNvPr id="158722" name="Rectangle 2">
            <a:extLst>
              <a:ext uri="{FF2B5EF4-FFF2-40B4-BE49-F238E27FC236}">
                <a16:creationId xmlns:a16="http://schemas.microsoft.com/office/drawing/2014/main" id="{2DCE146D-FF88-1A1E-31DD-FDEAF70186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424862" cy="1366837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/>
              <a:t>Vector field reconstruction from sparse samples with applications</a:t>
            </a:r>
          </a:p>
        </p:txBody>
      </p:sp>
      <p:sp>
        <p:nvSpPr>
          <p:cNvPr id="158723" name="Rectangle 3">
            <a:extLst>
              <a:ext uri="{FF2B5EF4-FFF2-40B4-BE49-F238E27FC236}">
                <a16:creationId xmlns:a16="http://schemas.microsoft.com/office/drawing/2014/main" id="{56DEF4C5-5942-5EB6-0704-45236D4D96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188" y="1711325"/>
            <a:ext cx="8208962" cy="538163"/>
          </a:xfrm>
        </p:spPr>
        <p:txBody>
          <a:bodyPr/>
          <a:lstStyle/>
          <a:p>
            <a:pPr eaLnBrk="1" hangingPunct="1">
              <a:defRPr/>
            </a:pPr>
            <a:r>
              <a:rPr lang="en-US" sz="1600" b="1" i="0" u="sng">
                <a:effectLst>
                  <a:outerShdw blurRad="38100" dist="38100" dir="2700000" algn="tl">
                    <a:srgbClr val="C0C0C0"/>
                  </a:outerShdw>
                </a:effectLst>
              </a:rPr>
              <a:t>Marcos Lage</a:t>
            </a:r>
            <a:r>
              <a:rPr lang="en-US" sz="1600" b="1" i="0">
                <a:effectLst>
                  <a:outerShdw blurRad="38100" dist="38100" dir="2700000" algn="tl">
                    <a:srgbClr val="C0C0C0"/>
                  </a:outerShdw>
                </a:effectLst>
              </a:rPr>
              <a:t>, Fabiano Petronetto, Afonso Paiva, Hélio Lopes, </a:t>
            </a:r>
          </a:p>
          <a:p>
            <a:pPr eaLnBrk="1" hangingPunct="1">
              <a:defRPr/>
            </a:pPr>
            <a:r>
              <a:rPr lang="en-US" sz="1600" b="1" i="0">
                <a:effectLst>
                  <a:outerShdw blurRad="38100" dist="38100" dir="2700000" algn="tl">
                    <a:srgbClr val="C0C0C0"/>
                  </a:outerShdw>
                </a:effectLst>
              </a:rPr>
              <a:t>Thomas Lewiner and Geovan Tavares</a:t>
            </a:r>
            <a:endParaRPr lang="en-US" sz="16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8724" name="Text Box 4">
            <a:extLst>
              <a:ext uri="{FF2B5EF4-FFF2-40B4-BE49-F238E27FC236}">
                <a16:creationId xmlns:a16="http://schemas.microsoft.com/office/drawing/2014/main" id="{C80EFB69-4A4C-6439-C8AF-D3E9FDE839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276475"/>
            <a:ext cx="87852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600">
                <a:effectLst>
                  <a:outerShdw blurRad="38100" dist="38100" dir="2700000" algn="tl">
                    <a:srgbClr val="C0C0C0"/>
                  </a:outerShdw>
                </a:effectLst>
              </a:rPr>
              <a:t>Laboratório Matmidia - Departamento de Matemática - PUC-Rio - Rio de Janeiro - Brasil</a:t>
            </a:r>
          </a:p>
        </p:txBody>
      </p:sp>
      <p:pic>
        <p:nvPicPr>
          <p:cNvPr id="2054" name="Picture 11" descr="Vitoria">
            <a:extLst>
              <a:ext uri="{FF2B5EF4-FFF2-40B4-BE49-F238E27FC236}">
                <a16:creationId xmlns:a16="http://schemas.microsoft.com/office/drawing/2014/main" id="{897A68D6-E2ED-0F83-FEA9-3D26CEAF01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6238" y="2708275"/>
            <a:ext cx="3240087" cy="3240088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lide Number Placeholder 4">
            <a:extLst>
              <a:ext uri="{FF2B5EF4-FFF2-40B4-BE49-F238E27FC236}">
                <a16:creationId xmlns:a16="http://schemas.microsoft.com/office/drawing/2014/main" id="{A4D26F21-F682-D168-78D1-4C65C392B76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8339A073-CFEA-FC4C-B95A-BCC581E61E00}" type="slidenum">
              <a:rPr lang="pt-BR" altLang="en-US" sz="1200"/>
              <a:pPr eaLnBrk="1" hangingPunct="1"/>
              <a:t>10</a:t>
            </a:fld>
            <a:r>
              <a:rPr lang="pt-BR" altLang="en-US" sz="1200"/>
              <a:t>/23</a:t>
            </a:r>
          </a:p>
        </p:txBody>
      </p:sp>
      <p:grpSp>
        <p:nvGrpSpPr>
          <p:cNvPr id="2" name="Group 158">
            <a:extLst>
              <a:ext uri="{FF2B5EF4-FFF2-40B4-BE49-F238E27FC236}">
                <a16:creationId xmlns:a16="http://schemas.microsoft.com/office/drawing/2014/main" id="{04313BEB-DC3D-B61D-EEF9-1D9C0EF782E3}"/>
              </a:ext>
            </a:extLst>
          </p:cNvPr>
          <p:cNvGrpSpPr>
            <a:grpSpLocks/>
          </p:cNvGrpSpPr>
          <p:nvPr/>
        </p:nvGrpSpPr>
        <p:grpSpPr bwMode="auto">
          <a:xfrm>
            <a:off x="1763713" y="985838"/>
            <a:ext cx="5834062" cy="3235325"/>
            <a:chOff x="1111" y="621"/>
            <a:chExt cx="3675" cy="2038"/>
          </a:xfrm>
        </p:grpSpPr>
        <p:sp>
          <p:nvSpPr>
            <p:cNvPr id="175242" name="Line 138">
              <a:extLst>
                <a:ext uri="{FF2B5EF4-FFF2-40B4-BE49-F238E27FC236}">
                  <a16:creationId xmlns:a16="http://schemas.microsoft.com/office/drawing/2014/main" id="{8C67A397-4560-7759-C85C-7855563EBB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11" y="935"/>
              <a:ext cx="408" cy="46"/>
            </a:xfrm>
            <a:prstGeom prst="line">
              <a:avLst/>
            </a:prstGeom>
            <a:noFill/>
            <a:ln w="57150">
              <a:solidFill>
                <a:srgbClr val="00808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5243" name="Line 139">
              <a:extLst>
                <a:ext uri="{FF2B5EF4-FFF2-40B4-BE49-F238E27FC236}">
                  <a16:creationId xmlns:a16="http://schemas.microsoft.com/office/drawing/2014/main" id="{CC426FCE-556F-B457-DBF0-7A17745A48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56" y="1661"/>
              <a:ext cx="408" cy="46"/>
            </a:xfrm>
            <a:prstGeom prst="line">
              <a:avLst/>
            </a:prstGeom>
            <a:noFill/>
            <a:ln w="57150">
              <a:solidFill>
                <a:srgbClr val="00808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5244" name="Line 140">
              <a:extLst>
                <a:ext uri="{FF2B5EF4-FFF2-40B4-BE49-F238E27FC236}">
                  <a16:creationId xmlns:a16="http://schemas.microsoft.com/office/drawing/2014/main" id="{B15C180D-6C68-5395-8B82-9DF759E91F9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11" y="2523"/>
              <a:ext cx="408" cy="46"/>
            </a:xfrm>
            <a:prstGeom prst="line">
              <a:avLst/>
            </a:prstGeom>
            <a:noFill/>
            <a:ln w="57150">
              <a:solidFill>
                <a:srgbClr val="00808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5245" name="Line 141">
              <a:extLst>
                <a:ext uri="{FF2B5EF4-FFF2-40B4-BE49-F238E27FC236}">
                  <a16:creationId xmlns:a16="http://schemas.microsoft.com/office/drawing/2014/main" id="{2181180A-6917-7375-B9C8-2B5CE804253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01" y="2205"/>
              <a:ext cx="408" cy="46"/>
            </a:xfrm>
            <a:prstGeom prst="line">
              <a:avLst/>
            </a:prstGeom>
            <a:noFill/>
            <a:ln w="57150">
              <a:solidFill>
                <a:srgbClr val="00808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5246" name="Line 142">
              <a:extLst>
                <a:ext uri="{FF2B5EF4-FFF2-40B4-BE49-F238E27FC236}">
                  <a16:creationId xmlns:a16="http://schemas.microsoft.com/office/drawing/2014/main" id="{C9714731-F754-6390-065A-7878F2EEC53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400000" flipV="1">
              <a:off x="1701" y="1434"/>
              <a:ext cx="408" cy="46"/>
            </a:xfrm>
            <a:prstGeom prst="line">
              <a:avLst/>
            </a:prstGeom>
            <a:noFill/>
            <a:ln w="57150">
              <a:solidFill>
                <a:srgbClr val="00808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5247" name="Line 143">
              <a:extLst>
                <a:ext uri="{FF2B5EF4-FFF2-40B4-BE49-F238E27FC236}">
                  <a16:creationId xmlns:a16="http://schemas.microsoft.com/office/drawing/2014/main" id="{C5477AF3-DE02-503C-3009-A48F0248F5A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400000" flipV="1">
              <a:off x="3107" y="2251"/>
              <a:ext cx="408" cy="46"/>
            </a:xfrm>
            <a:prstGeom prst="line">
              <a:avLst/>
            </a:prstGeom>
            <a:noFill/>
            <a:ln w="57150">
              <a:solidFill>
                <a:srgbClr val="00808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5248" name="Line 144">
              <a:extLst>
                <a:ext uri="{FF2B5EF4-FFF2-40B4-BE49-F238E27FC236}">
                  <a16:creationId xmlns:a16="http://schemas.microsoft.com/office/drawing/2014/main" id="{B40C289A-AAD8-DAB4-3C4C-DCD8AEC6AE2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400000" flipV="1">
              <a:off x="3152" y="1525"/>
              <a:ext cx="408" cy="46"/>
            </a:xfrm>
            <a:prstGeom prst="line">
              <a:avLst/>
            </a:prstGeom>
            <a:noFill/>
            <a:ln w="57150">
              <a:solidFill>
                <a:srgbClr val="00808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5249" name="Line 145">
              <a:extLst>
                <a:ext uri="{FF2B5EF4-FFF2-40B4-BE49-F238E27FC236}">
                  <a16:creationId xmlns:a16="http://schemas.microsoft.com/office/drawing/2014/main" id="{94BD4E84-15CA-D541-B100-CB5104673E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09" y="754"/>
              <a:ext cx="408" cy="46"/>
            </a:xfrm>
            <a:prstGeom prst="line">
              <a:avLst/>
            </a:prstGeom>
            <a:noFill/>
            <a:ln w="57150">
              <a:solidFill>
                <a:srgbClr val="00808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5250" name="Line 146">
              <a:extLst>
                <a:ext uri="{FF2B5EF4-FFF2-40B4-BE49-F238E27FC236}">
                  <a16:creationId xmlns:a16="http://schemas.microsoft.com/office/drawing/2014/main" id="{C9889E50-CFA6-D54B-F893-4554A9C8C45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400000" flipV="1">
              <a:off x="2426" y="1933"/>
              <a:ext cx="408" cy="46"/>
            </a:xfrm>
            <a:prstGeom prst="line">
              <a:avLst/>
            </a:prstGeom>
            <a:noFill/>
            <a:ln w="57150">
              <a:solidFill>
                <a:srgbClr val="00808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5251" name="Line 147">
              <a:extLst>
                <a:ext uri="{FF2B5EF4-FFF2-40B4-BE49-F238E27FC236}">
                  <a16:creationId xmlns:a16="http://schemas.microsoft.com/office/drawing/2014/main" id="{B49856AB-0A68-00D9-BBB6-C851448926E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400000" flipV="1">
              <a:off x="2290" y="2568"/>
              <a:ext cx="408" cy="46"/>
            </a:xfrm>
            <a:prstGeom prst="line">
              <a:avLst/>
            </a:prstGeom>
            <a:noFill/>
            <a:ln w="57150">
              <a:solidFill>
                <a:srgbClr val="00808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5252" name="Line 148">
              <a:extLst>
                <a:ext uri="{FF2B5EF4-FFF2-40B4-BE49-F238E27FC236}">
                  <a16:creationId xmlns:a16="http://schemas.microsoft.com/office/drawing/2014/main" id="{95063191-92E9-B759-EC67-42BC228A801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400000" flipV="1">
              <a:off x="2517" y="1117"/>
              <a:ext cx="408" cy="46"/>
            </a:xfrm>
            <a:prstGeom prst="line">
              <a:avLst/>
            </a:prstGeom>
            <a:noFill/>
            <a:ln w="57150">
              <a:solidFill>
                <a:srgbClr val="00808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5254" name="Line 150">
              <a:extLst>
                <a:ext uri="{FF2B5EF4-FFF2-40B4-BE49-F238E27FC236}">
                  <a16:creationId xmlns:a16="http://schemas.microsoft.com/office/drawing/2014/main" id="{725A2D88-D921-8E27-B92B-1F4237635B9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8060000" flipV="1">
              <a:off x="3272" y="757"/>
              <a:ext cx="309" cy="34"/>
            </a:xfrm>
            <a:prstGeom prst="line">
              <a:avLst/>
            </a:prstGeom>
            <a:noFill/>
            <a:ln w="57150">
              <a:solidFill>
                <a:srgbClr val="00808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5255" name="Line 151">
              <a:extLst>
                <a:ext uri="{FF2B5EF4-FFF2-40B4-BE49-F238E27FC236}">
                  <a16:creationId xmlns:a16="http://schemas.microsoft.com/office/drawing/2014/main" id="{3BAA63F6-A003-FA45-CEF3-5270D9AC7CB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8480000" flipV="1">
              <a:off x="3742" y="1298"/>
              <a:ext cx="408" cy="46"/>
            </a:xfrm>
            <a:prstGeom prst="line">
              <a:avLst/>
            </a:prstGeom>
            <a:noFill/>
            <a:ln w="57150">
              <a:solidFill>
                <a:srgbClr val="00808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5256" name="Line 152">
              <a:extLst>
                <a:ext uri="{FF2B5EF4-FFF2-40B4-BE49-F238E27FC236}">
                  <a16:creationId xmlns:a16="http://schemas.microsoft.com/office/drawing/2014/main" id="{4B46B391-5911-ACAA-AEF6-CDB0C880B98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8480000" flipV="1">
              <a:off x="4014" y="1933"/>
              <a:ext cx="408" cy="46"/>
            </a:xfrm>
            <a:prstGeom prst="line">
              <a:avLst/>
            </a:prstGeom>
            <a:noFill/>
            <a:ln w="57150">
              <a:solidFill>
                <a:srgbClr val="00808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5257" name="Line 153">
              <a:extLst>
                <a:ext uri="{FF2B5EF4-FFF2-40B4-BE49-F238E27FC236}">
                  <a16:creationId xmlns:a16="http://schemas.microsoft.com/office/drawing/2014/main" id="{4A02B734-065D-3583-F0F4-35993CD369B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8480000" flipV="1">
              <a:off x="3697" y="2432"/>
              <a:ext cx="408" cy="46"/>
            </a:xfrm>
            <a:prstGeom prst="line">
              <a:avLst/>
            </a:prstGeom>
            <a:noFill/>
            <a:ln w="57150">
              <a:solidFill>
                <a:srgbClr val="00808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5258" name="Line 154">
              <a:extLst>
                <a:ext uri="{FF2B5EF4-FFF2-40B4-BE49-F238E27FC236}">
                  <a16:creationId xmlns:a16="http://schemas.microsoft.com/office/drawing/2014/main" id="{F745184D-3E66-DDBD-5DBE-AD123E0D9E2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8480000" flipV="1">
              <a:off x="4559" y="1298"/>
              <a:ext cx="408" cy="46"/>
            </a:xfrm>
            <a:prstGeom prst="line">
              <a:avLst/>
            </a:prstGeom>
            <a:noFill/>
            <a:ln w="57150">
              <a:solidFill>
                <a:srgbClr val="00808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5259" name="Line 155">
              <a:extLst>
                <a:ext uri="{FF2B5EF4-FFF2-40B4-BE49-F238E27FC236}">
                  <a16:creationId xmlns:a16="http://schemas.microsoft.com/office/drawing/2014/main" id="{16B8E2BF-783A-E24B-E57D-133F992F038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8480000" flipV="1">
              <a:off x="4468" y="2386"/>
              <a:ext cx="408" cy="46"/>
            </a:xfrm>
            <a:prstGeom prst="line">
              <a:avLst/>
            </a:prstGeom>
            <a:noFill/>
            <a:ln w="57150">
              <a:solidFill>
                <a:srgbClr val="00808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5260" name="Line 156">
              <a:extLst>
                <a:ext uri="{FF2B5EF4-FFF2-40B4-BE49-F238E27FC236}">
                  <a16:creationId xmlns:a16="http://schemas.microsoft.com/office/drawing/2014/main" id="{7F0C3675-C37D-8354-528C-7A8FF7E76AE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3300000" flipV="1">
              <a:off x="4241" y="980"/>
              <a:ext cx="408" cy="46"/>
            </a:xfrm>
            <a:prstGeom prst="line">
              <a:avLst/>
            </a:prstGeom>
            <a:noFill/>
            <a:ln w="57150">
              <a:solidFill>
                <a:srgbClr val="00808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75106" name="Rectangle 2">
            <a:extLst>
              <a:ext uri="{FF2B5EF4-FFF2-40B4-BE49-F238E27FC236}">
                <a16:creationId xmlns:a16="http://schemas.microsoft.com/office/drawing/2014/main" id="{5FADE0F0-AE48-4C40-22E3-30B22DAEFA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08063" y="76200"/>
            <a:ext cx="7019925" cy="83185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/>
              <a:t>Acceleration fitting</a:t>
            </a: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02BF884E-E60F-7D35-02B8-0C9C4151BA0D}"/>
              </a:ext>
            </a:extLst>
          </p:cNvPr>
          <p:cNvGrpSpPr>
            <a:grpSpLocks/>
          </p:cNvGrpSpPr>
          <p:nvPr/>
        </p:nvGrpSpPr>
        <p:grpSpPr bwMode="auto">
          <a:xfrm>
            <a:off x="468313" y="4941888"/>
            <a:ext cx="4248150" cy="336550"/>
            <a:chOff x="113" y="2976"/>
            <a:chExt cx="3249" cy="257"/>
          </a:xfrm>
        </p:grpSpPr>
        <p:pic>
          <p:nvPicPr>
            <p:cNvPr id="11311" name="Picture 5" descr="11">
              <a:extLst>
                <a:ext uri="{FF2B5EF4-FFF2-40B4-BE49-F238E27FC236}">
                  <a16:creationId xmlns:a16="http://schemas.microsoft.com/office/drawing/2014/main" id="{1F34F05D-1D73-E9BE-A061-0D5E41ECAA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7" y="2976"/>
              <a:ext cx="845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312" name="Picture 6" descr="11">
              <a:extLst>
                <a:ext uri="{FF2B5EF4-FFF2-40B4-BE49-F238E27FC236}">
                  <a16:creationId xmlns:a16="http://schemas.microsoft.com/office/drawing/2014/main" id="{E48CF440-4F20-B84E-01B9-003848AAD0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2976"/>
              <a:ext cx="2204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5118" name="Rectangle 14">
            <a:extLst>
              <a:ext uri="{FF2B5EF4-FFF2-40B4-BE49-F238E27FC236}">
                <a16:creationId xmlns:a16="http://schemas.microsoft.com/office/drawing/2014/main" id="{FF81F2C7-9030-15B2-1EB6-CFFCE48B09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5511800"/>
            <a:ext cx="691356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We can improve the vector field approximation …</a:t>
            </a:r>
          </a:p>
        </p:txBody>
      </p:sp>
      <p:grpSp>
        <p:nvGrpSpPr>
          <p:cNvPr id="4" name="Group 157">
            <a:extLst>
              <a:ext uri="{FF2B5EF4-FFF2-40B4-BE49-F238E27FC236}">
                <a16:creationId xmlns:a16="http://schemas.microsoft.com/office/drawing/2014/main" id="{F71C2763-3B4F-02BD-B679-0319B6BD4DE9}"/>
              </a:ext>
            </a:extLst>
          </p:cNvPr>
          <p:cNvGrpSpPr>
            <a:grpSpLocks/>
          </p:cNvGrpSpPr>
          <p:nvPr/>
        </p:nvGrpSpPr>
        <p:grpSpPr bwMode="auto">
          <a:xfrm>
            <a:off x="1187450" y="982663"/>
            <a:ext cx="6913563" cy="3598862"/>
            <a:chOff x="748" y="619"/>
            <a:chExt cx="4355" cy="2267"/>
          </a:xfrm>
        </p:grpSpPr>
        <p:sp>
          <p:nvSpPr>
            <p:cNvPr id="175122" name="Rectangle 18">
              <a:extLst>
                <a:ext uri="{FF2B5EF4-FFF2-40B4-BE49-F238E27FC236}">
                  <a16:creationId xmlns:a16="http://schemas.microsoft.com/office/drawing/2014/main" id="{41C33218-D0A3-7AD7-5904-26E260AAEF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" y="619"/>
              <a:ext cx="4355" cy="2267"/>
            </a:xfrm>
            <a:prstGeom prst="rect">
              <a:avLst/>
            </a:prstGeom>
            <a:solidFill>
              <a:srgbClr val="C0C0C0">
                <a:alpha val="22000"/>
              </a:srgbClr>
            </a:solidFill>
            <a:ln w="9525">
              <a:solidFill>
                <a:srgbClr val="FFCC6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GB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grpSp>
          <p:nvGrpSpPr>
            <p:cNvPr id="11273" name="Group 19">
              <a:extLst>
                <a:ext uri="{FF2B5EF4-FFF2-40B4-BE49-F238E27FC236}">
                  <a16:creationId xmlns:a16="http://schemas.microsoft.com/office/drawing/2014/main" id="{E5745770-6A03-568E-251C-22F3BBC622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55" y="755"/>
              <a:ext cx="3856" cy="2131"/>
              <a:chOff x="1110" y="845"/>
              <a:chExt cx="3856" cy="2131"/>
            </a:xfrm>
          </p:grpSpPr>
          <p:sp>
            <p:nvSpPr>
              <p:cNvPr id="175124" name="Line 20">
                <a:extLst>
                  <a:ext uri="{FF2B5EF4-FFF2-40B4-BE49-F238E27FC236}">
                    <a16:creationId xmlns:a16="http://schemas.microsoft.com/office/drawing/2014/main" id="{4ED43965-050E-FADB-3E72-3C62E4F794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11" y="1117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5125" name="Line 21">
                <a:extLst>
                  <a:ext uri="{FF2B5EF4-FFF2-40B4-BE49-F238E27FC236}">
                    <a16:creationId xmlns:a16="http://schemas.microsoft.com/office/drawing/2014/main" id="{ECCA3AE6-1031-D82D-FA5E-D111E21742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09" y="935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5126" name="Line 22">
                <a:extLst>
                  <a:ext uri="{FF2B5EF4-FFF2-40B4-BE49-F238E27FC236}">
                    <a16:creationId xmlns:a16="http://schemas.microsoft.com/office/drawing/2014/main" id="{B9AB82FF-71DB-3804-0EE9-E64C1F1A83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11" y="1842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5127" name="Line 23">
                <a:extLst>
                  <a:ext uri="{FF2B5EF4-FFF2-40B4-BE49-F238E27FC236}">
                    <a16:creationId xmlns:a16="http://schemas.microsoft.com/office/drawing/2014/main" id="{79D18A37-BE30-565A-488E-89BD37C7B3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20100000">
                <a:off x="1791" y="1616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5128" name="Line 24">
                <a:extLst>
                  <a:ext uri="{FF2B5EF4-FFF2-40B4-BE49-F238E27FC236}">
                    <a16:creationId xmlns:a16="http://schemas.microsoft.com/office/drawing/2014/main" id="{84D255D0-F78D-47C7-4098-36C85552E3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10" y="2658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5129" name="Line 25">
                <a:extLst>
                  <a:ext uri="{FF2B5EF4-FFF2-40B4-BE49-F238E27FC236}">
                    <a16:creationId xmlns:a16="http://schemas.microsoft.com/office/drawing/2014/main" id="{059A08CA-E577-E534-5EF9-3E8873964D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56" y="2387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5130" name="Line 26">
                <a:extLst>
                  <a:ext uri="{FF2B5EF4-FFF2-40B4-BE49-F238E27FC236}">
                    <a16:creationId xmlns:a16="http://schemas.microsoft.com/office/drawing/2014/main" id="{9F7EA16C-3C9A-8E0F-6FDC-B75D0EAFED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9200000">
                <a:off x="2381" y="2704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5131" name="Line 27">
                <a:extLst>
                  <a:ext uri="{FF2B5EF4-FFF2-40B4-BE49-F238E27FC236}">
                    <a16:creationId xmlns:a16="http://schemas.microsoft.com/office/drawing/2014/main" id="{7433598A-3911-F35A-1F9E-CDDAE5212E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9200000">
                <a:off x="2608" y="1253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5132" name="Line 28">
                <a:extLst>
                  <a:ext uri="{FF2B5EF4-FFF2-40B4-BE49-F238E27FC236}">
                    <a16:creationId xmlns:a16="http://schemas.microsoft.com/office/drawing/2014/main" id="{26CD4F66-C770-E3B3-43F4-1E7DD12E0C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9200000">
                <a:off x="2518" y="2069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5133" name="Line 29">
                <a:extLst>
                  <a:ext uri="{FF2B5EF4-FFF2-40B4-BE49-F238E27FC236}">
                    <a16:creationId xmlns:a16="http://schemas.microsoft.com/office/drawing/2014/main" id="{F078C6B5-28FB-9BD4-1661-243B4899BA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20100000">
                <a:off x="3152" y="2432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5134" name="Line 30">
                <a:extLst>
                  <a:ext uri="{FF2B5EF4-FFF2-40B4-BE49-F238E27FC236}">
                    <a16:creationId xmlns:a16="http://schemas.microsoft.com/office/drawing/2014/main" id="{CE2F1881-C094-0E1A-1E2B-B9C6A6A2B6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20100000">
                <a:off x="3243" y="1706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5135" name="Line 31">
                <a:extLst>
                  <a:ext uri="{FF2B5EF4-FFF2-40B4-BE49-F238E27FC236}">
                    <a16:creationId xmlns:a16="http://schemas.microsoft.com/office/drawing/2014/main" id="{6DF337CF-D6E3-69DB-5EBD-4D330F7AC8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9200000">
                <a:off x="3878" y="2659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5136" name="Line 32">
                <a:extLst>
                  <a:ext uri="{FF2B5EF4-FFF2-40B4-BE49-F238E27FC236}">
                    <a16:creationId xmlns:a16="http://schemas.microsoft.com/office/drawing/2014/main" id="{970A1D7D-0DCA-7DF4-F2D4-5C282B1199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8600000">
                <a:off x="4195" y="2115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5137" name="Line 33">
                <a:extLst>
                  <a:ext uri="{FF2B5EF4-FFF2-40B4-BE49-F238E27FC236}">
                    <a16:creationId xmlns:a16="http://schemas.microsoft.com/office/drawing/2014/main" id="{553926B3-9B59-8815-32E6-A21754CCC9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8600000">
                <a:off x="3923" y="1480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5138" name="Line 34">
                <a:extLst>
                  <a:ext uri="{FF2B5EF4-FFF2-40B4-BE49-F238E27FC236}">
                    <a16:creationId xmlns:a16="http://schemas.microsoft.com/office/drawing/2014/main" id="{BF8A1F6B-63AD-E624-572D-7FFC961182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8300000">
                <a:off x="3424" y="890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5139" name="Line 35">
                <a:extLst>
                  <a:ext uri="{FF2B5EF4-FFF2-40B4-BE49-F238E27FC236}">
                    <a16:creationId xmlns:a16="http://schemas.microsoft.com/office/drawing/2014/main" id="{5AC14CB4-17D8-E8F2-F429-876936A378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8600000">
                <a:off x="4377" y="800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5140" name="Line 36">
                <a:extLst>
                  <a:ext uri="{FF2B5EF4-FFF2-40B4-BE49-F238E27FC236}">
                    <a16:creationId xmlns:a16="http://schemas.microsoft.com/office/drawing/2014/main" id="{48406145-4D13-77B9-04FD-6823D95695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8600000">
                <a:off x="4739" y="1480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5141" name="Line 37">
                <a:extLst>
                  <a:ext uri="{FF2B5EF4-FFF2-40B4-BE49-F238E27FC236}">
                    <a16:creationId xmlns:a16="http://schemas.microsoft.com/office/drawing/2014/main" id="{D996027C-4AA6-8A4C-9C22-0C91B12FF4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8600000">
                <a:off x="4649" y="2569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11274" name="Group 38">
              <a:extLst>
                <a:ext uri="{FF2B5EF4-FFF2-40B4-BE49-F238E27FC236}">
                  <a16:creationId xmlns:a16="http://schemas.microsoft.com/office/drawing/2014/main" id="{564DBDCF-46BB-EE24-6888-FD7B484CFC0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65" y="755"/>
              <a:ext cx="3674" cy="1995"/>
              <a:chOff x="1020" y="845"/>
              <a:chExt cx="3674" cy="1995"/>
            </a:xfrm>
          </p:grpSpPr>
          <p:sp>
            <p:nvSpPr>
              <p:cNvPr id="175143" name="Oval 39">
                <a:extLst>
                  <a:ext uri="{FF2B5EF4-FFF2-40B4-BE49-F238E27FC236}">
                    <a16:creationId xmlns:a16="http://schemas.microsoft.com/office/drawing/2014/main" id="{B90F35BE-6ADA-A3D6-C7A4-B04EC48712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61" y="1661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75144" name="Oval 40">
                <a:extLst>
                  <a:ext uri="{FF2B5EF4-FFF2-40B4-BE49-F238E27FC236}">
                    <a16:creationId xmlns:a16="http://schemas.microsoft.com/office/drawing/2014/main" id="{106D1C45-7173-89C0-F303-AB0FF73C8C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0" y="1026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75145" name="Oval 41">
                <a:extLst>
                  <a:ext uri="{FF2B5EF4-FFF2-40B4-BE49-F238E27FC236}">
                    <a16:creationId xmlns:a16="http://schemas.microsoft.com/office/drawing/2014/main" id="{59FF8AB8-D0FE-BCA3-D6CC-057AC7B586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55" y="1570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75146" name="Oval 42">
                <a:extLst>
                  <a:ext uri="{FF2B5EF4-FFF2-40B4-BE49-F238E27FC236}">
                    <a16:creationId xmlns:a16="http://schemas.microsoft.com/office/drawing/2014/main" id="{4E682071-9912-5EED-A348-84299AF2ED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0" y="2568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75147" name="Oval 43">
                <a:extLst>
                  <a:ext uri="{FF2B5EF4-FFF2-40B4-BE49-F238E27FC236}">
                    <a16:creationId xmlns:a16="http://schemas.microsoft.com/office/drawing/2014/main" id="{F3663B73-C6A9-7978-3209-3B64131825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0" y="1752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75148" name="Oval 44">
                <a:extLst>
                  <a:ext uri="{FF2B5EF4-FFF2-40B4-BE49-F238E27FC236}">
                    <a16:creationId xmlns:a16="http://schemas.microsoft.com/office/drawing/2014/main" id="{60FD39A7-0DE7-5DEA-DC69-CEE4B60F31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65" y="2296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75149" name="Oval 45">
                <a:extLst>
                  <a:ext uri="{FF2B5EF4-FFF2-40B4-BE49-F238E27FC236}">
                    <a16:creationId xmlns:a16="http://schemas.microsoft.com/office/drawing/2014/main" id="{5C617B1B-32B2-F7C9-339F-CF2C1F5C6E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18" y="845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75150" name="Oval 46">
                <a:extLst>
                  <a:ext uri="{FF2B5EF4-FFF2-40B4-BE49-F238E27FC236}">
                    <a16:creationId xmlns:a16="http://schemas.microsoft.com/office/drawing/2014/main" id="{578C9BA8-A069-278F-B031-D9F2DE8861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0" y="2704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75151" name="Oval 47">
                <a:extLst>
                  <a:ext uri="{FF2B5EF4-FFF2-40B4-BE49-F238E27FC236}">
                    <a16:creationId xmlns:a16="http://schemas.microsoft.com/office/drawing/2014/main" id="{3686E086-E121-AA29-2E6C-01ED18CC96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6" y="1253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75152" name="Oval 48">
                <a:extLst>
                  <a:ext uri="{FF2B5EF4-FFF2-40B4-BE49-F238E27FC236}">
                    <a16:creationId xmlns:a16="http://schemas.microsoft.com/office/drawing/2014/main" id="{1C3F53D1-6962-71AC-E3D6-9DC2770F1F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36" y="2069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75153" name="Oval 49">
                <a:extLst>
                  <a:ext uri="{FF2B5EF4-FFF2-40B4-BE49-F238E27FC236}">
                    <a16:creationId xmlns:a16="http://schemas.microsoft.com/office/drawing/2014/main" id="{04261C26-02AE-02A0-267D-48472BEF42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96" y="845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75154" name="Oval 50">
                <a:extLst>
                  <a:ext uri="{FF2B5EF4-FFF2-40B4-BE49-F238E27FC236}">
                    <a16:creationId xmlns:a16="http://schemas.microsoft.com/office/drawing/2014/main" id="{951C2602-6357-642A-9070-95F9E8DC1C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6" y="2387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75155" name="Oval 51">
                <a:extLst>
                  <a:ext uri="{FF2B5EF4-FFF2-40B4-BE49-F238E27FC236}">
                    <a16:creationId xmlns:a16="http://schemas.microsoft.com/office/drawing/2014/main" id="{5F012D13-3581-8A85-1013-CDF30D808E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3" y="935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75156" name="Oval 52">
                <a:extLst>
                  <a:ext uri="{FF2B5EF4-FFF2-40B4-BE49-F238E27FC236}">
                    <a16:creationId xmlns:a16="http://schemas.microsoft.com/office/drawing/2014/main" id="{75EE665D-7268-33A1-97CE-983309284E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68" y="2614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75157" name="Oval 53">
                <a:extLst>
                  <a:ext uri="{FF2B5EF4-FFF2-40B4-BE49-F238E27FC236}">
                    <a16:creationId xmlns:a16="http://schemas.microsoft.com/office/drawing/2014/main" id="{D7E7DAA1-F457-FD4C-F970-DE133E2ABB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42" y="1525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75158" name="Oval 54">
                <a:extLst>
                  <a:ext uri="{FF2B5EF4-FFF2-40B4-BE49-F238E27FC236}">
                    <a16:creationId xmlns:a16="http://schemas.microsoft.com/office/drawing/2014/main" id="{F00EB9D8-007E-A043-33C1-D79462E970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96" y="2659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75159" name="Oval 55">
                <a:extLst>
                  <a:ext uri="{FF2B5EF4-FFF2-40B4-BE49-F238E27FC236}">
                    <a16:creationId xmlns:a16="http://schemas.microsoft.com/office/drawing/2014/main" id="{0B231550-80D5-D579-BAB0-1B88A64739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14" y="2160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75160" name="Oval 56">
                <a:extLst>
                  <a:ext uri="{FF2B5EF4-FFF2-40B4-BE49-F238E27FC236}">
                    <a16:creationId xmlns:a16="http://schemas.microsoft.com/office/drawing/2014/main" id="{46446930-3211-739D-D33C-C71AD2D755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58" y="1525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24FB3AB9-885C-F151-E86B-DE7FB62E67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6807152D-2F2F-BD4A-AC4B-ED8AF5779F88}" type="slidenum">
              <a:rPr lang="pt-BR" altLang="en-US" sz="1200"/>
              <a:pPr eaLnBrk="1" hangingPunct="1"/>
              <a:t>11</a:t>
            </a:fld>
            <a:r>
              <a:rPr lang="pt-BR" altLang="en-US" sz="1200"/>
              <a:t>/23</a:t>
            </a:r>
          </a:p>
        </p:txBody>
      </p:sp>
      <p:sp>
        <p:nvSpPr>
          <p:cNvPr id="176139" name="Text Box 11">
            <a:extLst>
              <a:ext uri="{FF2B5EF4-FFF2-40B4-BE49-F238E27FC236}">
                <a16:creationId xmlns:a16="http://schemas.microsoft.com/office/drawing/2014/main" id="{A51B5D2F-F87C-540E-CB9A-B22175DA8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484313"/>
            <a:ext cx="77755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effectLst>
                  <a:outerShdw blurRad="38100" dist="38100" dir="2700000" algn="tl">
                    <a:srgbClr val="C0C0C0"/>
                  </a:outerShdw>
                </a:effectLst>
              </a:rPr>
              <a:t>... changing the minimization problem:</a:t>
            </a:r>
          </a:p>
        </p:txBody>
      </p:sp>
      <p:pic>
        <p:nvPicPr>
          <p:cNvPr id="176140" name="Picture 12" descr="Aceleration_Group 1">
            <a:extLst>
              <a:ext uri="{FF2B5EF4-FFF2-40B4-BE49-F238E27FC236}">
                <a16:creationId xmlns:a16="http://schemas.microsoft.com/office/drawing/2014/main" id="{D5B7E219-CB25-FB60-DCE6-056828BA1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3284538"/>
            <a:ext cx="8569325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6141" name="Text Box 13">
            <a:extLst>
              <a:ext uri="{FF2B5EF4-FFF2-40B4-BE49-F238E27FC236}">
                <a16:creationId xmlns:a16="http://schemas.microsoft.com/office/drawing/2014/main" id="{B2E5B5A4-DF25-0002-E9BA-254D0DF2C7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5013" y="5157788"/>
            <a:ext cx="352901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effectLst>
                  <a:outerShdw blurRad="38100" dist="38100" dir="2700000" algn="tl">
                    <a:srgbClr val="C0C0C0"/>
                  </a:outerShdw>
                </a:effectLst>
              </a:rPr>
              <a:t>µ user parameter</a:t>
            </a:r>
          </a:p>
        </p:txBody>
      </p:sp>
      <p:sp>
        <p:nvSpPr>
          <p:cNvPr id="176142" name="Oval 14">
            <a:extLst>
              <a:ext uri="{FF2B5EF4-FFF2-40B4-BE49-F238E27FC236}">
                <a16:creationId xmlns:a16="http://schemas.microsoft.com/office/drawing/2014/main" id="{903DE9F7-FBE0-FE31-0191-D144A7FC35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6463" y="3284538"/>
            <a:ext cx="430212" cy="431800"/>
          </a:xfrm>
          <a:prstGeom prst="ellipse">
            <a:avLst/>
          </a:prstGeom>
          <a:noFill/>
          <a:ln w="57150">
            <a:solidFill>
              <a:srgbClr val="FF9933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6143" name="AutoShape 15">
            <a:extLst>
              <a:ext uri="{FF2B5EF4-FFF2-40B4-BE49-F238E27FC236}">
                <a16:creationId xmlns:a16="http://schemas.microsoft.com/office/drawing/2014/main" id="{605C6154-0BF0-1CDF-B87B-40156BCBBB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3438" y="3860800"/>
            <a:ext cx="576262" cy="115252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6147" name="Rectangle 19">
            <a:extLst>
              <a:ext uri="{FF2B5EF4-FFF2-40B4-BE49-F238E27FC236}">
                <a16:creationId xmlns:a16="http://schemas.microsoft.com/office/drawing/2014/main" id="{5C7017C4-6E2A-32B3-F5E0-CC66E5B6AC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08063" y="76200"/>
            <a:ext cx="7019925" cy="83185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/>
              <a:t>Acceleration fitting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9" grpId="0"/>
      <p:bldP spid="176141" grpId="0"/>
      <p:bldP spid="176141" grpId="1"/>
      <p:bldP spid="176142" grpId="0" animBg="1"/>
      <p:bldP spid="17614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2BF17457-B137-58DA-6FF7-21BF683C96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AD260150-3022-624F-8F65-959BF828DBC4}" type="slidenum">
              <a:rPr lang="pt-BR" altLang="en-US" sz="1200"/>
              <a:pPr eaLnBrk="1" hangingPunct="1"/>
              <a:t>12</a:t>
            </a:fld>
            <a:r>
              <a:rPr lang="pt-BR" altLang="en-US" sz="1200"/>
              <a:t>/23</a:t>
            </a:r>
          </a:p>
        </p:txBody>
      </p:sp>
      <p:sp>
        <p:nvSpPr>
          <p:cNvPr id="178178" name="Rectangle 2">
            <a:extLst>
              <a:ext uri="{FF2B5EF4-FFF2-40B4-BE49-F238E27FC236}">
                <a16:creationId xmlns:a16="http://schemas.microsoft.com/office/drawing/2014/main" id="{11AFC5E2-8316-4325-F348-7901C39C60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08063" y="76200"/>
            <a:ext cx="7019925" cy="90487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/>
              <a:t>Robustness</a:t>
            </a:r>
          </a:p>
        </p:txBody>
      </p:sp>
      <p:sp>
        <p:nvSpPr>
          <p:cNvPr id="178187" name="Text Box 11">
            <a:extLst>
              <a:ext uri="{FF2B5EF4-FFF2-40B4-BE49-F238E27FC236}">
                <a16:creationId xmlns:a16="http://schemas.microsoft.com/office/drawing/2014/main" id="{17481FB2-6B43-CE60-5AAB-CC99A8E5C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488" y="2420938"/>
            <a:ext cx="8675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effectLst>
                  <a:outerShdw blurRad="38100" dist="38100" dir="2700000" algn="tl">
                    <a:srgbClr val="C0C0C0"/>
                  </a:outerShdw>
                </a:effectLst>
              </a:rPr>
              <a:t>Ridge regression:  get around zero eigenvalues</a:t>
            </a:r>
          </a:p>
        </p:txBody>
      </p:sp>
      <p:sp>
        <p:nvSpPr>
          <p:cNvPr id="178189" name="Text Box 13">
            <a:extLst>
              <a:ext uri="{FF2B5EF4-FFF2-40B4-BE49-F238E27FC236}">
                <a16:creationId xmlns:a16="http://schemas.microsoft.com/office/drawing/2014/main" id="{50342DF9-C1A4-CC49-EE63-B4B662FB2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341438"/>
            <a:ext cx="6840537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400">
                <a:effectLst>
                  <a:outerShdw blurRad="38100" dist="38100" dir="2700000" algn="tl">
                    <a:srgbClr val="C0C0C0"/>
                  </a:outerShdw>
                </a:effectLst>
              </a:rPr>
              <a:t>Least squares numerical instability</a:t>
            </a:r>
          </a:p>
        </p:txBody>
      </p:sp>
      <p:sp>
        <p:nvSpPr>
          <p:cNvPr id="178190" name="Text Box 14">
            <a:extLst>
              <a:ext uri="{FF2B5EF4-FFF2-40B4-BE49-F238E27FC236}">
                <a16:creationId xmlns:a16="http://schemas.microsoft.com/office/drawing/2014/main" id="{957CA058-C7D6-B141-43EE-328DB040A1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3500438"/>
            <a:ext cx="42481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5400">
                <a:effectLst>
                  <a:outerShdw blurRad="38100" dist="38100" dir="2700000" algn="tl">
                    <a:srgbClr val="C0C0C0"/>
                  </a:outerShdw>
                </a:effectLst>
              </a:rPr>
              <a:t>(A + </a:t>
            </a:r>
            <a:r>
              <a:rPr lang="el-GR" sz="3600">
                <a:effectLst>
                  <a:outerShdw blurRad="38100" dist="38100" dir="2700000" algn="tl">
                    <a:srgbClr val="C0C0C0"/>
                  </a:outerShdw>
                </a:effectLst>
              </a:rPr>
              <a:t>β</a:t>
            </a:r>
            <a:r>
              <a:rPr lang="en-US" sz="5400">
                <a:effectLst>
                  <a:outerShdw blurRad="38100" dist="38100" dir="2700000" algn="tl">
                    <a:srgbClr val="C0C0C0"/>
                  </a:outerShdw>
                </a:effectLst>
              </a:rPr>
              <a:t>I</a:t>
            </a:r>
            <a:r>
              <a:rPr lang="en-US" sz="5400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r>
              <a:rPr lang="en-US" sz="5400">
                <a:effectLst>
                  <a:outerShdw blurRad="38100" dist="38100" dir="2700000" algn="tl">
                    <a:srgbClr val="C0C0C0"/>
                  </a:outerShdw>
                </a:effectLst>
              </a:rPr>
              <a:t>)x = B</a:t>
            </a:r>
          </a:p>
        </p:txBody>
      </p:sp>
      <p:sp>
        <p:nvSpPr>
          <p:cNvPr id="178191" name="Rectangle 15">
            <a:extLst>
              <a:ext uri="{FF2B5EF4-FFF2-40B4-BE49-F238E27FC236}">
                <a16:creationId xmlns:a16="http://schemas.microsoft.com/office/drawing/2014/main" id="{6BF03FFA-EC98-F37B-5120-66BAFC9B5E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2638" y="5480050"/>
            <a:ext cx="424815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l-GR">
                <a:effectLst>
                  <a:outerShdw blurRad="38100" dist="38100" dir="2700000" algn="tl">
                    <a:srgbClr val="C0C0C0"/>
                  </a:outerShdw>
                </a:effectLst>
              </a:rPr>
              <a:t>β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 user parameter</a:t>
            </a:r>
          </a:p>
        </p:txBody>
      </p:sp>
      <p:sp>
        <p:nvSpPr>
          <p:cNvPr id="178192" name="Oval 16">
            <a:extLst>
              <a:ext uri="{FF2B5EF4-FFF2-40B4-BE49-F238E27FC236}">
                <a16:creationId xmlns:a16="http://schemas.microsoft.com/office/drawing/2014/main" id="{6A861FA6-D2EE-6BBF-ED1D-BDBA74FB96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5375" y="3789363"/>
            <a:ext cx="573088" cy="574675"/>
          </a:xfrm>
          <a:prstGeom prst="ellipse">
            <a:avLst/>
          </a:prstGeom>
          <a:noFill/>
          <a:ln w="57150">
            <a:solidFill>
              <a:srgbClr val="FF9933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8193" name="AutoShape 17">
            <a:extLst>
              <a:ext uri="{FF2B5EF4-FFF2-40B4-BE49-F238E27FC236}">
                <a16:creationId xmlns:a16="http://schemas.microsoft.com/office/drawing/2014/main" id="{180FC385-DCDA-7552-3D93-C249FAA9CF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5375" y="4508500"/>
            <a:ext cx="576263" cy="115252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87" grpId="0"/>
      <p:bldP spid="178189" grpId="0"/>
      <p:bldP spid="178190" grpId="0"/>
      <p:bldP spid="178191" grpId="0"/>
      <p:bldP spid="178192" grpId="0" animBg="1"/>
      <p:bldP spid="17819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318253A0-8A46-FD03-A59C-66E7A89154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E72F961F-E3F7-5240-9AC0-CA04E7ED4F82}" type="slidenum">
              <a:rPr lang="pt-BR" altLang="en-US" sz="1200"/>
              <a:pPr eaLnBrk="1" hangingPunct="1"/>
              <a:t>13</a:t>
            </a:fld>
            <a:r>
              <a:rPr lang="pt-BR" altLang="en-US" sz="1200"/>
              <a:t>/23</a:t>
            </a:r>
          </a:p>
        </p:txBody>
      </p:sp>
      <p:sp>
        <p:nvSpPr>
          <p:cNvPr id="212994" name="Rectangle 2">
            <a:extLst>
              <a:ext uri="{FF2B5EF4-FFF2-40B4-BE49-F238E27FC236}">
                <a16:creationId xmlns:a16="http://schemas.microsoft.com/office/drawing/2014/main" id="{F130F200-5D2A-40BE-253E-6D870050DD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08063" y="76200"/>
            <a:ext cx="7019925" cy="90487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/>
              <a:t>Effects of Ridge Regression</a:t>
            </a:r>
          </a:p>
        </p:txBody>
      </p:sp>
      <p:pic>
        <p:nvPicPr>
          <p:cNvPr id="212999" name="Picture 7" descr="RR">
            <a:extLst>
              <a:ext uri="{FF2B5EF4-FFF2-40B4-BE49-F238E27FC236}">
                <a16:creationId xmlns:a16="http://schemas.microsoft.com/office/drawing/2014/main" id="{9FC7B764-372D-380C-2F31-EF22C34EF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6238" y="3789363"/>
            <a:ext cx="2520950" cy="2520950"/>
          </a:xfrm>
          <a:prstGeom prst="rect">
            <a:avLst/>
          </a:prstGeom>
          <a:noFill/>
          <a:ln w="9525">
            <a:solidFill>
              <a:srgbClr val="FF99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3000" name="Picture 8" descr="RR">
            <a:extLst>
              <a:ext uri="{FF2B5EF4-FFF2-40B4-BE49-F238E27FC236}">
                <a16:creationId xmlns:a16="http://schemas.microsoft.com/office/drawing/2014/main" id="{D639E3CD-F890-3CC3-1556-48F23B6C61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6238" y="1123950"/>
            <a:ext cx="2519362" cy="2519363"/>
          </a:xfrm>
          <a:prstGeom prst="rect">
            <a:avLst/>
          </a:prstGeom>
          <a:noFill/>
          <a:ln w="9525">
            <a:solidFill>
              <a:srgbClr val="FF99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3002" name="Picture 10" descr="RR">
            <a:extLst>
              <a:ext uri="{FF2B5EF4-FFF2-40B4-BE49-F238E27FC236}">
                <a16:creationId xmlns:a16="http://schemas.microsoft.com/office/drawing/2014/main" id="{7C1F3A8C-367B-7DDE-31A7-33669A44B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123950"/>
            <a:ext cx="2520950" cy="2520950"/>
          </a:xfrm>
          <a:prstGeom prst="rect">
            <a:avLst/>
          </a:prstGeom>
          <a:noFill/>
          <a:ln w="9525">
            <a:solidFill>
              <a:srgbClr val="FF99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3003" name="Picture 11" descr="RR">
            <a:extLst>
              <a:ext uri="{FF2B5EF4-FFF2-40B4-BE49-F238E27FC236}">
                <a16:creationId xmlns:a16="http://schemas.microsoft.com/office/drawing/2014/main" id="{183B5346-E1E6-66CC-6FC5-6678F64D9A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3790950"/>
            <a:ext cx="2520950" cy="2520950"/>
          </a:xfrm>
          <a:prstGeom prst="rect">
            <a:avLst/>
          </a:prstGeom>
          <a:noFill/>
          <a:ln w="9525">
            <a:solidFill>
              <a:srgbClr val="FF99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3004" name="Text Box 12">
            <a:extLst>
              <a:ext uri="{FF2B5EF4-FFF2-40B4-BE49-F238E27FC236}">
                <a16:creationId xmlns:a16="http://schemas.microsoft.com/office/drawing/2014/main" id="{DFCE13FC-EE3F-7AA7-1226-8414E91544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4175" y="4365625"/>
            <a:ext cx="23749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>
                <a:effectLst>
                  <a:outerShdw blurRad="38100" dist="38100" dir="2700000" algn="tl">
                    <a:srgbClr val="C0C0C0"/>
                  </a:outerShdw>
                </a:effectLst>
              </a:rPr>
              <a:t>With Ridge Regression</a:t>
            </a:r>
          </a:p>
        </p:txBody>
      </p:sp>
      <p:sp>
        <p:nvSpPr>
          <p:cNvPr id="213005" name="Text Box 13">
            <a:extLst>
              <a:ext uri="{FF2B5EF4-FFF2-40B4-BE49-F238E27FC236}">
                <a16:creationId xmlns:a16="http://schemas.microsoft.com/office/drawing/2014/main" id="{DB1FD5C6-2729-AACD-4C62-97DD83250D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2438" y="1628775"/>
            <a:ext cx="2233612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>
                <a:effectLst>
                  <a:outerShdw blurRad="38100" dist="38100" dir="2700000" algn="tl">
                    <a:srgbClr val="C0C0C0"/>
                  </a:outerShdw>
                </a:effectLst>
              </a:rPr>
              <a:t>Without Ridge Regression</a:t>
            </a:r>
          </a:p>
        </p:txBody>
      </p:sp>
      <p:sp>
        <p:nvSpPr>
          <p:cNvPr id="213007" name="AutoShape 15">
            <a:extLst>
              <a:ext uri="{FF2B5EF4-FFF2-40B4-BE49-F238E27FC236}">
                <a16:creationId xmlns:a16="http://schemas.microsoft.com/office/drawing/2014/main" id="{7936693B-B335-DFDC-57B0-7B1FDC1BBD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4799013"/>
            <a:ext cx="1223963" cy="4318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13008" name="AutoShape 16">
            <a:extLst>
              <a:ext uri="{FF2B5EF4-FFF2-40B4-BE49-F238E27FC236}">
                <a16:creationId xmlns:a16="http://schemas.microsoft.com/office/drawing/2014/main" id="{04BA4A5A-11C2-D61B-1D0F-171DECB7CC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2203450"/>
            <a:ext cx="1223963" cy="4318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004" grpId="0"/>
      <p:bldP spid="213007" grpId="0" animBg="1"/>
      <p:bldP spid="21300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2EA8B201-CFA8-BAE8-DB9E-94C6D6DA158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4C2508EB-D6D1-BA46-B7EF-7E55A1651B46}" type="slidenum">
              <a:rPr lang="pt-BR" altLang="en-US" sz="1200"/>
              <a:pPr eaLnBrk="1" hangingPunct="1"/>
              <a:t>14</a:t>
            </a:fld>
            <a:r>
              <a:rPr lang="pt-BR" altLang="en-US" sz="1200"/>
              <a:t>/23</a:t>
            </a:r>
          </a:p>
        </p:txBody>
      </p:sp>
      <p:pic>
        <p:nvPicPr>
          <p:cNvPr id="180229" name="Picture 5" descr="partition">
            <a:extLst>
              <a:ext uri="{FF2B5EF4-FFF2-40B4-BE49-F238E27FC236}">
                <a16:creationId xmlns:a16="http://schemas.microsoft.com/office/drawing/2014/main" id="{CC736375-50D5-153E-DB3A-FB2E0B700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475" y="1408113"/>
            <a:ext cx="7637463" cy="404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0230" name="Picture 6" descr="partition_2">
            <a:extLst>
              <a:ext uri="{FF2B5EF4-FFF2-40B4-BE49-F238E27FC236}">
                <a16:creationId xmlns:a16="http://schemas.microsoft.com/office/drawing/2014/main" id="{2D8FA0C9-AEF6-C6D9-4C34-C0305158F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6888" y="3357563"/>
            <a:ext cx="8150225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0233" name="Rectangle 9">
            <a:extLst>
              <a:ext uri="{FF2B5EF4-FFF2-40B4-BE49-F238E27FC236}">
                <a16:creationId xmlns:a16="http://schemas.microsoft.com/office/drawing/2014/main" id="{7E329395-911D-5410-39E2-ED736B8887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146050"/>
            <a:ext cx="864235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From local to global approximation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35D0584F-F83B-AD05-256C-2640A5A0FB8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B3A7D704-9DB1-B74B-924B-D5DEEDBDC63A}" type="slidenum">
              <a:rPr lang="pt-BR" altLang="en-US" sz="1200"/>
              <a:pPr eaLnBrk="1" hangingPunct="1"/>
              <a:t>15</a:t>
            </a:fld>
            <a:r>
              <a:rPr lang="pt-BR" altLang="en-US" sz="1200"/>
              <a:t>/23</a:t>
            </a:r>
          </a:p>
        </p:txBody>
      </p:sp>
      <p:pic>
        <p:nvPicPr>
          <p:cNvPr id="216070" name="Picture 6" descr="Quadtree">
            <a:extLst>
              <a:ext uri="{FF2B5EF4-FFF2-40B4-BE49-F238E27FC236}">
                <a16:creationId xmlns:a16="http://schemas.microsoft.com/office/drawing/2014/main" id="{298E8ABC-0D9E-2FD5-44B1-CECF61E5E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3800" y="1341438"/>
            <a:ext cx="3527425" cy="3527425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6071" name="Picture 7" descr="Quadtree">
            <a:extLst>
              <a:ext uri="{FF2B5EF4-FFF2-40B4-BE49-F238E27FC236}">
                <a16:creationId xmlns:a16="http://schemas.microsoft.com/office/drawing/2014/main" id="{7BABA3A0-93D9-6A1A-3D5C-E21C694CD5DC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1341438"/>
            <a:ext cx="3455987" cy="3527425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6072" name="Text Box 8">
            <a:extLst>
              <a:ext uri="{FF2B5EF4-FFF2-40B4-BE49-F238E27FC236}">
                <a16:creationId xmlns:a16="http://schemas.microsoft.com/office/drawing/2014/main" id="{A0599613-C89F-A5F5-9A16-39B9438E8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070475"/>
            <a:ext cx="34559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Domain subdivision</a:t>
            </a:r>
          </a:p>
        </p:txBody>
      </p:sp>
      <p:sp>
        <p:nvSpPr>
          <p:cNvPr id="216073" name="Text Box 9">
            <a:extLst>
              <a:ext uri="{FF2B5EF4-FFF2-40B4-BE49-F238E27FC236}">
                <a16:creationId xmlns:a16="http://schemas.microsoft.com/office/drawing/2014/main" id="{57C6148A-C8D4-A211-3390-AB0DD685DB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263" y="5070475"/>
            <a:ext cx="31686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Compact supports</a:t>
            </a:r>
          </a:p>
        </p:txBody>
      </p:sp>
      <p:sp>
        <p:nvSpPr>
          <p:cNvPr id="216075" name="Rectangle 11">
            <a:extLst>
              <a:ext uri="{FF2B5EF4-FFF2-40B4-BE49-F238E27FC236}">
                <a16:creationId xmlns:a16="http://schemas.microsoft.com/office/drawing/2014/main" id="{0A683BE1-8271-F3A7-6991-F8EA3A7901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146050"/>
            <a:ext cx="864235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From local to global approximation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72" grpId="0"/>
      <p:bldP spid="21607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FE45D3A8-DAC6-03DC-0DE5-AE79D5D1BF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D4463297-A9EE-7248-B18B-DB613B47B44A}" type="slidenum">
              <a:rPr lang="pt-BR" altLang="en-US" sz="1200"/>
              <a:pPr eaLnBrk="1" hangingPunct="1"/>
              <a:t>16</a:t>
            </a:fld>
            <a:r>
              <a:rPr lang="pt-BR" altLang="en-US" sz="1200"/>
              <a:t>/23</a:t>
            </a:r>
          </a:p>
        </p:txBody>
      </p:sp>
      <p:sp>
        <p:nvSpPr>
          <p:cNvPr id="181253" name="Rectangle 5">
            <a:extLst>
              <a:ext uri="{FF2B5EF4-FFF2-40B4-BE49-F238E27FC236}">
                <a16:creationId xmlns:a16="http://schemas.microsoft.com/office/drawing/2014/main" id="{A624E4ED-DB0B-677C-AFC5-9636D060E9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146050"/>
            <a:ext cx="864235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From local to global approximation</a:t>
            </a:r>
          </a:p>
        </p:txBody>
      </p:sp>
      <p:sp>
        <p:nvSpPr>
          <p:cNvPr id="181254" name="Text Box 6">
            <a:extLst>
              <a:ext uri="{FF2B5EF4-FFF2-40B4-BE49-F238E27FC236}">
                <a16:creationId xmlns:a16="http://schemas.microsoft.com/office/drawing/2014/main" id="{693B5DAE-0637-8289-2DF8-01CAA81698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263" y="2565400"/>
            <a:ext cx="2736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Partition of Unity:</a:t>
            </a:r>
          </a:p>
        </p:txBody>
      </p:sp>
      <p:pic>
        <p:nvPicPr>
          <p:cNvPr id="181255" name="Picture 7" descr="17">
            <a:extLst>
              <a:ext uri="{FF2B5EF4-FFF2-40B4-BE49-F238E27FC236}">
                <a16:creationId xmlns:a16="http://schemas.microsoft.com/office/drawing/2014/main" id="{4D521210-7DFC-BDBD-8921-036F0138D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5465763"/>
            <a:ext cx="467995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2">
            <a:extLst>
              <a:ext uri="{FF2B5EF4-FFF2-40B4-BE49-F238E27FC236}">
                <a16:creationId xmlns:a16="http://schemas.microsoft.com/office/drawing/2014/main" id="{B9F55747-E3F5-2B37-7374-CA3B7E409261}"/>
              </a:ext>
            </a:extLst>
          </p:cNvPr>
          <p:cNvGrpSpPr>
            <a:grpSpLocks/>
          </p:cNvGrpSpPr>
          <p:nvPr/>
        </p:nvGrpSpPr>
        <p:grpSpPr bwMode="auto">
          <a:xfrm>
            <a:off x="468313" y="3451225"/>
            <a:ext cx="7573962" cy="625475"/>
            <a:chOff x="295" y="2160"/>
            <a:chExt cx="4771" cy="394"/>
          </a:xfrm>
        </p:grpSpPr>
        <p:pic>
          <p:nvPicPr>
            <p:cNvPr id="17417" name="Picture 9" descr="17">
              <a:extLst>
                <a:ext uri="{FF2B5EF4-FFF2-40B4-BE49-F238E27FC236}">
                  <a16:creationId xmlns:a16="http://schemas.microsoft.com/office/drawing/2014/main" id="{D23ED94B-27AE-7057-0B17-C9E0093DC6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" y="2160"/>
              <a:ext cx="2048" cy="3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8" name="Picture 10" descr="17">
              <a:extLst>
                <a:ext uri="{FF2B5EF4-FFF2-40B4-BE49-F238E27FC236}">
                  <a16:creationId xmlns:a16="http://schemas.microsoft.com/office/drawing/2014/main" id="{94B56369-3134-A44E-EAE8-4964BB2E67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8" y="2203"/>
              <a:ext cx="1778" cy="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1259" name="Text Box 11">
              <a:extLst>
                <a:ext uri="{FF2B5EF4-FFF2-40B4-BE49-F238E27FC236}">
                  <a16:creationId xmlns:a16="http://schemas.microsoft.com/office/drawing/2014/main" id="{3868B3EB-9CBC-EF96-93DC-8ACAF7F496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62" y="2160"/>
              <a:ext cx="59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and</a:t>
              </a:r>
            </a:p>
          </p:txBody>
        </p:sp>
      </p:grpSp>
      <p:sp>
        <p:nvSpPr>
          <p:cNvPr id="181261" name="Text Box 13">
            <a:extLst>
              <a:ext uri="{FF2B5EF4-FFF2-40B4-BE49-F238E27FC236}">
                <a16:creationId xmlns:a16="http://schemas.microsoft.com/office/drawing/2014/main" id="{AA2C8939-82CD-849B-9CF9-49ADF8D391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484688"/>
            <a:ext cx="741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Kernel functions:</a:t>
            </a:r>
          </a:p>
        </p:txBody>
      </p:sp>
      <p:pic>
        <p:nvPicPr>
          <p:cNvPr id="181263" name="Picture 15" descr="17">
            <a:extLst>
              <a:ext uri="{FF2B5EF4-FFF2-40B4-BE49-F238E27FC236}">
                <a16:creationId xmlns:a16="http://schemas.microsoft.com/office/drawing/2014/main" id="{D0DDF878-9671-0603-F8F8-D7BBEE7E7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088" y="1412875"/>
            <a:ext cx="7362825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D39239F3-0966-FD1F-8CC7-22568608F63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07E969CD-A4EF-F442-8F62-07EE5E79C0F5}" type="slidenum">
              <a:rPr lang="pt-BR" altLang="en-US" sz="1200"/>
              <a:pPr eaLnBrk="1" hangingPunct="1"/>
              <a:t>17</a:t>
            </a:fld>
            <a:r>
              <a:rPr lang="pt-BR" altLang="en-US" sz="1200"/>
              <a:t>/23</a:t>
            </a:r>
          </a:p>
        </p:txBody>
      </p:sp>
      <p:sp>
        <p:nvSpPr>
          <p:cNvPr id="206850" name="Rectangle 2">
            <a:extLst>
              <a:ext uri="{FF2B5EF4-FFF2-40B4-BE49-F238E27FC236}">
                <a16:creationId xmlns:a16="http://schemas.microsoft.com/office/drawing/2014/main" id="{4E69E82B-C85E-88CC-5357-185E51681F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19475" y="76200"/>
            <a:ext cx="2266950" cy="83185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/>
              <a:t>Results</a:t>
            </a:r>
          </a:p>
        </p:txBody>
      </p:sp>
      <p:grpSp>
        <p:nvGrpSpPr>
          <p:cNvPr id="2" name="Group 10">
            <a:extLst>
              <a:ext uri="{FF2B5EF4-FFF2-40B4-BE49-F238E27FC236}">
                <a16:creationId xmlns:a16="http://schemas.microsoft.com/office/drawing/2014/main" id="{81FE5378-96CE-99EF-830E-D8ABBC821393}"/>
              </a:ext>
            </a:extLst>
          </p:cNvPr>
          <p:cNvGrpSpPr>
            <a:grpSpLocks/>
          </p:cNvGrpSpPr>
          <p:nvPr/>
        </p:nvGrpSpPr>
        <p:grpSpPr bwMode="auto">
          <a:xfrm>
            <a:off x="395288" y="1052513"/>
            <a:ext cx="6699250" cy="488950"/>
            <a:chOff x="249" y="809"/>
            <a:chExt cx="4220" cy="308"/>
          </a:xfrm>
        </p:grpSpPr>
        <p:sp>
          <p:nvSpPr>
            <p:cNvPr id="206852" name="Text Box 4">
              <a:extLst>
                <a:ext uri="{FF2B5EF4-FFF2-40B4-BE49-F238E27FC236}">
                  <a16:creationId xmlns:a16="http://schemas.microsoft.com/office/drawing/2014/main" id="{6669B251-F1B0-712F-15AF-1B785B43C2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" y="809"/>
              <a:ext cx="158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6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Synthetic field:</a:t>
              </a:r>
            </a:p>
          </p:txBody>
        </p:sp>
        <p:pic>
          <p:nvPicPr>
            <p:cNvPr id="18444" name="Picture 6" descr="19">
              <a:extLst>
                <a:ext uri="{FF2B5EF4-FFF2-40B4-BE49-F238E27FC236}">
                  <a16:creationId xmlns:a16="http://schemas.microsoft.com/office/drawing/2014/main" id="{2AC6BA49-EBAD-0820-CC41-1C74366F46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1" y="890"/>
              <a:ext cx="2678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11">
            <a:extLst>
              <a:ext uri="{FF2B5EF4-FFF2-40B4-BE49-F238E27FC236}">
                <a16:creationId xmlns:a16="http://schemas.microsoft.com/office/drawing/2014/main" id="{0B314D45-C741-0DAD-4D12-40100B2D7E3C}"/>
              </a:ext>
            </a:extLst>
          </p:cNvPr>
          <p:cNvGrpSpPr>
            <a:grpSpLocks/>
          </p:cNvGrpSpPr>
          <p:nvPr/>
        </p:nvGrpSpPr>
        <p:grpSpPr bwMode="auto">
          <a:xfrm>
            <a:off x="754063" y="1773238"/>
            <a:ext cx="7778750" cy="2163762"/>
            <a:chOff x="476" y="1161"/>
            <a:chExt cx="4900" cy="1363"/>
          </a:xfrm>
        </p:grpSpPr>
        <p:pic>
          <p:nvPicPr>
            <p:cNvPr id="18440" name="Picture 5" descr="synth">
              <a:extLst>
                <a:ext uri="{FF2B5EF4-FFF2-40B4-BE49-F238E27FC236}">
                  <a16:creationId xmlns:a16="http://schemas.microsoft.com/office/drawing/2014/main" id="{370E3913-3298-970D-1D18-0E150317CE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3" y="1161"/>
              <a:ext cx="1363" cy="1361"/>
            </a:xfrm>
            <a:prstGeom prst="rect">
              <a:avLst/>
            </a:prstGeom>
            <a:noFill/>
            <a:ln w="9525">
              <a:solidFill>
                <a:srgbClr val="FFCC6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441" name="Picture 8" descr="synth">
              <a:extLst>
                <a:ext uri="{FF2B5EF4-FFF2-40B4-BE49-F238E27FC236}">
                  <a16:creationId xmlns:a16="http://schemas.microsoft.com/office/drawing/2014/main" id="{9EC998AF-1503-A225-1D9E-03444A3AA6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" y="1161"/>
              <a:ext cx="1363" cy="1363"/>
            </a:xfrm>
            <a:prstGeom prst="rect">
              <a:avLst/>
            </a:prstGeom>
            <a:noFill/>
            <a:ln w="9525">
              <a:solidFill>
                <a:srgbClr val="FFCC6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442" name="Picture 9" descr="synth">
              <a:extLst>
                <a:ext uri="{FF2B5EF4-FFF2-40B4-BE49-F238E27FC236}">
                  <a16:creationId xmlns:a16="http://schemas.microsoft.com/office/drawing/2014/main" id="{E7FF17E5-357D-4B0A-0291-A0F0FED107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5" y="1161"/>
              <a:ext cx="1363" cy="1363"/>
            </a:xfrm>
            <a:prstGeom prst="rect">
              <a:avLst/>
            </a:prstGeom>
            <a:noFill/>
            <a:ln w="9525">
              <a:solidFill>
                <a:srgbClr val="FFCC6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6860" name="Picture 12" descr="synth">
            <a:extLst>
              <a:ext uri="{FF2B5EF4-FFF2-40B4-BE49-F238E27FC236}">
                <a16:creationId xmlns:a16="http://schemas.microsoft.com/office/drawing/2014/main" id="{95069CDB-57DE-8A7B-282B-DB25AF288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" y="4149725"/>
            <a:ext cx="2376488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862" name="Picture 14" descr="error_Layer 2">
            <a:extLst>
              <a:ext uri="{FF2B5EF4-FFF2-40B4-BE49-F238E27FC236}">
                <a16:creationId xmlns:a16="http://schemas.microsoft.com/office/drawing/2014/main" id="{ACEF50DB-2F44-43E7-82C4-0C3EE4562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2138" y="4868863"/>
            <a:ext cx="549592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86EF86A0-DB04-2E50-9DA7-84FB5BB4143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89FC9CD8-ECE3-7447-BF1A-CC50F001B3CF}" type="slidenum">
              <a:rPr lang="pt-BR" altLang="en-US" sz="1200"/>
              <a:pPr eaLnBrk="1" hangingPunct="1"/>
              <a:t>18</a:t>
            </a:fld>
            <a:r>
              <a:rPr lang="pt-BR" altLang="en-US" sz="1200"/>
              <a:t>/23</a:t>
            </a:r>
          </a:p>
        </p:txBody>
      </p:sp>
      <p:sp>
        <p:nvSpPr>
          <p:cNvPr id="207876" name="Text Box 4">
            <a:extLst>
              <a:ext uri="{FF2B5EF4-FFF2-40B4-BE49-F238E27FC236}">
                <a16:creationId xmlns:a16="http://schemas.microsoft.com/office/drawing/2014/main" id="{2A890CE2-3A61-CD20-4602-08CA180D0D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052513"/>
            <a:ext cx="8424862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600">
                <a:effectLst>
                  <a:outerShdw blurRad="38100" dist="38100" dir="2700000" algn="tl">
                    <a:srgbClr val="C0C0C0"/>
                  </a:outerShdw>
                </a:effectLst>
              </a:rPr>
              <a:t>Stable Fluids: </a:t>
            </a:r>
            <a:r>
              <a:rPr lang="en-US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(Stam, J. 1999. Stable fluids)</a:t>
            </a:r>
          </a:p>
        </p:txBody>
      </p:sp>
      <p:pic>
        <p:nvPicPr>
          <p:cNvPr id="207884" name="Picture 12" descr="stable">
            <a:extLst>
              <a:ext uri="{FF2B5EF4-FFF2-40B4-BE49-F238E27FC236}">
                <a16:creationId xmlns:a16="http://schemas.microsoft.com/office/drawing/2014/main" id="{114FA7EB-664F-B185-8C28-FA88640EC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650" y="1771650"/>
            <a:ext cx="2162175" cy="2162175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85" name="Picture 13" descr="stable">
            <a:extLst>
              <a:ext uri="{FF2B5EF4-FFF2-40B4-BE49-F238E27FC236}">
                <a16:creationId xmlns:a16="http://schemas.microsoft.com/office/drawing/2014/main" id="{98AE15DD-CBF9-920E-B5EF-5A962F31F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0638" y="1773238"/>
            <a:ext cx="2162175" cy="2162175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86" name="Picture 14" descr="stable">
            <a:extLst>
              <a:ext uri="{FF2B5EF4-FFF2-40B4-BE49-F238E27FC236}">
                <a16:creationId xmlns:a16="http://schemas.microsoft.com/office/drawing/2014/main" id="{77FDF8E9-FB80-76A5-4580-DBFDBF006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2350" y="1773238"/>
            <a:ext cx="2162175" cy="2162175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87" name="Picture 15" descr="stable">
            <a:extLst>
              <a:ext uri="{FF2B5EF4-FFF2-40B4-BE49-F238E27FC236}">
                <a16:creationId xmlns:a16="http://schemas.microsoft.com/office/drawing/2014/main" id="{619D882B-9B25-3CD2-FBDB-C39AB48E8C9E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" y="4149725"/>
            <a:ext cx="2374900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890" name="Rectangle 18">
            <a:extLst>
              <a:ext uri="{FF2B5EF4-FFF2-40B4-BE49-F238E27FC236}">
                <a16:creationId xmlns:a16="http://schemas.microsoft.com/office/drawing/2014/main" id="{B596BF74-9A77-BCBD-0595-7062A12AC2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19475" y="76200"/>
            <a:ext cx="2266950" cy="83185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/>
              <a:t>Results</a:t>
            </a:r>
          </a:p>
        </p:txBody>
      </p:sp>
      <p:pic>
        <p:nvPicPr>
          <p:cNvPr id="207892" name="Picture 20" descr="error_Layer 2">
            <a:extLst>
              <a:ext uri="{FF2B5EF4-FFF2-40B4-BE49-F238E27FC236}">
                <a16:creationId xmlns:a16="http://schemas.microsoft.com/office/drawing/2014/main" id="{CBE6B501-8676-8DD6-98C9-715328BB2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2138" y="4868863"/>
            <a:ext cx="549592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26E30C18-5637-9FD4-22C5-0B555E750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3F1C96B6-B271-3B45-A95B-F5BD8528AABB}" type="slidenum">
              <a:rPr lang="pt-BR" altLang="en-US" sz="1200"/>
              <a:pPr eaLnBrk="1" hangingPunct="1"/>
              <a:t>19</a:t>
            </a:fld>
            <a:r>
              <a:rPr lang="pt-BR" altLang="en-US" sz="1200"/>
              <a:t>/23</a:t>
            </a:r>
          </a:p>
        </p:txBody>
      </p:sp>
      <p:sp>
        <p:nvSpPr>
          <p:cNvPr id="209924" name="Text Box 4">
            <a:extLst>
              <a:ext uri="{FF2B5EF4-FFF2-40B4-BE49-F238E27FC236}">
                <a16:creationId xmlns:a16="http://schemas.microsoft.com/office/drawing/2014/main" id="{55270520-9089-28FC-0943-840259A483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052513"/>
            <a:ext cx="856932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600">
                <a:effectLst>
                  <a:outerShdw blurRad="38100" dist="38100" dir="2700000" algn="tl">
                    <a:srgbClr val="C0C0C0"/>
                  </a:outerShdw>
                </a:effectLst>
              </a:rPr>
              <a:t>Particle Image Velocimetry: </a:t>
            </a:r>
            <a:r>
              <a:rPr lang="en-US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(Luiz Fernando A. Azevedo, PUC-Rio)</a:t>
            </a:r>
          </a:p>
        </p:txBody>
      </p:sp>
      <p:pic>
        <p:nvPicPr>
          <p:cNvPr id="209932" name="Picture 12" descr="MecOrig">
            <a:extLst>
              <a:ext uri="{FF2B5EF4-FFF2-40B4-BE49-F238E27FC236}">
                <a16:creationId xmlns:a16="http://schemas.microsoft.com/office/drawing/2014/main" id="{B528EDEB-25A2-DFF1-E9B6-8D813F216B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063" y="1771650"/>
            <a:ext cx="2162175" cy="2162175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933" name="Picture 13" descr="MecMag_Ki_0_1">
            <a:extLst>
              <a:ext uri="{FF2B5EF4-FFF2-40B4-BE49-F238E27FC236}">
                <a16:creationId xmlns:a16="http://schemas.microsoft.com/office/drawing/2014/main" id="{FA7C657F-96E6-9906-14A9-63AE652A4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3938" y="1773238"/>
            <a:ext cx="2162175" cy="2162175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934" name="Picture 14" descr="MecPhase_Ki_0_1">
            <a:extLst>
              <a:ext uri="{FF2B5EF4-FFF2-40B4-BE49-F238E27FC236}">
                <a16:creationId xmlns:a16="http://schemas.microsoft.com/office/drawing/2014/main" id="{85766411-F814-95CA-09CC-39064AB6F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25" y="1773238"/>
            <a:ext cx="2162175" cy="2162175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935" name="Picture 15" descr="Mec">
            <a:extLst>
              <a:ext uri="{FF2B5EF4-FFF2-40B4-BE49-F238E27FC236}">
                <a16:creationId xmlns:a16="http://schemas.microsoft.com/office/drawing/2014/main" id="{398925B6-28BE-FBD5-7A03-DD2F91E26D3F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" y="4149725"/>
            <a:ext cx="2374900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9938" name="Rectangle 18">
            <a:extLst>
              <a:ext uri="{FF2B5EF4-FFF2-40B4-BE49-F238E27FC236}">
                <a16:creationId xmlns:a16="http://schemas.microsoft.com/office/drawing/2014/main" id="{86969323-5085-DE23-7B7C-806057EA82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19475" y="76200"/>
            <a:ext cx="2266950" cy="83185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/>
              <a:t>Results</a:t>
            </a:r>
          </a:p>
        </p:txBody>
      </p:sp>
      <p:pic>
        <p:nvPicPr>
          <p:cNvPr id="209941" name="Picture 21" descr="error_Layer 2">
            <a:extLst>
              <a:ext uri="{FF2B5EF4-FFF2-40B4-BE49-F238E27FC236}">
                <a16:creationId xmlns:a16="http://schemas.microsoft.com/office/drawing/2014/main" id="{82786FC0-BB8F-7E94-EA7F-22521541A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2138" y="4868863"/>
            <a:ext cx="549592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2A0AAA-B7EE-3494-BDA6-687812EF63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D1A29F0D-277C-634B-8852-1204CF8B0BC1}" type="slidenum">
              <a:rPr lang="pt-BR" altLang="en-US" sz="1200"/>
              <a:pPr eaLnBrk="1" hangingPunct="1"/>
              <a:t>2</a:t>
            </a:fld>
            <a:r>
              <a:rPr lang="pt-BR" altLang="en-US" sz="1200"/>
              <a:t>/23</a:t>
            </a:r>
          </a:p>
        </p:txBody>
      </p:sp>
      <p:sp>
        <p:nvSpPr>
          <p:cNvPr id="233474" name="Rectangle 2">
            <a:extLst>
              <a:ext uri="{FF2B5EF4-FFF2-40B4-BE49-F238E27FC236}">
                <a16:creationId xmlns:a16="http://schemas.microsoft.com/office/drawing/2014/main" id="{0DE9A762-CBAB-FFA0-CB8C-06E50C6C07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27313" y="115888"/>
            <a:ext cx="4105275" cy="936625"/>
          </a:xfrm>
        </p:spPr>
        <p:txBody>
          <a:bodyPr/>
          <a:lstStyle/>
          <a:p>
            <a:pPr eaLnBrk="1" hangingPunct="1">
              <a:defRPr/>
            </a:pPr>
            <a:r>
              <a:rPr lang="en-US" sz="5400"/>
              <a:t>Vector fields</a:t>
            </a:r>
          </a:p>
        </p:txBody>
      </p:sp>
      <p:pic>
        <p:nvPicPr>
          <p:cNvPr id="3076" name="Picture 5" descr="Vitoria">
            <a:extLst>
              <a:ext uri="{FF2B5EF4-FFF2-40B4-BE49-F238E27FC236}">
                <a16:creationId xmlns:a16="http://schemas.microsoft.com/office/drawing/2014/main" id="{8F74FB04-D164-0A9E-5AC9-3EBBD3C46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981075"/>
            <a:ext cx="4895850" cy="4895850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0D6210D6-D259-9696-D197-CA7C923471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E735F039-C733-1C4A-87A4-914ED178F1CD}" type="slidenum">
              <a:rPr lang="pt-BR" altLang="en-US" sz="1200"/>
              <a:pPr eaLnBrk="1" hangingPunct="1"/>
              <a:t>20</a:t>
            </a:fld>
            <a:r>
              <a:rPr lang="pt-BR" altLang="en-US" sz="1200"/>
              <a:t>/23</a:t>
            </a:r>
          </a:p>
        </p:txBody>
      </p:sp>
      <p:sp>
        <p:nvSpPr>
          <p:cNvPr id="210954" name="Rectangle 10">
            <a:extLst>
              <a:ext uri="{FF2B5EF4-FFF2-40B4-BE49-F238E27FC236}">
                <a16:creationId xmlns:a16="http://schemas.microsoft.com/office/drawing/2014/main" id="{CD23AE84-2912-B6F5-5C3D-CA64C1E606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936625"/>
            <a:ext cx="8785225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2600">
                <a:effectLst>
                  <a:outerShdw blurRad="38100" dist="38100" dir="2700000" algn="tl">
                    <a:srgbClr val="C0C0C0"/>
                  </a:outerShdw>
                </a:effectLst>
              </a:rPr>
              <a:t>Smoothed Particle Hydrodynamics (SPH):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(F. Petronetto, A. Paiva, T. Lewiner, G. Tavares – PUC-Rio)</a:t>
            </a:r>
          </a:p>
        </p:txBody>
      </p:sp>
      <p:pic>
        <p:nvPicPr>
          <p:cNvPr id="210955" name="Picture 11" descr="SPH">
            <a:extLst>
              <a:ext uri="{FF2B5EF4-FFF2-40B4-BE49-F238E27FC236}">
                <a16:creationId xmlns:a16="http://schemas.microsoft.com/office/drawing/2014/main" id="{41014C6B-34C7-14B2-3A86-620B3141111E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063" y="1773238"/>
            <a:ext cx="2162175" cy="2162175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956" name="Picture 12" descr="SPH_02">
            <a:extLst>
              <a:ext uri="{FF2B5EF4-FFF2-40B4-BE49-F238E27FC236}">
                <a16:creationId xmlns:a16="http://schemas.microsoft.com/office/drawing/2014/main" id="{940CF255-99EE-F727-4252-30B3A3198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3938" y="1771650"/>
            <a:ext cx="2162175" cy="2162175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957" name="Picture 13" descr="SPH_01">
            <a:extLst>
              <a:ext uri="{FF2B5EF4-FFF2-40B4-BE49-F238E27FC236}">
                <a16:creationId xmlns:a16="http://schemas.microsoft.com/office/drawing/2014/main" id="{C3CDB421-412B-191A-6FB9-63C653B15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25" y="1773238"/>
            <a:ext cx="2162175" cy="2162175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958" name="Picture 14" descr="SPH_err">
            <a:extLst>
              <a:ext uri="{FF2B5EF4-FFF2-40B4-BE49-F238E27FC236}">
                <a16:creationId xmlns:a16="http://schemas.microsoft.com/office/drawing/2014/main" id="{93DDFFC1-33E4-18FD-BC2C-4DE4BD89E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188" y="4149725"/>
            <a:ext cx="2301875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0962" name="Rectangle 18">
            <a:extLst>
              <a:ext uri="{FF2B5EF4-FFF2-40B4-BE49-F238E27FC236}">
                <a16:creationId xmlns:a16="http://schemas.microsoft.com/office/drawing/2014/main" id="{30EBAAF8-2CB0-E32F-3E4E-4B114F72AF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19475" y="76200"/>
            <a:ext cx="2266950" cy="83185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/>
              <a:t>Results</a:t>
            </a:r>
          </a:p>
        </p:txBody>
      </p:sp>
      <p:pic>
        <p:nvPicPr>
          <p:cNvPr id="210964" name="Picture 20" descr="error_Layer 2">
            <a:extLst>
              <a:ext uri="{FF2B5EF4-FFF2-40B4-BE49-F238E27FC236}">
                <a16:creationId xmlns:a16="http://schemas.microsoft.com/office/drawing/2014/main" id="{D66FD8EB-3C3D-BB40-90E8-0784477AD8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2138" y="4868863"/>
            <a:ext cx="549592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5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6E3319-E6F0-5107-07CA-7AC46D455B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49BB97EA-B79B-AF41-B73B-5622C170638D}" type="slidenum">
              <a:rPr lang="pt-BR" altLang="en-US" sz="1200"/>
              <a:pPr eaLnBrk="1" hangingPunct="1"/>
              <a:t>21</a:t>
            </a:fld>
            <a:r>
              <a:rPr lang="pt-BR" altLang="en-US" sz="1200"/>
              <a:t>/23</a:t>
            </a:r>
          </a:p>
        </p:txBody>
      </p:sp>
      <p:sp>
        <p:nvSpPr>
          <p:cNvPr id="211970" name="Rectangle 2">
            <a:extLst>
              <a:ext uri="{FF2B5EF4-FFF2-40B4-BE49-F238E27FC236}">
                <a16:creationId xmlns:a16="http://schemas.microsoft.com/office/drawing/2014/main" id="{13774AB1-49EF-85CD-ACCF-B1135D0418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76200"/>
            <a:ext cx="7019925" cy="976313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/>
              <a:t>Conclusion &amp; Future Work</a:t>
            </a:r>
          </a:p>
        </p:txBody>
      </p:sp>
      <p:sp>
        <p:nvSpPr>
          <p:cNvPr id="211971" name="Rectangle 3">
            <a:extLst>
              <a:ext uri="{FF2B5EF4-FFF2-40B4-BE49-F238E27FC236}">
                <a16:creationId xmlns:a16="http://schemas.microsoft.com/office/drawing/2014/main" id="{B4FB1E39-13FD-BFB9-D8AD-ED2A836BE7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416050"/>
            <a:ext cx="8280400" cy="4318000"/>
          </a:xfrm>
        </p:spPr>
        <p:txBody>
          <a:bodyPr/>
          <a:lstStyle/>
          <a:p>
            <a:pPr marL="609600" indent="-609600" algn="l" eaLnBrk="1" hangingPunct="1">
              <a:buClr>
                <a:schemeClr val="tx1"/>
              </a:buClr>
              <a:buSzPct val="110000"/>
              <a:buFontTx/>
              <a:buChar char="•"/>
              <a:defRPr/>
            </a:pPr>
            <a:r>
              <a:rPr lang="en-US" sz="2600" i="0">
                <a:effectLst>
                  <a:outerShdw blurRad="38100" dist="38100" dir="2700000" algn="tl">
                    <a:srgbClr val="C0C0C0"/>
                  </a:outerShdw>
                </a:effectLst>
              </a:rPr>
              <a:t>Fast and accurate reconstruction</a:t>
            </a:r>
          </a:p>
          <a:p>
            <a:pPr marL="990600" lvl="1" indent="-533400" eaLnBrk="1" hangingPunct="1">
              <a:buClr>
                <a:schemeClr val="tx1"/>
              </a:buClr>
              <a:buSzPct val="110000"/>
              <a:buFontTx/>
              <a:buNone/>
              <a:defRPr/>
            </a:pPr>
            <a:r>
              <a:rPr lang="en-US" sz="2200" i="0">
                <a:effectLst>
                  <a:outerShdw blurRad="38100" dist="38100" dir="2700000" algn="tl">
                    <a:srgbClr val="C0C0C0"/>
                  </a:outerShdw>
                </a:effectLst>
              </a:rPr>
              <a:t>→ Extend to time dependent 2D vector fields</a:t>
            </a:r>
          </a:p>
          <a:p>
            <a:pPr marL="609600" indent="-609600" algn="l" eaLnBrk="1" hangingPunct="1">
              <a:buClr>
                <a:schemeClr val="tx1"/>
              </a:buClr>
              <a:buSzPct val="110000"/>
              <a:buFontTx/>
              <a:buChar char="•"/>
              <a:defRPr/>
            </a:pPr>
            <a:endParaRPr lang="en-US" sz="2600" i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 algn="l" eaLnBrk="1" hangingPunct="1">
              <a:buClr>
                <a:schemeClr val="tx1"/>
              </a:buClr>
              <a:buSzPct val="110000"/>
              <a:buFontTx/>
              <a:buChar char="•"/>
              <a:defRPr/>
            </a:pPr>
            <a:r>
              <a:rPr lang="en-US" sz="2600" i="0">
                <a:effectLst>
                  <a:outerShdw blurRad="38100" dist="38100" dir="2700000" algn="tl">
                    <a:srgbClr val="C0C0C0"/>
                  </a:outerShdw>
                </a:effectLst>
              </a:rPr>
              <a:t>Applicable to visualization</a:t>
            </a:r>
          </a:p>
          <a:p>
            <a:pPr marL="990600" lvl="1" indent="-533400" eaLnBrk="1" hangingPunct="1">
              <a:buClr>
                <a:schemeClr val="tx1"/>
              </a:buClr>
              <a:buSzPct val="110000"/>
              <a:buFontTx/>
              <a:buNone/>
              <a:defRPr/>
            </a:pPr>
            <a:r>
              <a:rPr lang="en-US" sz="2200" i="0">
                <a:effectLst>
                  <a:outerShdw blurRad="38100" dist="38100" dir="2700000" algn="tl">
                    <a:srgbClr val="C0C0C0"/>
                  </a:outerShdw>
                </a:effectLst>
              </a:rPr>
              <a:t>→ Extend to time dependent 3D vector fields</a:t>
            </a:r>
          </a:p>
          <a:p>
            <a:pPr marL="609600" indent="-609600" algn="l" eaLnBrk="1" hangingPunct="1">
              <a:buClr>
                <a:schemeClr val="tx1"/>
              </a:buClr>
              <a:buSzPct val="110000"/>
              <a:buFontTx/>
              <a:buChar char="•"/>
              <a:defRPr/>
            </a:pPr>
            <a:endParaRPr lang="en-US" sz="2600" i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 algn="l" eaLnBrk="1" hangingPunct="1">
              <a:buClr>
                <a:schemeClr val="tx1"/>
              </a:buClr>
              <a:buSzPct val="110000"/>
              <a:buFontTx/>
              <a:buChar char="•"/>
              <a:defRPr/>
            </a:pPr>
            <a:r>
              <a:rPr lang="en-US" sz="2600" i="0">
                <a:effectLst>
                  <a:outerShdw blurRad="38100" dist="38100" dir="2700000" algn="tl">
                    <a:srgbClr val="C0C0C0"/>
                  </a:outerShdw>
                </a:effectLst>
              </a:rPr>
              <a:t>Minimize quadratic error</a:t>
            </a:r>
          </a:p>
          <a:p>
            <a:pPr marL="990600" lvl="1" indent="-533400" eaLnBrk="1" hangingPunct="1">
              <a:buClr>
                <a:schemeClr val="tx1"/>
              </a:buClr>
              <a:buSzPct val="110000"/>
              <a:buFontTx/>
              <a:buNone/>
              <a:defRPr/>
            </a:pPr>
            <a:r>
              <a:rPr lang="en-US" sz="2200" i="0">
                <a:effectLst>
                  <a:outerShdw blurRad="38100" dist="38100" dir="2700000" algn="tl">
                    <a:srgbClr val="C0C0C0"/>
                  </a:outerShdw>
                </a:effectLst>
              </a:rPr>
              <a:t>→ More constraints: </a:t>
            </a:r>
            <a:br>
              <a:rPr lang="en-US" sz="2200" i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2200" i="0">
                <a:effectLst>
                  <a:outerShdw blurRad="38100" dist="38100" dir="2700000" algn="tl">
                    <a:srgbClr val="C0C0C0"/>
                  </a:outerShdw>
                </a:effectLst>
              </a:rPr>
              <a:t>conservative, divergent-free vector fields reconstructions.</a:t>
            </a:r>
          </a:p>
          <a:p>
            <a:pPr marL="609600" indent="-609600" algn="l" eaLnBrk="1" hangingPunct="1">
              <a:buClr>
                <a:schemeClr val="tx1"/>
              </a:buClr>
              <a:buSzPct val="110000"/>
              <a:buFontTx/>
              <a:buNone/>
              <a:defRPr/>
            </a:pPr>
            <a:endParaRPr lang="en-US" sz="2600" i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105C40C4-1EBF-BADE-4D9D-6DFDC8F660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CDB18A91-2E85-B24F-AE6D-F906DBBEF2D6}" type="slidenum">
              <a:rPr lang="pt-BR" altLang="en-US" sz="1200"/>
              <a:pPr eaLnBrk="1" hangingPunct="1"/>
              <a:t>22</a:t>
            </a:fld>
            <a:r>
              <a:rPr lang="pt-BR" altLang="en-US" sz="1200"/>
              <a:t>/23</a:t>
            </a:r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03BD49B4-67B6-1EAD-78B9-A3B3AFB0AF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20950" y="115888"/>
            <a:ext cx="4859338" cy="935037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/>
              <a:t>More results …</a:t>
            </a:r>
          </a:p>
        </p:txBody>
      </p:sp>
      <p:sp>
        <p:nvSpPr>
          <p:cNvPr id="218116" name="Text Box 4">
            <a:extLst>
              <a:ext uri="{FF2B5EF4-FFF2-40B4-BE49-F238E27FC236}">
                <a16:creationId xmlns:a16="http://schemas.microsoft.com/office/drawing/2014/main" id="{1C4A6BD2-23D3-320C-9EC2-1084FAF6C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738" y="1412875"/>
            <a:ext cx="5040312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The Method has already been extended to</a:t>
            </a:r>
            <a:br>
              <a:rPr lang="en-US" sz="30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3D vector fields</a:t>
            </a:r>
          </a:p>
        </p:txBody>
      </p:sp>
      <p:pic>
        <p:nvPicPr>
          <p:cNvPr id="218117" name="Picture 5" descr="MPUVec3D">
            <a:extLst>
              <a:ext uri="{FF2B5EF4-FFF2-40B4-BE49-F238E27FC236}">
                <a16:creationId xmlns:a16="http://schemas.microsoft.com/office/drawing/2014/main" id="{3E7A3B35-BF05-8374-3F61-328BFF098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945"/>
          <a:stretch>
            <a:fillRect/>
          </a:stretch>
        </p:blipFill>
        <p:spPr bwMode="auto">
          <a:xfrm>
            <a:off x="274638" y="1055688"/>
            <a:ext cx="3144837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8118" name="Picture 6" descr="MPUVec3D2">
            <a:extLst>
              <a:ext uri="{FF2B5EF4-FFF2-40B4-BE49-F238E27FC236}">
                <a16:creationId xmlns:a16="http://schemas.microsoft.com/office/drawing/2014/main" id="{BD1B5195-253F-C6FE-2F2E-537882E40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3068638"/>
            <a:ext cx="3409950" cy="350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0272D8-6130-CA73-F9B4-93F466DEB44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E4C44719-AB7C-E34A-A34C-2822B1B3FE41}" type="slidenum">
              <a:rPr lang="pt-BR" altLang="en-US" sz="1200"/>
              <a:pPr eaLnBrk="1" hangingPunct="1"/>
              <a:t>23</a:t>
            </a:fld>
            <a:r>
              <a:rPr lang="pt-BR" altLang="en-US" sz="1200"/>
              <a:t>/23</a:t>
            </a:r>
          </a:p>
        </p:txBody>
      </p:sp>
      <p:sp>
        <p:nvSpPr>
          <p:cNvPr id="215042" name="Rectangle 2">
            <a:extLst>
              <a:ext uri="{FF2B5EF4-FFF2-40B4-BE49-F238E27FC236}">
                <a16:creationId xmlns:a16="http://schemas.microsoft.com/office/drawing/2014/main" id="{44C500F2-4289-7E25-6C43-9B30182F2A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27313" y="115888"/>
            <a:ext cx="4105275" cy="936625"/>
          </a:xfrm>
        </p:spPr>
        <p:txBody>
          <a:bodyPr/>
          <a:lstStyle/>
          <a:p>
            <a:pPr eaLnBrk="1" hangingPunct="1">
              <a:defRPr/>
            </a:pPr>
            <a:r>
              <a:rPr lang="en-US" sz="5400"/>
              <a:t>Thanks !!!</a:t>
            </a:r>
          </a:p>
        </p:txBody>
      </p:sp>
      <p:pic>
        <p:nvPicPr>
          <p:cNvPr id="24580" name="Picture 11" descr="Vitoria">
            <a:extLst>
              <a:ext uri="{FF2B5EF4-FFF2-40B4-BE49-F238E27FC236}">
                <a16:creationId xmlns:a16="http://schemas.microsoft.com/office/drawing/2014/main" id="{93D52F9B-5D6A-99A9-CF43-4034DE23C315}"/>
              </a:ext>
            </a:extLst>
          </p:cNvPr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39975" y="1168400"/>
            <a:ext cx="4679950" cy="4679950"/>
          </a:xfrm>
          <a:noFill/>
          <a:ln>
            <a:solidFill>
              <a:srgbClr val="FFCC66"/>
            </a:solidFill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lide Number Placeholder 4">
            <a:extLst>
              <a:ext uri="{FF2B5EF4-FFF2-40B4-BE49-F238E27FC236}">
                <a16:creationId xmlns:a16="http://schemas.microsoft.com/office/drawing/2014/main" id="{D8CE4467-41C6-C339-F7B0-8933871D58D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EB3F8AE7-66C9-2D43-9152-3449F477E6EA}" type="slidenum">
              <a:rPr lang="pt-BR" altLang="en-US" sz="1200"/>
              <a:pPr eaLnBrk="1" hangingPunct="1"/>
              <a:t>3</a:t>
            </a:fld>
            <a:r>
              <a:rPr lang="pt-BR" altLang="en-US" sz="1200"/>
              <a:t>/23</a:t>
            </a:r>
          </a:p>
        </p:txBody>
      </p:sp>
      <p:sp>
        <p:nvSpPr>
          <p:cNvPr id="223234" name="Rectangle 2">
            <a:extLst>
              <a:ext uri="{FF2B5EF4-FFF2-40B4-BE49-F238E27FC236}">
                <a16:creationId xmlns:a16="http://schemas.microsoft.com/office/drawing/2014/main" id="{B281ED30-1FC4-3317-337E-DFDDADBF11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16125" y="115888"/>
            <a:ext cx="5076825" cy="72072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/>
              <a:t>Problem description</a:t>
            </a: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E8BB6285-21C2-BA0A-542F-2C1C9329A08B}"/>
              </a:ext>
            </a:extLst>
          </p:cNvPr>
          <p:cNvGrpSpPr>
            <a:grpSpLocks/>
          </p:cNvGrpSpPr>
          <p:nvPr/>
        </p:nvGrpSpPr>
        <p:grpSpPr bwMode="auto">
          <a:xfrm>
            <a:off x="612775" y="4868863"/>
            <a:ext cx="6480175" cy="349250"/>
            <a:chOff x="295" y="1071"/>
            <a:chExt cx="4626" cy="250"/>
          </a:xfrm>
        </p:grpSpPr>
        <p:pic>
          <p:nvPicPr>
            <p:cNvPr id="4146" name="Picture 4" descr="5">
              <a:extLst>
                <a:ext uri="{FF2B5EF4-FFF2-40B4-BE49-F238E27FC236}">
                  <a16:creationId xmlns:a16="http://schemas.microsoft.com/office/drawing/2014/main" id="{59AB52FD-6C74-513C-873C-009EEA4DC4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" y="1071"/>
              <a:ext cx="216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47" name="Picture 5" descr="5">
              <a:extLst>
                <a:ext uri="{FF2B5EF4-FFF2-40B4-BE49-F238E27FC236}">
                  <a16:creationId xmlns:a16="http://schemas.microsoft.com/office/drawing/2014/main" id="{5845F536-5B9B-F48E-2DAF-21B1948886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3" y="1071"/>
              <a:ext cx="2268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6">
            <a:extLst>
              <a:ext uri="{FF2B5EF4-FFF2-40B4-BE49-F238E27FC236}">
                <a16:creationId xmlns:a16="http://schemas.microsoft.com/office/drawing/2014/main" id="{6355FDF5-CBE2-B1EF-6CBD-7BA7C959147F}"/>
              </a:ext>
            </a:extLst>
          </p:cNvPr>
          <p:cNvGrpSpPr>
            <a:grpSpLocks/>
          </p:cNvGrpSpPr>
          <p:nvPr/>
        </p:nvGrpSpPr>
        <p:grpSpPr bwMode="auto">
          <a:xfrm>
            <a:off x="611188" y="5516563"/>
            <a:ext cx="4321175" cy="346075"/>
            <a:chOff x="295" y="1842"/>
            <a:chExt cx="3203" cy="257"/>
          </a:xfrm>
        </p:grpSpPr>
        <p:pic>
          <p:nvPicPr>
            <p:cNvPr id="4144" name="Picture 7" descr="5">
              <a:extLst>
                <a:ext uri="{FF2B5EF4-FFF2-40B4-BE49-F238E27FC236}">
                  <a16:creationId xmlns:a16="http://schemas.microsoft.com/office/drawing/2014/main" id="{4B367B80-95B8-0918-3C39-FF489799B0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3" y="1842"/>
              <a:ext cx="845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45" name="Picture 8" descr="5">
              <a:extLst>
                <a:ext uri="{FF2B5EF4-FFF2-40B4-BE49-F238E27FC236}">
                  <a16:creationId xmlns:a16="http://schemas.microsoft.com/office/drawing/2014/main" id="{34F9D577-6AD8-9B7C-C25A-ADA3EE143B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" y="1842"/>
              <a:ext cx="2173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9">
            <a:extLst>
              <a:ext uri="{FF2B5EF4-FFF2-40B4-BE49-F238E27FC236}">
                <a16:creationId xmlns:a16="http://schemas.microsoft.com/office/drawing/2014/main" id="{49BF9E18-88A8-5499-9651-E5A329F96429}"/>
              </a:ext>
            </a:extLst>
          </p:cNvPr>
          <p:cNvGrpSpPr>
            <a:grpSpLocks/>
          </p:cNvGrpSpPr>
          <p:nvPr/>
        </p:nvGrpSpPr>
        <p:grpSpPr bwMode="auto">
          <a:xfrm>
            <a:off x="611188" y="6132513"/>
            <a:ext cx="4833937" cy="317500"/>
            <a:chOff x="289" y="2579"/>
            <a:chExt cx="4182" cy="261"/>
          </a:xfrm>
        </p:grpSpPr>
        <p:pic>
          <p:nvPicPr>
            <p:cNvPr id="4142" name="Picture 10" descr="5">
              <a:extLst>
                <a:ext uri="{FF2B5EF4-FFF2-40B4-BE49-F238E27FC236}">
                  <a16:creationId xmlns:a16="http://schemas.microsoft.com/office/drawing/2014/main" id="{9DB04489-D054-0EA4-8ED6-56C298D932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4" y="2579"/>
              <a:ext cx="2407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43" name="Picture 11" descr="5">
              <a:extLst>
                <a:ext uri="{FF2B5EF4-FFF2-40B4-BE49-F238E27FC236}">
                  <a16:creationId xmlns:a16="http://schemas.microsoft.com/office/drawing/2014/main" id="{70BDEC30-21F5-FF45-23D2-D9B41EEC22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" y="2614"/>
              <a:ext cx="1321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23244" name="Rectangle 12">
            <a:extLst>
              <a:ext uri="{FF2B5EF4-FFF2-40B4-BE49-F238E27FC236}">
                <a16:creationId xmlns:a16="http://schemas.microsoft.com/office/drawing/2014/main" id="{0CE30885-47C3-E68B-689E-9044EAF41A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450" y="981075"/>
            <a:ext cx="6913563" cy="3598863"/>
          </a:xfrm>
          <a:prstGeom prst="rect">
            <a:avLst/>
          </a:prstGeom>
          <a:solidFill>
            <a:srgbClr val="C0C0C0">
              <a:alpha val="22000"/>
            </a:srgbClr>
          </a:solidFill>
          <a:ln w="9525">
            <a:solidFill>
              <a:srgbClr val="FFCC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5" name="Group 13">
            <a:extLst>
              <a:ext uri="{FF2B5EF4-FFF2-40B4-BE49-F238E27FC236}">
                <a16:creationId xmlns:a16="http://schemas.microsoft.com/office/drawing/2014/main" id="{DD162DEF-61D0-8600-F64F-C70383CA6080}"/>
              </a:ext>
            </a:extLst>
          </p:cNvPr>
          <p:cNvGrpSpPr>
            <a:grpSpLocks/>
          </p:cNvGrpSpPr>
          <p:nvPr/>
        </p:nvGrpSpPr>
        <p:grpSpPr bwMode="auto">
          <a:xfrm>
            <a:off x="1833563" y="1196975"/>
            <a:ext cx="6121400" cy="3382963"/>
            <a:chOff x="1110" y="845"/>
            <a:chExt cx="3856" cy="2131"/>
          </a:xfrm>
        </p:grpSpPr>
        <p:sp>
          <p:nvSpPr>
            <p:cNvPr id="223246" name="Line 14">
              <a:extLst>
                <a:ext uri="{FF2B5EF4-FFF2-40B4-BE49-F238E27FC236}">
                  <a16:creationId xmlns:a16="http://schemas.microsoft.com/office/drawing/2014/main" id="{3BFBEC1B-3FC4-C7C1-9268-9DDF3A2CAC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11" y="1117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3247" name="Line 15">
              <a:extLst>
                <a:ext uri="{FF2B5EF4-FFF2-40B4-BE49-F238E27FC236}">
                  <a16:creationId xmlns:a16="http://schemas.microsoft.com/office/drawing/2014/main" id="{4B419E44-09CD-4B72-9B15-DC658E99AB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09" y="935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3248" name="Line 16">
              <a:extLst>
                <a:ext uri="{FF2B5EF4-FFF2-40B4-BE49-F238E27FC236}">
                  <a16:creationId xmlns:a16="http://schemas.microsoft.com/office/drawing/2014/main" id="{232BDDE7-32C8-FF64-2373-DC3AE41330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11" y="1842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3249" name="Line 17">
              <a:extLst>
                <a:ext uri="{FF2B5EF4-FFF2-40B4-BE49-F238E27FC236}">
                  <a16:creationId xmlns:a16="http://schemas.microsoft.com/office/drawing/2014/main" id="{68999C0A-4DD8-16E7-7D4F-A5E4F0758D9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100000">
              <a:off x="1791" y="1616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3250" name="Line 18">
              <a:extLst>
                <a:ext uri="{FF2B5EF4-FFF2-40B4-BE49-F238E27FC236}">
                  <a16:creationId xmlns:a16="http://schemas.microsoft.com/office/drawing/2014/main" id="{1CE037EF-4197-1A32-5948-C547E9DDEA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10" y="2658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3251" name="Line 19">
              <a:extLst>
                <a:ext uri="{FF2B5EF4-FFF2-40B4-BE49-F238E27FC236}">
                  <a16:creationId xmlns:a16="http://schemas.microsoft.com/office/drawing/2014/main" id="{FC5C0BA4-E888-A473-1ACD-C79259FFCC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56" y="2387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3252" name="Line 20">
              <a:extLst>
                <a:ext uri="{FF2B5EF4-FFF2-40B4-BE49-F238E27FC236}">
                  <a16:creationId xmlns:a16="http://schemas.microsoft.com/office/drawing/2014/main" id="{DAF00F21-F582-DD03-F554-A132CDD488D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9200000">
              <a:off x="2381" y="2704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3253" name="Line 21">
              <a:extLst>
                <a:ext uri="{FF2B5EF4-FFF2-40B4-BE49-F238E27FC236}">
                  <a16:creationId xmlns:a16="http://schemas.microsoft.com/office/drawing/2014/main" id="{1507536F-BC9F-FD23-C38C-55FE52DF870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9200000">
              <a:off x="2608" y="1253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3254" name="Line 22">
              <a:extLst>
                <a:ext uri="{FF2B5EF4-FFF2-40B4-BE49-F238E27FC236}">
                  <a16:creationId xmlns:a16="http://schemas.microsoft.com/office/drawing/2014/main" id="{F3A8FE4A-D8D4-11A1-18AD-3516C7F73DC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9200000">
              <a:off x="2518" y="2069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3255" name="Line 23">
              <a:extLst>
                <a:ext uri="{FF2B5EF4-FFF2-40B4-BE49-F238E27FC236}">
                  <a16:creationId xmlns:a16="http://schemas.microsoft.com/office/drawing/2014/main" id="{B55A01C7-4FB4-3074-AD19-FD28D01DD7A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100000">
              <a:off x="3152" y="2432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3256" name="Line 24">
              <a:extLst>
                <a:ext uri="{FF2B5EF4-FFF2-40B4-BE49-F238E27FC236}">
                  <a16:creationId xmlns:a16="http://schemas.microsoft.com/office/drawing/2014/main" id="{C1387B5D-4F83-401D-5A43-9B14F30897F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100000">
              <a:off x="3243" y="1706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3257" name="Line 25">
              <a:extLst>
                <a:ext uri="{FF2B5EF4-FFF2-40B4-BE49-F238E27FC236}">
                  <a16:creationId xmlns:a16="http://schemas.microsoft.com/office/drawing/2014/main" id="{FCB3234F-FB1D-355B-1984-D2D1CCEAC3F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9200000">
              <a:off x="3878" y="2659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3258" name="Line 26">
              <a:extLst>
                <a:ext uri="{FF2B5EF4-FFF2-40B4-BE49-F238E27FC236}">
                  <a16:creationId xmlns:a16="http://schemas.microsoft.com/office/drawing/2014/main" id="{DA5ADEE2-C04F-2C1A-0DA5-DF9FEA1AF68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8600000">
              <a:off x="4195" y="2115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3259" name="Line 27">
              <a:extLst>
                <a:ext uri="{FF2B5EF4-FFF2-40B4-BE49-F238E27FC236}">
                  <a16:creationId xmlns:a16="http://schemas.microsoft.com/office/drawing/2014/main" id="{F072659E-D656-C49D-39B8-9626E342683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8600000">
              <a:off x="3923" y="1480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3260" name="Line 28">
              <a:extLst>
                <a:ext uri="{FF2B5EF4-FFF2-40B4-BE49-F238E27FC236}">
                  <a16:creationId xmlns:a16="http://schemas.microsoft.com/office/drawing/2014/main" id="{4BC31B0C-2787-7C3A-0863-35A3DA01CB2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8300000">
              <a:off x="3424" y="890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3261" name="Line 29">
              <a:extLst>
                <a:ext uri="{FF2B5EF4-FFF2-40B4-BE49-F238E27FC236}">
                  <a16:creationId xmlns:a16="http://schemas.microsoft.com/office/drawing/2014/main" id="{A1A64720-2C1C-F21F-49E7-A6F0D4A4015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8600000">
              <a:off x="4377" y="800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3262" name="Line 30">
              <a:extLst>
                <a:ext uri="{FF2B5EF4-FFF2-40B4-BE49-F238E27FC236}">
                  <a16:creationId xmlns:a16="http://schemas.microsoft.com/office/drawing/2014/main" id="{C80BAA56-A5BF-3442-52A9-534F6CE9F21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8600000">
              <a:off x="4739" y="1480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3263" name="Line 31">
              <a:extLst>
                <a:ext uri="{FF2B5EF4-FFF2-40B4-BE49-F238E27FC236}">
                  <a16:creationId xmlns:a16="http://schemas.microsoft.com/office/drawing/2014/main" id="{277EB192-03B0-4A6D-CD62-73AE1896AA5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8600000">
              <a:off x="4649" y="2569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6" name="Group 32">
            <a:extLst>
              <a:ext uri="{FF2B5EF4-FFF2-40B4-BE49-F238E27FC236}">
                <a16:creationId xmlns:a16="http://schemas.microsoft.com/office/drawing/2014/main" id="{4242FE43-2855-5885-DE96-481635515DCB}"/>
              </a:ext>
            </a:extLst>
          </p:cNvPr>
          <p:cNvGrpSpPr>
            <a:grpSpLocks/>
          </p:cNvGrpSpPr>
          <p:nvPr/>
        </p:nvGrpSpPr>
        <p:grpSpPr bwMode="auto">
          <a:xfrm>
            <a:off x="1690688" y="1196975"/>
            <a:ext cx="5832475" cy="3167063"/>
            <a:chOff x="1020" y="845"/>
            <a:chExt cx="3674" cy="1995"/>
          </a:xfrm>
        </p:grpSpPr>
        <p:sp>
          <p:nvSpPr>
            <p:cNvPr id="223265" name="Oval 33">
              <a:extLst>
                <a:ext uri="{FF2B5EF4-FFF2-40B4-BE49-F238E27FC236}">
                  <a16:creationId xmlns:a16="http://schemas.microsoft.com/office/drawing/2014/main" id="{87E31680-0E5D-5C4C-72D9-571003111B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1" y="1661"/>
              <a:ext cx="136" cy="136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rgbClr val="3333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GB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23266" name="Oval 34">
              <a:extLst>
                <a:ext uri="{FF2B5EF4-FFF2-40B4-BE49-F238E27FC236}">
                  <a16:creationId xmlns:a16="http://schemas.microsoft.com/office/drawing/2014/main" id="{A04E811A-991B-63A9-470A-0BF71BD77C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" y="1026"/>
              <a:ext cx="136" cy="136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rgbClr val="3333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GB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23267" name="Oval 35">
              <a:extLst>
                <a:ext uri="{FF2B5EF4-FFF2-40B4-BE49-F238E27FC236}">
                  <a16:creationId xmlns:a16="http://schemas.microsoft.com/office/drawing/2014/main" id="{85A0B4D2-7392-D41D-E4D7-DCB3ED1ADA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5" y="1570"/>
              <a:ext cx="136" cy="136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rgbClr val="3333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GB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23268" name="Oval 36">
              <a:extLst>
                <a:ext uri="{FF2B5EF4-FFF2-40B4-BE49-F238E27FC236}">
                  <a16:creationId xmlns:a16="http://schemas.microsoft.com/office/drawing/2014/main" id="{A068128D-DBCD-F919-6EE5-84A22F1B44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" y="2568"/>
              <a:ext cx="136" cy="136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rgbClr val="3333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GB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23269" name="Oval 37">
              <a:extLst>
                <a:ext uri="{FF2B5EF4-FFF2-40B4-BE49-F238E27FC236}">
                  <a16:creationId xmlns:a16="http://schemas.microsoft.com/office/drawing/2014/main" id="{B3741D1C-9D64-63E4-577A-54B5F0895E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" y="1752"/>
              <a:ext cx="136" cy="136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rgbClr val="3333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GB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23270" name="Oval 38">
              <a:extLst>
                <a:ext uri="{FF2B5EF4-FFF2-40B4-BE49-F238E27FC236}">
                  <a16:creationId xmlns:a16="http://schemas.microsoft.com/office/drawing/2014/main" id="{DF88E141-0475-B249-658C-EAED604665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5" y="2296"/>
              <a:ext cx="136" cy="136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rgbClr val="3333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GB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23271" name="Oval 39">
              <a:extLst>
                <a:ext uri="{FF2B5EF4-FFF2-40B4-BE49-F238E27FC236}">
                  <a16:creationId xmlns:a16="http://schemas.microsoft.com/office/drawing/2014/main" id="{2804027B-3C16-C0D0-C473-42E570F357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8" y="845"/>
              <a:ext cx="136" cy="136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rgbClr val="3333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GB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23272" name="Oval 40">
              <a:extLst>
                <a:ext uri="{FF2B5EF4-FFF2-40B4-BE49-F238E27FC236}">
                  <a16:creationId xmlns:a16="http://schemas.microsoft.com/office/drawing/2014/main" id="{037C8670-F728-FC26-B858-0528CF14D1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704"/>
              <a:ext cx="136" cy="136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rgbClr val="3333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GB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23273" name="Oval 41">
              <a:extLst>
                <a:ext uri="{FF2B5EF4-FFF2-40B4-BE49-F238E27FC236}">
                  <a16:creationId xmlns:a16="http://schemas.microsoft.com/office/drawing/2014/main" id="{A8142B3F-263E-B6C2-8BFF-E54693C74E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6" y="1253"/>
              <a:ext cx="136" cy="136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rgbClr val="3333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GB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23274" name="Oval 42">
              <a:extLst>
                <a:ext uri="{FF2B5EF4-FFF2-40B4-BE49-F238E27FC236}">
                  <a16:creationId xmlns:a16="http://schemas.microsoft.com/office/drawing/2014/main" id="{7FC43652-A73B-C3FA-71E9-80B97E5AB8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6" y="2069"/>
              <a:ext cx="136" cy="136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rgbClr val="3333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GB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23275" name="Oval 43">
              <a:extLst>
                <a:ext uri="{FF2B5EF4-FFF2-40B4-BE49-F238E27FC236}">
                  <a16:creationId xmlns:a16="http://schemas.microsoft.com/office/drawing/2014/main" id="{4DE03325-290D-9557-7594-19A1F9F4A1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6" y="845"/>
              <a:ext cx="136" cy="136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rgbClr val="3333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GB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23276" name="Oval 44">
              <a:extLst>
                <a:ext uri="{FF2B5EF4-FFF2-40B4-BE49-F238E27FC236}">
                  <a16:creationId xmlns:a16="http://schemas.microsoft.com/office/drawing/2014/main" id="{E6438E6E-5794-7201-DE10-0033BAA6B9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6" y="2387"/>
              <a:ext cx="136" cy="136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rgbClr val="3333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GB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23277" name="Oval 45">
              <a:extLst>
                <a:ext uri="{FF2B5EF4-FFF2-40B4-BE49-F238E27FC236}">
                  <a16:creationId xmlns:a16="http://schemas.microsoft.com/office/drawing/2014/main" id="{83698E70-14FC-2731-2429-6CC616D3FE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3" y="935"/>
              <a:ext cx="136" cy="136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rgbClr val="3333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GB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23278" name="Oval 46">
              <a:extLst>
                <a:ext uri="{FF2B5EF4-FFF2-40B4-BE49-F238E27FC236}">
                  <a16:creationId xmlns:a16="http://schemas.microsoft.com/office/drawing/2014/main" id="{6C15DD6A-9BA5-C496-C83B-A7D8CF4545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8" y="2614"/>
              <a:ext cx="136" cy="136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rgbClr val="3333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GB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23279" name="Oval 47">
              <a:extLst>
                <a:ext uri="{FF2B5EF4-FFF2-40B4-BE49-F238E27FC236}">
                  <a16:creationId xmlns:a16="http://schemas.microsoft.com/office/drawing/2014/main" id="{FF415A0D-69D7-9795-05CB-683C15552C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2" y="1525"/>
              <a:ext cx="136" cy="136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rgbClr val="3333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GB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23280" name="Oval 48">
              <a:extLst>
                <a:ext uri="{FF2B5EF4-FFF2-40B4-BE49-F238E27FC236}">
                  <a16:creationId xmlns:a16="http://schemas.microsoft.com/office/drawing/2014/main" id="{1C1DA1A9-EC3B-6058-4764-CBBDA6CD0A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6" y="2659"/>
              <a:ext cx="136" cy="136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rgbClr val="3333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GB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23281" name="Oval 49">
              <a:extLst>
                <a:ext uri="{FF2B5EF4-FFF2-40B4-BE49-F238E27FC236}">
                  <a16:creationId xmlns:a16="http://schemas.microsoft.com/office/drawing/2014/main" id="{DF5FC291-E8A3-B637-A5C5-A67936BDB2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4" y="2160"/>
              <a:ext cx="136" cy="136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rgbClr val="3333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GB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23282" name="Oval 50">
              <a:extLst>
                <a:ext uri="{FF2B5EF4-FFF2-40B4-BE49-F238E27FC236}">
                  <a16:creationId xmlns:a16="http://schemas.microsoft.com/office/drawing/2014/main" id="{8369EF93-0433-BF35-6F8D-F4B247578D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8" y="1525"/>
              <a:ext cx="136" cy="136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rgbClr val="3333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GB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4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lide Number Placeholder 4">
            <a:extLst>
              <a:ext uri="{FF2B5EF4-FFF2-40B4-BE49-F238E27FC236}">
                <a16:creationId xmlns:a16="http://schemas.microsoft.com/office/drawing/2014/main" id="{BB604520-6873-53F8-2619-A0212C77647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6CF197DD-627D-6F42-862C-6D40215368C6}" type="slidenum">
              <a:rPr lang="pt-BR" altLang="en-US" sz="1200"/>
              <a:pPr eaLnBrk="1" hangingPunct="1"/>
              <a:t>4</a:t>
            </a:fld>
            <a:r>
              <a:rPr lang="pt-BR" altLang="en-US" sz="1200"/>
              <a:t>/23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4D81A8FA-C0EB-ED66-A900-CC63BA0BA538}"/>
              </a:ext>
            </a:extLst>
          </p:cNvPr>
          <p:cNvGrpSpPr>
            <a:grpSpLocks/>
          </p:cNvGrpSpPr>
          <p:nvPr/>
        </p:nvGrpSpPr>
        <p:grpSpPr bwMode="auto">
          <a:xfrm>
            <a:off x="611188" y="5276850"/>
            <a:ext cx="4464050" cy="457200"/>
            <a:chOff x="431" y="2870"/>
            <a:chExt cx="2812" cy="288"/>
          </a:xfrm>
        </p:grpSpPr>
        <p:sp>
          <p:nvSpPr>
            <p:cNvPr id="225283" name="Text Box 3">
              <a:extLst>
                <a:ext uri="{FF2B5EF4-FFF2-40B4-BE49-F238E27FC236}">
                  <a16:creationId xmlns:a16="http://schemas.microsoft.com/office/drawing/2014/main" id="{248CE80D-95E8-4EAF-E359-9A8FFCAD98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6" y="2870"/>
              <a:ext cx="217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4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on the whole region      </a:t>
              </a:r>
              <a:r>
                <a:rPr lang="en-US" sz="18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</a:p>
          </p:txBody>
        </p:sp>
        <p:pic>
          <p:nvPicPr>
            <p:cNvPr id="5168" name="Picture 4" descr="6">
              <a:extLst>
                <a:ext uri="{FF2B5EF4-FFF2-40B4-BE49-F238E27FC236}">
                  <a16:creationId xmlns:a16="http://schemas.microsoft.com/office/drawing/2014/main" id="{A81027F7-6267-FE29-5D03-4AE6347E3E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" y="2976"/>
              <a:ext cx="550" cy="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69" name="Picture 5" descr="6">
              <a:extLst>
                <a:ext uri="{FF2B5EF4-FFF2-40B4-BE49-F238E27FC236}">
                  <a16:creationId xmlns:a16="http://schemas.microsoft.com/office/drawing/2014/main" id="{9F75B2C3-9094-0C19-78B3-0093C1FF04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1" y="2958"/>
              <a:ext cx="143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10">
            <a:extLst>
              <a:ext uri="{FF2B5EF4-FFF2-40B4-BE49-F238E27FC236}">
                <a16:creationId xmlns:a16="http://schemas.microsoft.com/office/drawing/2014/main" id="{037A99E5-D2CC-8F4D-C3C4-03DE796673F5}"/>
              </a:ext>
            </a:extLst>
          </p:cNvPr>
          <p:cNvGrpSpPr>
            <a:grpSpLocks/>
          </p:cNvGrpSpPr>
          <p:nvPr/>
        </p:nvGrpSpPr>
        <p:grpSpPr bwMode="auto">
          <a:xfrm>
            <a:off x="1187450" y="982663"/>
            <a:ext cx="6913563" cy="3598862"/>
            <a:chOff x="748" y="619"/>
            <a:chExt cx="4355" cy="2267"/>
          </a:xfrm>
        </p:grpSpPr>
        <p:sp>
          <p:nvSpPr>
            <p:cNvPr id="225291" name="Rectangle 11">
              <a:extLst>
                <a:ext uri="{FF2B5EF4-FFF2-40B4-BE49-F238E27FC236}">
                  <a16:creationId xmlns:a16="http://schemas.microsoft.com/office/drawing/2014/main" id="{FF354AF5-5376-965F-4F62-DD086D78B6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" y="619"/>
              <a:ext cx="4355" cy="2267"/>
            </a:xfrm>
            <a:prstGeom prst="rect">
              <a:avLst/>
            </a:prstGeom>
            <a:solidFill>
              <a:srgbClr val="C0C0C0">
                <a:alpha val="22000"/>
              </a:srgbClr>
            </a:solidFill>
            <a:ln w="9525">
              <a:solidFill>
                <a:srgbClr val="FFCC6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GB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grpSp>
          <p:nvGrpSpPr>
            <p:cNvPr id="5129" name="Group 12">
              <a:extLst>
                <a:ext uri="{FF2B5EF4-FFF2-40B4-BE49-F238E27FC236}">
                  <a16:creationId xmlns:a16="http://schemas.microsoft.com/office/drawing/2014/main" id="{126331A7-BD9A-5CF1-DFA4-F813892E142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55" y="755"/>
              <a:ext cx="3856" cy="2131"/>
              <a:chOff x="1110" y="845"/>
              <a:chExt cx="3856" cy="2131"/>
            </a:xfrm>
          </p:grpSpPr>
          <p:sp>
            <p:nvSpPr>
              <p:cNvPr id="225293" name="Line 13">
                <a:extLst>
                  <a:ext uri="{FF2B5EF4-FFF2-40B4-BE49-F238E27FC236}">
                    <a16:creationId xmlns:a16="http://schemas.microsoft.com/office/drawing/2014/main" id="{15ED4767-27EE-BF27-6DF5-2618089CED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11" y="1117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294" name="Line 14">
                <a:extLst>
                  <a:ext uri="{FF2B5EF4-FFF2-40B4-BE49-F238E27FC236}">
                    <a16:creationId xmlns:a16="http://schemas.microsoft.com/office/drawing/2014/main" id="{8A67518C-2BA3-811C-7754-42FC180910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09" y="935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295" name="Line 15">
                <a:extLst>
                  <a:ext uri="{FF2B5EF4-FFF2-40B4-BE49-F238E27FC236}">
                    <a16:creationId xmlns:a16="http://schemas.microsoft.com/office/drawing/2014/main" id="{E6A4A998-0045-ADC0-6C78-265584C7B5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11" y="1842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296" name="Line 16">
                <a:extLst>
                  <a:ext uri="{FF2B5EF4-FFF2-40B4-BE49-F238E27FC236}">
                    <a16:creationId xmlns:a16="http://schemas.microsoft.com/office/drawing/2014/main" id="{1FE13BD6-73F0-D7C4-4F25-1311C87C6E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20100000">
                <a:off x="1791" y="1616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297" name="Line 17">
                <a:extLst>
                  <a:ext uri="{FF2B5EF4-FFF2-40B4-BE49-F238E27FC236}">
                    <a16:creationId xmlns:a16="http://schemas.microsoft.com/office/drawing/2014/main" id="{382EE621-964B-FDB2-613E-2AC71785F3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10" y="2658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298" name="Line 18">
                <a:extLst>
                  <a:ext uri="{FF2B5EF4-FFF2-40B4-BE49-F238E27FC236}">
                    <a16:creationId xmlns:a16="http://schemas.microsoft.com/office/drawing/2014/main" id="{C0ED6BFD-5454-7F1D-F219-F269445A87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56" y="2387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299" name="Line 19">
                <a:extLst>
                  <a:ext uri="{FF2B5EF4-FFF2-40B4-BE49-F238E27FC236}">
                    <a16:creationId xmlns:a16="http://schemas.microsoft.com/office/drawing/2014/main" id="{1924E4AA-33AC-3EE6-4157-367FB73871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9200000">
                <a:off x="2381" y="2704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300" name="Line 20">
                <a:extLst>
                  <a:ext uri="{FF2B5EF4-FFF2-40B4-BE49-F238E27FC236}">
                    <a16:creationId xmlns:a16="http://schemas.microsoft.com/office/drawing/2014/main" id="{FAA613F6-000B-A962-2DF6-8723F80AC7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9200000">
                <a:off x="2608" y="1253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301" name="Line 21">
                <a:extLst>
                  <a:ext uri="{FF2B5EF4-FFF2-40B4-BE49-F238E27FC236}">
                    <a16:creationId xmlns:a16="http://schemas.microsoft.com/office/drawing/2014/main" id="{864369A3-ABF4-F0E6-EFD5-EDC12A4605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9200000">
                <a:off x="2518" y="2069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302" name="Line 22">
                <a:extLst>
                  <a:ext uri="{FF2B5EF4-FFF2-40B4-BE49-F238E27FC236}">
                    <a16:creationId xmlns:a16="http://schemas.microsoft.com/office/drawing/2014/main" id="{1463C15F-D674-6A83-5158-5122BD48DD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20100000">
                <a:off x="3152" y="2432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303" name="Line 23">
                <a:extLst>
                  <a:ext uri="{FF2B5EF4-FFF2-40B4-BE49-F238E27FC236}">
                    <a16:creationId xmlns:a16="http://schemas.microsoft.com/office/drawing/2014/main" id="{EBB30F73-A468-800B-F7BB-DCD966CF6F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20100000">
                <a:off x="3243" y="1706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304" name="Line 24">
                <a:extLst>
                  <a:ext uri="{FF2B5EF4-FFF2-40B4-BE49-F238E27FC236}">
                    <a16:creationId xmlns:a16="http://schemas.microsoft.com/office/drawing/2014/main" id="{13160D84-0F32-4DE9-8ACB-8A1F9023CB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9200000">
                <a:off x="3878" y="2659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305" name="Line 25">
                <a:extLst>
                  <a:ext uri="{FF2B5EF4-FFF2-40B4-BE49-F238E27FC236}">
                    <a16:creationId xmlns:a16="http://schemas.microsoft.com/office/drawing/2014/main" id="{D87B2D4A-AA86-43F5-55E7-DCD6ACBC33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8600000">
                <a:off x="4195" y="2115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306" name="Line 26">
                <a:extLst>
                  <a:ext uri="{FF2B5EF4-FFF2-40B4-BE49-F238E27FC236}">
                    <a16:creationId xmlns:a16="http://schemas.microsoft.com/office/drawing/2014/main" id="{9BF2B29F-FC0A-4DA2-9A3D-470C0D25BB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8600000">
                <a:off x="3923" y="1480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307" name="Line 27">
                <a:extLst>
                  <a:ext uri="{FF2B5EF4-FFF2-40B4-BE49-F238E27FC236}">
                    <a16:creationId xmlns:a16="http://schemas.microsoft.com/office/drawing/2014/main" id="{AA78A9A1-C3E1-9999-3A05-8C28BB01F0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8300000">
                <a:off x="3424" y="890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308" name="Line 28">
                <a:extLst>
                  <a:ext uri="{FF2B5EF4-FFF2-40B4-BE49-F238E27FC236}">
                    <a16:creationId xmlns:a16="http://schemas.microsoft.com/office/drawing/2014/main" id="{D7908C1B-0F6F-FF87-651E-5AF77C8565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8600000">
                <a:off x="4377" y="800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309" name="Line 29">
                <a:extLst>
                  <a:ext uri="{FF2B5EF4-FFF2-40B4-BE49-F238E27FC236}">
                    <a16:creationId xmlns:a16="http://schemas.microsoft.com/office/drawing/2014/main" id="{26F467BD-A4FE-6B1C-F7D7-D08A78372A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8600000">
                <a:off x="4739" y="1480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310" name="Line 30">
                <a:extLst>
                  <a:ext uri="{FF2B5EF4-FFF2-40B4-BE49-F238E27FC236}">
                    <a16:creationId xmlns:a16="http://schemas.microsoft.com/office/drawing/2014/main" id="{FC661DE9-4D8D-9AF1-162D-77B73AF1EE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8600000">
                <a:off x="4649" y="2569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5130" name="Group 31">
              <a:extLst>
                <a:ext uri="{FF2B5EF4-FFF2-40B4-BE49-F238E27FC236}">
                  <a16:creationId xmlns:a16="http://schemas.microsoft.com/office/drawing/2014/main" id="{26FFAD0E-ACBD-664B-DC9B-14ACE4128AD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65" y="755"/>
              <a:ext cx="3674" cy="1995"/>
              <a:chOff x="1020" y="845"/>
              <a:chExt cx="3674" cy="1995"/>
            </a:xfrm>
          </p:grpSpPr>
          <p:sp>
            <p:nvSpPr>
              <p:cNvPr id="225312" name="Oval 32">
                <a:extLst>
                  <a:ext uri="{FF2B5EF4-FFF2-40B4-BE49-F238E27FC236}">
                    <a16:creationId xmlns:a16="http://schemas.microsoft.com/office/drawing/2014/main" id="{76B2B236-3962-D4D7-73E7-A93887D362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61" y="1661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13" name="Oval 33">
                <a:extLst>
                  <a:ext uri="{FF2B5EF4-FFF2-40B4-BE49-F238E27FC236}">
                    <a16:creationId xmlns:a16="http://schemas.microsoft.com/office/drawing/2014/main" id="{D60B35E0-6F53-D741-44D1-7103AE8BA0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0" y="1026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14" name="Oval 34">
                <a:extLst>
                  <a:ext uri="{FF2B5EF4-FFF2-40B4-BE49-F238E27FC236}">
                    <a16:creationId xmlns:a16="http://schemas.microsoft.com/office/drawing/2014/main" id="{073C792F-3E92-07C6-2D63-964C42C3FE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55" y="1570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15" name="Oval 35">
                <a:extLst>
                  <a:ext uri="{FF2B5EF4-FFF2-40B4-BE49-F238E27FC236}">
                    <a16:creationId xmlns:a16="http://schemas.microsoft.com/office/drawing/2014/main" id="{8BB5A1CA-90EF-14A7-854E-952F708003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0" y="2568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16" name="Oval 36">
                <a:extLst>
                  <a:ext uri="{FF2B5EF4-FFF2-40B4-BE49-F238E27FC236}">
                    <a16:creationId xmlns:a16="http://schemas.microsoft.com/office/drawing/2014/main" id="{2B763200-16BA-2036-58D4-402A47F744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0" y="1752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17" name="Oval 37">
                <a:extLst>
                  <a:ext uri="{FF2B5EF4-FFF2-40B4-BE49-F238E27FC236}">
                    <a16:creationId xmlns:a16="http://schemas.microsoft.com/office/drawing/2014/main" id="{53DE622F-7FD7-66A3-3BD9-8FDD8DF63A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65" y="2296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18" name="Oval 38">
                <a:extLst>
                  <a:ext uri="{FF2B5EF4-FFF2-40B4-BE49-F238E27FC236}">
                    <a16:creationId xmlns:a16="http://schemas.microsoft.com/office/drawing/2014/main" id="{EC3B832D-3DDE-F04C-8552-E70AB39AF6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18" y="845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19" name="Oval 39">
                <a:extLst>
                  <a:ext uri="{FF2B5EF4-FFF2-40B4-BE49-F238E27FC236}">
                    <a16:creationId xmlns:a16="http://schemas.microsoft.com/office/drawing/2014/main" id="{83DBA78E-C056-DF04-3284-AE329216DC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0" y="2704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20" name="Oval 40">
                <a:extLst>
                  <a:ext uri="{FF2B5EF4-FFF2-40B4-BE49-F238E27FC236}">
                    <a16:creationId xmlns:a16="http://schemas.microsoft.com/office/drawing/2014/main" id="{F20B0E06-514D-1488-7DCD-8300CB564F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6" y="1253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21" name="Oval 41">
                <a:extLst>
                  <a:ext uri="{FF2B5EF4-FFF2-40B4-BE49-F238E27FC236}">
                    <a16:creationId xmlns:a16="http://schemas.microsoft.com/office/drawing/2014/main" id="{008F5F69-1289-FEE9-193D-9F29F08D59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36" y="2069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22" name="Oval 42">
                <a:extLst>
                  <a:ext uri="{FF2B5EF4-FFF2-40B4-BE49-F238E27FC236}">
                    <a16:creationId xmlns:a16="http://schemas.microsoft.com/office/drawing/2014/main" id="{9097160C-BF31-79BE-F13E-8D29337049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96" y="845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23" name="Oval 43">
                <a:extLst>
                  <a:ext uri="{FF2B5EF4-FFF2-40B4-BE49-F238E27FC236}">
                    <a16:creationId xmlns:a16="http://schemas.microsoft.com/office/drawing/2014/main" id="{6DB158F9-7F72-FF06-2CFC-AA88CFD969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6" y="2387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24" name="Oval 44">
                <a:extLst>
                  <a:ext uri="{FF2B5EF4-FFF2-40B4-BE49-F238E27FC236}">
                    <a16:creationId xmlns:a16="http://schemas.microsoft.com/office/drawing/2014/main" id="{B6B5FF82-C968-4BDE-F312-B24CD8D1BE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3" y="935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25" name="Oval 45">
                <a:extLst>
                  <a:ext uri="{FF2B5EF4-FFF2-40B4-BE49-F238E27FC236}">
                    <a16:creationId xmlns:a16="http://schemas.microsoft.com/office/drawing/2014/main" id="{8CF826F2-0526-2BCF-4494-889AE80A33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68" y="2614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26" name="Oval 46">
                <a:extLst>
                  <a:ext uri="{FF2B5EF4-FFF2-40B4-BE49-F238E27FC236}">
                    <a16:creationId xmlns:a16="http://schemas.microsoft.com/office/drawing/2014/main" id="{7A7AA7EC-4C61-7D21-3BCF-0DABDA4F15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42" y="1525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27" name="Oval 47">
                <a:extLst>
                  <a:ext uri="{FF2B5EF4-FFF2-40B4-BE49-F238E27FC236}">
                    <a16:creationId xmlns:a16="http://schemas.microsoft.com/office/drawing/2014/main" id="{8F69FB4F-4B48-3E4F-92AA-35E61A18C8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96" y="2659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28" name="Oval 48">
                <a:extLst>
                  <a:ext uri="{FF2B5EF4-FFF2-40B4-BE49-F238E27FC236}">
                    <a16:creationId xmlns:a16="http://schemas.microsoft.com/office/drawing/2014/main" id="{EEE85374-D218-D6D8-9C27-8D5CCAE516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14" y="2160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29" name="Oval 49">
                <a:extLst>
                  <a:ext uri="{FF2B5EF4-FFF2-40B4-BE49-F238E27FC236}">
                    <a16:creationId xmlns:a16="http://schemas.microsoft.com/office/drawing/2014/main" id="{E04D1DC1-BE5E-7E18-CEF3-889A4FC08E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58" y="1525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</p:grpSp>
      </p:grpSp>
      <p:sp>
        <p:nvSpPr>
          <p:cNvPr id="225330" name="Rectangle 50">
            <a:extLst>
              <a:ext uri="{FF2B5EF4-FFF2-40B4-BE49-F238E27FC236}">
                <a16:creationId xmlns:a16="http://schemas.microsoft.com/office/drawing/2014/main" id="{57C22E4B-5221-49E8-7EE4-092DF1A08A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16125" y="115888"/>
            <a:ext cx="5076825" cy="72072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/>
              <a:t>Problem description</a:t>
            </a:r>
          </a:p>
        </p:txBody>
      </p:sp>
      <p:sp>
        <p:nvSpPr>
          <p:cNvPr id="225331" name="Oval 51">
            <a:extLst>
              <a:ext uri="{FF2B5EF4-FFF2-40B4-BE49-F238E27FC236}">
                <a16:creationId xmlns:a16="http://schemas.microsoft.com/office/drawing/2014/main" id="{7BBDCABF-759C-213A-7AF1-F556015589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75" y="2636838"/>
            <a:ext cx="215900" cy="215900"/>
          </a:xfrm>
          <a:prstGeom prst="ellipse">
            <a:avLst/>
          </a:prstGeom>
          <a:solidFill>
            <a:srgbClr val="FFCC00"/>
          </a:solidFill>
          <a:ln w="9525">
            <a:solidFill>
              <a:srgbClr val="3333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25332" name="Text Box 52">
            <a:extLst>
              <a:ext uri="{FF2B5EF4-FFF2-40B4-BE49-F238E27FC236}">
                <a16:creationId xmlns:a16="http://schemas.microsoft.com/office/drawing/2014/main" id="{D519A978-5C69-8759-5DC7-2CAC1973D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2205038"/>
            <a:ext cx="57626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t-BR" sz="6000">
                <a:effectLst>
                  <a:outerShdw blurRad="38100" dist="38100" dir="2700000" algn="tl">
                    <a:srgbClr val="C0C0C0"/>
                  </a:outerShdw>
                </a:effectLst>
              </a:rPr>
              <a:t>?</a:t>
            </a:r>
            <a:endParaRPr lang="fr-FR" sz="60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1" grpId="0" animBg="1"/>
      <p:bldP spid="2253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52141C7D-08D3-D447-1B68-2D3780E789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CEFBD2F8-A48F-C84F-8D33-9E46DDEDA6B4}" type="slidenum">
              <a:rPr lang="pt-BR" altLang="en-US" sz="1200"/>
              <a:pPr eaLnBrk="1" hangingPunct="1"/>
              <a:t>5</a:t>
            </a:fld>
            <a:r>
              <a:rPr lang="pt-BR" altLang="en-US" sz="1200"/>
              <a:t>/23</a:t>
            </a:r>
          </a:p>
        </p:txBody>
      </p:sp>
      <p:sp>
        <p:nvSpPr>
          <p:cNvPr id="166914" name="Rectangle 2">
            <a:extLst>
              <a:ext uri="{FF2B5EF4-FFF2-40B4-BE49-F238E27FC236}">
                <a16:creationId xmlns:a16="http://schemas.microsoft.com/office/drawing/2014/main" id="{D81CB4C0-5937-8078-E596-0F3403561B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95625" y="103188"/>
            <a:ext cx="3276600" cy="73342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/>
              <a:t>Motivation</a:t>
            </a:r>
          </a:p>
        </p:txBody>
      </p:sp>
      <p:sp>
        <p:nvSpPr>
          <p:cNvPr id="166915" name="Rectangle 3">
            <a:extLst>
              <a:ext uri="{FF2B5EF4-FFF2-40B4-BE49-F238E27FC236}">
                <a16:creationId xmlns:a16="http://schemas.microsoft.com/office/drawing/2014/main" id="{5BF93C0D-4FCB-27EE-62B5-FD18F91BC0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1196975"/>
            <a:ext cx="5111750" cy="852488"/>
          </a:xfrm>
        </p:spPr>
        <p:txBody>
          <a:bodyPr/>
          <a:lstStyle/>
          <a:p>
            <a:pPr eaLnBrk="1" hangingPunct="1">
              <a:defRPr/>
            </a:pPr>
            <a:r>
              <a:rPr lang="en-US" i="0">
                <a:effectLst>
                  <a:outerShdw blurRad="38100" dist="38100" dir="2700000" algn="tl">
                    <a:srgbClr val="C0C0C0"/>
                  </a:outerShdw>
                </a:effectLst>
              </a:rPr>
              <a:t>Particle Image Velocimetry </a:t>
            </a:r>
          </a:p>
          <a:p>
            <a:pPr eaLnBrk="1" hangingPunct="1">
              <a:defRPr/>
            </a:pPr>
            <a:r>
              <a:rPr lang="en-US" sz="2000" i="0">
                <a:effectLst>
                  <a:outerShdw blurRad="38100" dist="38100" dir="2700000" algn="tl">
                    <a:srgbClr val="C0C0C0"/>
                  </a:outerShdw>
                </a:effectLst>
              </a:rPr>
              <a:t>(Luiz Fernando A. Azevedo, PUC-Rio)</a:t>
            </a:r>
          </a:p>
        </p:txBody>
      </p:sp>
      <p:pic>
        <p:nvPicPr>
          <p:cNvPr id="6149" name="Picture 4" descr="PIV_Vortex">
            <a:extLst>
              <a:ext uri="{FF2B5EF4-FFF2-40B4-BE49-F238E27FC236}">
                <a16:creationId xmlns:a16="http://schemas.microsoft.com/office/drawing/2014/main" id="{FAFDA1EC-4916-9B71-8E23-7094BB904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2278063"/>
            <a:ext cx="2263775" cy="3455987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9" descr="PIV_3d">
            <a:extLst>
              <a:ext uri="{FF2B5EF4-FFF2-40B4-BE49-F238E27FC236}">
                <a16:creationId xmlns:a16="http://schemas.microsoft.com/office/drawing/2014/main" id="{38363903-DB00-D699-78A0-427079273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6238" y="2278063"/>
            <a:ext cx="3429000" cy="3455987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12" descr="PIV_Image">
            <a:extLst>
              <a:ext uri="{FF2B5EF4-FFF2-40B4-BE49-F238E27FC236}">
                <a16:creationId xmlns:a16="http://schemas.microsoft.com/office/drawing/2014/main" id="{B0404686-4A3C-20ED-38C2-4E2807347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07175" y="2276475"/>
            <a:ext cx="2259013" cy="345757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AB9BE1E5-3E9E-F50C-9AED-7FC907EA582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812A78F7-1C28-C849-9B30-4B42A6D03BAA}" type="slidenum">
              <a:rPr lang="pt-BR" altLang="en-US" sz="1200"/>
              <a:pPr eaLnBrk="1" hangingPunct="1"/>
              <a:t>6</a:t>
            </a:fld>
            <a:r>
              <a:rPr lang="pt-BR" altLang="en-US" sz="1200"/>
              <a:t>/23</a:t>
            </a:r>
          </a:p>
        </p:txBody>
      </p:sp>
      <p:sp>
        <p:nvSpPr>
          <p:cNvPr id="167941" name="Rectangle 5">
            <a:extLst>
              <a:ext uri="{FF2B5EF4-FFF2-40B4-BE49-F238E27FC236}">
                <a16:creationId xmlns:a16="http://schemas.microsoft.com/office/drawing/2014/main" id="{A5C0063B-1638-24C1-B01D-BC7423828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196975"/>
            <a:ext cx="7848600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3200">
                <a:effectLst>
                  <a:outerShdw blurRad="38100" dist="38100" dir="2700000" algn="tl">
                    <a:srgbClr val="C0C0C0"/>
                  </a:outerShdw>
                </a:effectLst>
              </a:rPr>
              <a:t>Smoothed Particle Hydrodynamics (SPH)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1700">
                <a:effectLst>
                  <a:outerShdw blurRad="38100" dist="38100" dir="2700000" algn="tl">
                    <a:srgbClr val="C0C0C0"/>
                  </a:outerShdw>
                </a:effectLst>
              </a:rPr>
              <a:t>(F. Petronetto, A. Paiva, T. Lewiner, G. Tavares – PUC-Rio – Sibgrapi 2006)</a:t>
            </a:r>
          </a:p>
        </p:txBody>
      </p:sp>
      <p:pic>
        <p:nvPicPr>
          <p:cNvPr id="7172" name="Picture 9" descr="SPH_orig">
            <a:extLst>
              <a:ext uri="{FF2B5EF4-FFF2-40B4-BE49-F238E27FC236}">
                <a16:creationId xmlns:a16="http://schemas.microsoft.com/office/drawing/2014/main" id="{8CA96631-86A1-DA4E-E401-AA833728D8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4724400"/>
            <a:ext cx="3600450" cy="1801813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13" descr="bunny_t0">
            <a:extLst>
              <a:ext uri="{FF2B5EF4-FFF2-40B4-BE49-F238E27FC236}">
                <a16:creationId xmlns:a16="http://schemas.microsoft.com/office/drawing/2014/main" id="{1CF71826-ADC9-3133-1324-6503A128E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463" y="2600325"/>
            <a:ext cx="2735262" cy="2052638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14" descr="bunny_t3">
            <a:extLst>
              <a:ext uri="{FF2B5EF4-FFF2-40B4-BE49-F238E27FC236}">
                <a16:creationId xmlns:a16="http://schemas.microsoft.com/office/drawing/2014/main" id="{15CEB250-6751-B4AB-3C62-378DEC10F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3663" y="3933825"/>
            <a:ext cx="2447925" cy="1836738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15" descr="dam_break">
            <a:extLst>
              <a:ext uri="{FF2B5EF4-FFF2-40B4-BE49-F238E27FC236}">
                <a16:creationId xmlns:a16="http://schemas.microsoft.com/office/drawing/2014/main" id="{3571813B-4DC1-0202-A2C4-AC389481ED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2508250"/>
            <a:ext cx="3600450" cy="2133600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7953" name="Rectangle 17">
            <a:extLst>
              <a:ext uri="{FF2B5EF4-FFF2-40B4-BE49-F238E27FC236}">
                <a16:creationId xmlns:a16="http://schemas.microsoft.com/office/drawing/2014/main" id="{1B97CD3E-4BA2-DFD1-001A-22AEBF14FC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95625" y="103188"/>
            <a:ext cx="3276600" cy="73342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/>
              <a:t>Motivation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7828F385-1F08-C3E3-B60C-CEC56C0377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88AFCF45-9AE9-4740-8F55-B5C82010CFD2}" type="slidenum">
              <a:rPr lang="pt-BR" altLang="en-US" sz="1200"/>
              <a:pPr eaLnBrk="1" hangingPunct="1"/>
              <a:t>7</a:t>
            </a:fld>
            <a:r>
              <a:rPr lang="pt-BR" altLang="en-US" sz="1200"/>
              <a:t>/23</a:t>
            </a:r>
          </a:p>
        </p:txBody>
      </p:sp>
      <p:sp>
        <p:nvSpPr>
          <p:cNvPr id="165890" name="Rectangle 2">
            <a:extLst>
              <a:ext uri="{FF2B5EF4-FFF2-40B4-BE49-F238E27FC236}">
                <a16:creationId xmlns:a16="http://schemas.microsoft.com/office/drawing/2014/main" id="{73D42F43-3745-C60E-4BEB-CB3DE828FF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673475" y="115888"/>
            <a:ext cx="2051050" cy="70485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/>
              <a:t>Outline</a:t>
            </a:r>
          </a:p>
        </p:txBody>
      </p:sp>
      <p:sp>
        <p:nvSpPr>
          <p:cNvPr id="165891" name="Rectangle 3">
            <a:extLst>
              <a:ext uri="{FF2B5EF4-FFF2-40B4-BE49-F238E27FC236}">
                <a16:creationId xmlns:a16="http://schemas.microsoft.com/office/drawing/2014/main" id="{9AA3903B-5B2E-8CDE-8CAC-BC7865E62A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7950" y="949325"/>
            <a:ext cx="3852863" cy="4892675"/>
          </a:xfrm>
        </p:spPr>
        <p:txBody>
          <a:bodyPr/>
          <a:lstStyle/>
          <a:p>
            <a:pPr marL="609600" indent="-609600" algn="r" eaLnBrk="1" hangingPunct="1">
              <a:buSzPct val="130000"/>
              <a:buFont typeface="Book Antiqua" pitchFamily="18" charset="0"/>
              <a:buNone/>
              <a:defRPr/>
            </a:pPr>
            <a:r>
              <a:rPr lang="en-US" sz="2400" i="0">
                <a:solidFill>
                  <a:srgbClr val="5F5F5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Problem description</a:t>
            </a:r>
          </a:p>
          <a:p>
            <a:pPr marL="609600" indent="-609600" algn="r" eaLnBrk="1" hangingPunct="1">
              <a:buSzPct val="130000"/>
              <a:buFont typeface="Book Antiqua" pitchFamily="18" charset="0"/>
              <a:buNone/>
              <a:defRPr/>
            </a:pPr>
            <a:br>
              <a:rPr lang="en-US" sz="2400" i="0">
                <a:solidFill>
                  <a:srgbClr val="5F5F5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2400" i="0">
                <a:solidFill>
                  <a:srgbClr val="5F5F5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Motivation</a:t>
            </a:r>
          </a:p>
          <a:p>
            <a:pPr marL="609600" indent="-609600" algn="r" eaLnBrk="1" hangingPunct="1">
              <a:buSzPct val="130000"/>
              <a:buFont typeface="Book Antiqua" pitchFamily="18" charset="0"/>
              <a:buNone/>
              <a:defRPr/>
            </a:pPr>
            <a:endParaRPr lang="en-US" sz="2400" i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 algn="r" eaLnBrk="1" hangingPunct="1">
              <a:buSzPct val="130000"/>
              <a:buFont typeface="Book Antiqua" pitchFamily="18" charset="0"/>
              <a:buNone/>
              <a:defRPr/>
            </a:pPr>
            <a:r>
              <a:rPr lang="en-US" sz="2400" i="0">
                <a:effectLst>
                  <a:outerShdw blurRad="38100" dist="38100" dir="2700000" algn="tl">
                    <a:srgbClr val="C0C0C0"/>
                  </a:outerShdw>
                </a:effectLst>
              </a:rPr>
              <a:t>Local approximation</a:t>
            </a:r>
            <a:br>
              <a:rPr lang="en-US" sz="2400" i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n-US" sz="2400" i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 algn="r" eaLnBrk="1" hangingPunct="1">
              <a:buSzPct val="130000"/>
              <a:buFont typeface="Book Antiqua" pitchFamily="18" charset="0"/>
              <a:buNone/>
              <a:defRPr/>
            </a:pPr>
            <a:r>
              <a:rPr lang="en-US" sz="2400" i="0">
                <a:effectLst>
                  <a:outerShdw blurRad="38100" dist="38100" dir="2700000" algn="tl">
                    <a:srgbClr val="C0C0C0"/>
                  </a:outerShdw>
                </a:effectLst>
              </a:rPr>
              <a:t>From local to global approximation</a:t>
            </a:r>
            <a:br>
              <a:rPr lang="en-US" sz="2400" i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n-US" sz="2400" i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 algn="r" eaLnBrk="1" hangingPunct="1">
              <a:buSzPct val="130000"/>
              <a:buFont typeface="Book Antiqua" pitchFamily="18" charset="0"/>
              <a:buNone/>
              <a:defRPr/>
            </a:pPr>
            <a:r>
              <a:rPr lang="en-US" sz="2400" i="0">
                <a:effectLst>
                  <a:outerShdw blurRad="38100" dist="38100" dir="2700000" algn="tl">
                    <a:srgbClr val="C0C0C0"/>
                  </a:outerShdw>
                </a:effectLst>
              </a:rPr>
              <a:t>Results</a:t>
            </a:r>
          </a:p>
          <a:p>
            <a:pPr marL="609600" indent="-609600" algn="r" eaLnBrk="1" hangingPunct="1">
              <a:buSzPct val="130000"/>
              <a:buFont typeface="Book Antiqua" pitchFamily="18" charset="0"/>
              <a:buNone/>
              <a:defRPr/>
            </a:pPr>
            <a:endParaRPr lang="en-US" sz="2400" i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 algn="r" eaLnBrk="1" hangingPunct="1">
              <a:buSzPct val="130000"/>
              <a:buFont typeface="Book Antiqua" pitchFamily="18" charset="0"/>
              <a:buNone/>
              <a:defRPr/>
            </a:pPr>
            <a:r>
              <a:rPr lang="en-US" sz="2400" i="0">
                <a:effectLst>
                  <a:outerShdw blurRad="38100" dist="38100" dir="2700000" algn="tl">
                    <a:srgbClr val="C0C0C0"/>
                  </a:outerShdw>
                </a:effectLst>
              </a:rPr>
              <a:t>Future Works</a:t>
            </a:r>
          </a:p>
        </p:txBody>
      </p:sp>
      <p:pic>
        <p:nvPicPr>
          <p:cNvPr id="8197" name="Picture 4" descr="vorteximg">
            <a:extLst>
              <a:ext uri="{FF2B5EF4-FFF2-40B4-BE49-F238E27FC236}">
                <a16:creationId xmlns:a16="http://schemas.microsoft.com/office/drawing/2014/main" id="{B973536A-2B40-6E74-A944-AE839B9BCC91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lum bright="-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538" y="992188"/>
            <a:ext cx="1439862" cy="1373187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7" descr="MecMag_Ki_0_1">
            <a:extLst>
              <a:ext uri="{FF2B5EF4-FFF2-40B4-BE49-F238E27FC236}">
                <a16:creationId xmlns:a16="http://schemas.microsoft.com/office/drawing/2014/main" id="{F5092CAD-D048-B851-97C2-39D64E423C99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lum bright="-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7775" y="981075"/>
            <a:ext cx="1439863" cy="1374775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8" descr="MecPhase_Ki_0_1">
            <a:extLst>
              <a:ext uri="{FF2B5EF4-FFF2-40B4-BE49-F238E27FC236}">
                <a16:creationId xmlns:a16="http://schemas.microsoft.com/office/drawing/2014/main" id="{CDFD55B4-B505-8A7F-236B-DAC3FA055AEB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lum bright="-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1863" y="984250"/>
            <a:ext cx="1439862" cy="1376363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10" descr="SPHPhase_Mu=1">
            <a:extLst>
              <a:ext uri="{FF2B5EF4-FFF2-40B4-BE49-F238E27FC236}">
                <a16:creationId xmlns:a16="http://schemas.microsoft.com/office/drawing/2014/main" id="{C02BC300-6097-B940-7F0E-ADFBF89D0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2708275"/>
            <a:ext cx="1439862" cy="1368425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1" name="Picture 11" descr="SPHMag_Mu=1">
            <a:extLst>
              <a:ext uri="{FF2B5EF4-FFF2-40B4-BE49-F238E27FC236}">
                <a16:creationId xmlns:a16="http://schemas.microsoft.com/office/drawing/2014/main" id="{E867DA25-D9ED-AEC6-31AE-B8DA959E4FF0}"/>
              </a:ext>
            </a:extLst>
          </p:cNvPr>
          <p:cNvPicPr>
            <a:picLocks noChangeArrowheads="1"/>
          </p:cNvPicPr>
          <p:nvPr/>
        </p:nvPicPr>
        <p:blipFill>
          <a:blip r:embed="rId7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708275"/>
            <a:ext cx="1439862" cy="1374775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2" descr="teaser01">
            <a:extLst>
              <a:ext uri="{FF2B5EF4-FFF2-40B4-BE49-F238E27FC236}">
                <a16:creationId xmlns:a16="http://schemas.microsoft.com/office/drawing/2014/main" id="{EB9E7B18-DB0F-A166-1A18-421FCB9231A6}"/>
              </a:ext>
            </a:extLst>
          </p:cNvPr>
          <p:cNvPicPr>
            <a:picLocks noChangeArrowheads="1"/>
          </p:cNvPicPr>
          <p:nvPr/>
        </p:nvPicPr>
        <p:blipFill>
          <a:blip r:embed="rId8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4437063"/>
            <a:ext cx="1439862" cy="1439862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3" name="Picture 13" descr="teaser03">
            <a:extLst>
              <a:ext uri="{FF2B5EF4-FFF2-40B4-BE49-F238E27FC236}">
                <a16:creationId xmlns:a16="http://schemas.microsoft.com/office/drawing/2014/main" id="{F6C52CB9-4ADB-C002-5DE0-2A877029E2EB}"/>
              </a:ext>
            </a:extLst>
          </p:cNvPr>
          <p:cNvPicPr>
            <a:picLocks noChangeArrowheads="1"/>
          </p:cNvPicPr>
          <p:nvPr/>
        </p:nvPicPr>
        <p:blipFill>
          <a:blip r:embed="rId9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4437063"/>
            <a:ext cx="1439862" cy="1439862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4" descr="teaser04">
            <a:extLst>
              <a:ext uri="{FF2B5EF4-FFF2-40B4-BE49-F238E27FC236}">
                <a16:creationId xmlns:a16="http://schemas.microsoft.com/office/drawing/2014/main" id="{F00A4383-4055-893E-86FA-6F5620E16603}"/>
              </a:ext>
            </a:extLst>
          </p:cNvPr>
          <p:cNvPicPr>
            <a:picLocks noChangeArrowheads="1"/>
          </p:cNvPicPr>
          <p:nvPr/>
        </p:nvPicPr>
        <p:blipFill>
          <a:blip r:embed="rId10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4437063"/>
            <a:ext cx="1439862" cy="1439862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5" name="Picture 15" descr="SPH_orig">
            <a:extLst>
              <a:ext uri="{FF2B5EF4-FFF2-40B4-BE49-F238E27FC236}">
                <a16:creationId xmlns:a16="http://schemas.microsoft.com/office/drawing/2014/main" id="{A36364C1-78EE-C797-B52B-200F93D3F4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bright="-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538" y="2708275"/>
            <a:ext cx="1512887" cy="1368425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lide Number Placeholder 4">
            <a:extLst>
              <a:ext uri="{FF2B5EF4-FFF2-40B4-BE49-F238E27FC236}">
                <a16:creationId xmlns:a16="http://schemas.microsoft.com/office/drawing/2014/main" id="{3D9551D5-8F6C-E290-B24F-A05874D905A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D22DB01E-E580-7842-9195-12CF460FEA78}" type="slidenum">
              <a:rPr lang="pt-BR" altLang="en-US" sz="1200"/>
              <a:pPr eaLnBrk="1" hangingPunct="1"/>
              <a:t>8</a:t>
            </a:fld>
            <a:r>
              <a:rPr lang="pt-BR" altLang="en-US" sz="1200"/>
              <a:t>/23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413779EC-E81A-A1A4-33B3-0E7A06D649AE}"/>
              </a:ext>
            </a:extLst>
          </p:cNvPr>
          <p:cNvGrpSpPr>
            <a:grpSpLocks/>
          </p:cNvGrpSpPr>
          <p:nvPr/>
        </p:nvGrpSpPr>
        <p:grpSpPr bwMode="auto">
          <a:xfrm>
            <a:off x="611188" y="4724400"/>
            <a:ext cx="4464050" cy="457200"/>
            <a:chOff x="431" y="2870"/>
            <a:chExt cx="2812" cy="288"/>
          </a:xfrm>
        </p:grpSpPr>
        <p:sp>
          <p:nvSpPr>
            <p:cNvPr id="229379" name="Text Box 3">
              <a:extLst>
                <a:ext uri="{FF2B5EF4-FFF2-40B4-BE49-F238E27FC236}">
                  <a16:creationId xmlns:a16="http://schemas.microsoft.com/office/drawing/2014/main" id="{64C12830-0796-973E-9DB1-F5DEBA673F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6" y="2870"/>
              <a:ext cx="217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4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on the whole region      </a:t>
              </a:r>
              <a:r>
                <a:rPr lang="en-US" sz="18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</a:p>
          </p:txBody>
        </p:sp>
        <p:pic>
          <p:nvPicPr>
            <p:cNvPr id="9268" name="Picture 4" descr="6">
              <a:extLst>
                <a:ext uri="{FF2B5EF4-FFF2-40B4-BE49-F238E27FC236}">
                  <a16:creationId xmlns:a16="http://schemas.microsoft.com/office/drawing/2014/main" id="{2C665098-FF93-919A-5657-739F782AE0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" y="2976"/>
              <a:ext cx="550" cy="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69" name="Picture 5" descr="6">
              <a:extLst>
                <a:ext uri="{FF2B5EF4-FFF2-40B4-BE49-F238E27FC236}">
                  <a16:creationId xmlns:a16="http://schemas.microsoft.com/office/drawing/2014/main" id="{5F0B0039-A9B7-A29E-FE50-5142D9AEC4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1" y="2958"/>
              <a:ext cx="143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29382" name="Picture 6" descr="6">
            <a:extLst>
              <a:ext uri="{FF2B5EF4-FFF2-40B4-BE49-F238E27FC236}">
                <a16:creationId xmlns:a16="http://schemas.microsoft.com/office/drawing/2014/main" id="{1A073B0F-4A8D-3D25-F888-3E6FE138C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188" y="5354638"/>
            <a:ext cx="424815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7">
            <a:extLst>
              <a:ext uri="{FF2B5EF4-FFF2-40B4-BE49-F238E27FC236}">
                <a16:creationId xmlns:a16="http://schemas.microsoft.com/office/drawing/2014/main" id="{CD840477-059D-8979-13C5-DC93B522352D}"/>
              </a:ext>
            </a:extLst>
          </p:cNvPr>
          <p:cNvGrpSpPr>
            <a:grpSpLocks/>
          </p:cNvGrpSpPr>
          <p:nvPr/>
        </p:nvGrpSpPr>
        <p:grpSpPr bwMode="auto">
          <a:xfrm>
            <a:off x="611188" y="5876925"/>
            <a:ext cx="2635250" cy="720725"/>
            <a:chOff x="508" y="3194"/>
            <a:chExt cx="2738" cy="750"/>
          </a:xfrm>
        </p:grpSpPr>
        <p:pic>
          <p:nvPicPr>
            <p:cNvPr id="9265" name="Picture 8" descr="6">
              <a:extLst>
                <a:ext uri="{FF2B5EF4-FFF2-40B4-BE49-F238E27FC236}">
                  <a16:creationId xmlns:a16="http://schemas.microsoft.com/office/drawing/2014/main" id="{68939202-7FF8-3418-A497-7D8F0F26C8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" y="3633"/>
              <a:ext cx="2644" cy="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66" name="Picture 9" descr="6">
              <a:extLst>
                <a:ext uri="{FF2B5EF4-FFF2-40B4-BE49-F238E27FC236}">
                  <a16:creationId xmlns:a16="http://schemas.microsoft.com/office/drawing/2014/main" id="{0496D556-727B-8D28-6F75-CDC7738D9D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" y="3194"/>
              <a:ext cx="2725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10">
            <a:extLst>
              <a:ext uri="{FF2B5EF4-FFF2-40B4-BE49-F238E27FC236}">
                <a16:creationId xmlns:a16="http://schemas.microsoft.com/office/drawing/2014/main" id="{DEBF8D2A-D74A-097C-3322-0F6994D58B27}"/>
              </a:ext>
            </a:extLst>
          </p:cNvPr>
          <p:cNvGrpSpPr>
            <a:grpSpLocks/>
          </p:cNvGrpSpPr>
          <p:nvPr/>
        </p:nvGrpSpPr>
        <p:grpSpPr bwMode="auto">
          <a:xfrm>
            <a:off x="1187450" y="982663"/>
            <a:ext cx="6913563" cy="3598862"/>
            <a:chOff x="748" y="619"/>
            <a:chExt cx="4355" cy="2267"/>
          </a:xfrm>
        </p:grpSpPr>
        <p:sp>
          <p:nvSpPr>
            <p:cNvPr id="229387" name="Rectangle 11">
              <a:extLst>
                <a:ext uri="{FF2B5EF4-FFF2-40B4-BE49-F238E27FC236}">
                  <a16:creationId xmlns:a16="http://schemas.microsoft.com/office/drawing/2014/main" id="{A524DCCB-1217-BCC5-AA7E-5E7750FAE9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" y="619"/>
              <a:ext cx="4355" cy="2267"/>
            </a:xfrm>
            <a:prstGeom prst="rect">
              <a:avLst/>
            </a:prstGeom>
            <a:solidFill>
              <a:srgbClr val="C0C0C0">
                <a:alpha val="22000"/>
              </a:srgbClr>
            </a:solidFill>
            <a:ln w="9525">
              <a:solidFill>
                <a:srgbClr val="FFCC6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GB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grpSp>
          <p:nvGrpSpPr>
            <p:cNvPr id="9227" name="Group 12">
              <a:extLst>
                <a:ext uri="{FF2B5EF4-FFF2-40B4-BE49-F238E27FC236}">
                  <a16:creationId xmlns:a16="http://schemas.microsoft.com/office/drawing/2014/main" id="{A6C9C092-289D-0AE5-BD4B-2C47C3C8E0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55" y="755"/>
              <a:ext cx="3856" cy="2131"/>
              <a:chOff x="1110" y="845"/>
              <a:chExt cx="3856" cy="2131"/>
            </a:xfrm>
          </p:grpSpPr>
          <p:sp>
            <p:nvSpPr>
              <p:cNvPr id="229389" name="Line 13">
                <a:extLst>
                  <a:ext uri="{FF2B5EF4-FFF2-40B4-BE49-F238E27FC236}">
                    <a16:creationId xmlns:a16="http://schemas.microsoft.com/office/drawing/2014/main" id="{CD9FD816-7D32-C61F-A8F9-FDFF50D565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11" y="1117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9390" name="Line 14">
                <a:extLst>
                  <a:ext uri="{FF2B5EF4-FFF2-40B4-BE49-F238E27FC236}">
                    <a16:creationId xmlns:a16="http://schemas.microsoft.com/office/drawing/2014/main" id="{76FF81CF-12A1-51E5-CE2A-65759602D7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09" y="935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9391" name="Line 15">
                <a:extLst>
                  <a:ext uri="{FF2B5EF4-FFF2-40B4-BE49-F238E27FC236}">
                    <a16:creationId xmlns:a16="http://schemas.microsoft.com/office/drawing/2014/main" id="{B2B6FD0B-9F7D-7BE6-6D10-C95E38E85C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11" y="1842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9392" name="Line 16">
                <a:extLst>
                  <a:ext uri="{FF2B5EF4-FFF2-40B4-BE49-F238E27FC236}">
                    <a16:creationId xmlns:a16="http://schemas.microsoft.com/office/drawing/2014/main" id="{CE66E55A-3164-F2FE-E5F8-F5F1B3722B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20100000">
                <a:off x="1791" y="1616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9393" name="Line 17">
                <a:extLst>
                  <a:ext uri="{FF2B5EF4-FFF2-40B4-BE49-F238E27FC236}">
                    <a16:creationId xmlns:a16="http://schemas.microsoft.com/office/drawing/2014/main" id="{9D9EB762-E113-C06C-5EC0-164AEDB36F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10" y="2658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9394" name="Line 18">
                <a:extLst>
                  <a:ext uri="{FF2B5EF4-FFF2-40B4-BE49-F238E27FC236}">
                    <a16:creationId xmlns:a16="http://schemas.microsoft.com/office/drawing/2014/main" id="{2147BE32-278F-0503-BBB2-364A5BA732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56" y="2387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9395" name="Line 19">
                <a:extLst>
                  <a:ext uri="{FF2B5EF4-FFF2-40B4-BE49-F238E27FC236}">
                    <a16:creationId xmlns:a16="http://schemas.microsoft.com/office/drawing/2014/main" id="{2F77633A-76AD-FA5D-DA2C-14EF38552A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9200000">
                <a:off x="2381" y="2704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9396" name="Line 20">
                <a:extLst>
                  <a:ext uri="{FF2B5EF4-FFF2-40B4-BE49-F238E27FC236}">
                    <a16:creationId xmlns:a16="http://schemas.microsoft.com/office/drawing/2014/main" id="{3398FCB0-F318-123C-AA8A-B4BBD9F8A5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9200000">
                <a:off x="2608" y="1253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9397" name="Line 21">
                <a:extLst>
                  <a:ext uri="{FF2B5EF4-FFF2-40B4-BE49-F238E27FC236}">
                    <a16:creationId xmlns:a16="http://schemas.microsoft.com/office/drawing/2014/main" id="{4C892050-B894-06CF-AAB1-DE74C7DF68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9200000">
                <a:off x="2518" y="2069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9398" name="Line 22">
                <a:extLst>
                  <a:ext uri="{FF2B5EF4-FFF2-40B4-BE49-F238E27FC236}">
                    <a16:creationId xmlns:a16="http://schemas.microsoft.com/office/drawing/2014/main" id="{6922B777-BF3B-5615-1756-75BCE8D32E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20100000">
                <a:off x="3152" y="2432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9399" name="Line 23">
                <a:extLst>
                  <a:ext uri="{FF2B5EF4-FFF2-40B4-BE49-F238E27FC236}">
                    <a16:creationId xmlns:a16="http://schemas.microsoft.com/office/drawing/2014/main" id="{4EF5D870-8C9A-AC02-9B58-223DFBAC31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20100000">
                <a:off x="3243" y="1706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9400" name="Line 24">
                <a:extLst>
                  <a:ext uri="{FF2B5EF4-FFF2-40B4-BE49-F238E27FC236}">
                    <a16:creationId xmlns:a16="http://schemas.microsoft.com/office/drawing/2014/main" id="{D500183F-B17B-69D9-B154-0D79176CFB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9200000">
                <a:off x="3878" y="2659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9401" name="Line 25">
                <a:extLst>
                  <a:ext uri="{FF2B5EF4-FFF2-40B4-BE49-F238E27FC236}">
                    <a16:creationId xmlns:a16="http://schemas.microsoft.com/office/drawing/2014/main" id="{93E47768-F914-1D25-D2CD-9D95EF96DB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8600000">
                <a:off x="4195" y="2115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9402" name="Line 26">
                <a:extLst>
                  <a:ext uri="{FF2B5EF4-FFF2-40B4-BE49-F238E27FC236}">
                    <a16:creationId xmlns:a16="http://schemas.microsoft.com/office/drawing/2014/main" id="{CD779211-937C-2156-73C7-4392B5C9C7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8600000">
                <a:off x="3923" y="1480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9403" name="Line 27">
                <a:extLst>
                  <a:ext uri="{FF2B5EF4-FFF2-40B4-BE49-F238E27FC236}">
                    <a16:creationId xmlns:a16="http://schemas.microsoft.com/office/drawing/2014/main" id="{C2C90CC6-32D0-D842-9FD0-A3B6A493A2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8300000">
                <a:off x="3424" y="890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9404" name="Line 28">
                <a:extLst>
                  <a:ext uri="{FF2B5EF4-FFF2-40B4-BE49-F238E27FC236}">
                    <a16:creationId xmlns:a16="http://schemas.microsoft.com/office/drawing/2014/main" id="{4D4DD4B7-CFF8-2063-B827-FE930D15C3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8600000">
                <a:off x="4377" y="800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9405" name="Line 29">
                <a:extLst>
                  <a:ext uri="{FF2B5EF4-FFF2-40B4-BE49-F238E27FC236}">
                    <a16:creationId xmlns:a16="http://schemas.microsoft.com/office/drawing/2014/main" id="{CEF56654-DE54-221D-1D2E-F96183C7C9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8600000">
                <a:off x="4739" y="1480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9406" name="Line 30">
                <a:extLst>
                  <a:ext uri="{FF2B5EF4-FFF2-40B4-BE49-F238E27FC236}">
                    <a16:creationId xmlns:a16="http://schemas.microsoft.com/office/drawing/2014/main" id="{11485285-9D8F-2A17-D3FD-BBF854D5EF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8600000">
                <a:off x="4649" y="2569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9228" name="Group 31">
              <a:extLst>
                <a:ext uri="{FF2B5EF4-FFF2-40B4-BE49-F238E27FC236}">
                  <a16:creationId xmlns:a16="http://schemas.microsoft.com/office/drawing/2014/main" id="{482D6C28-EA01-8C17-C77C-EF5F88F648D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65" y="755"/>
              <a:ext cx="3674" cy="1995"/>
              <a:chOff x="1020" y="845"/>
              <a:chExt cx="3674" cy="1995"/>
            </a:xfrm>
          </p:grpSpPr>
          <p:sp>
            <p:nvSpPr>
              <p:cNvPr id="229408" name="Oval 32">
                <a:extLst>
                  <a:ext uri="{FF2B5EF4-FFF2-40B4-BE49-F238E27FC236}">
                    <a16:creationId xmlns:a16="http://schemas.microsoft.com/office/drawing/2014/main" id="{661D930B-3393-ADFE-79DE-ADC36A752E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61" y="1661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9409" name="Oval 33">
                <a:extLst>
                  <a:ext uri="{FF2B5EF4-FFF2-40B4-BE49-F238E27FC236}">
                    <a16:creationId xmlns:a16="http://schemas.microsoft.com/office/drawing/2014/main" id="{CDF9A984-E11A-EBB3-B36A-79F92DDF14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0" y="1026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9410" name="Oval 34">
                <a:extLst>
                  <a:ext uri="{FF2B5EF4-FFF2-40B4-BE49-F238E27FC236}">
                    <a16:creationId xmlns:a16="http://schemas.microsoft.com/office/drawing/2014/main" id="{5779F76D-E1D2-ACCE-EAA9-AB3E2DD7C6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55" y="1570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9411" name="Oval 35">
                <a:extLst>
                  <a:ext uri="{FF2B5EF4-FFF2-40B4-BE49-F238E27FC236}">
                    <a16:creationId xmlns:a16="http://schemas.microsoft.com/office/drawing/2014/main" id="{0ADE727A-997A-C3E1-4CA8-D038A9CE9D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0" y="2568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9412" name="Oval 36">
                <a:extLst>
                  <a:ext uri="{FF2B5EF4-FFF2-40B4-BE49-F238E27FC236}">
                    <a16:creationId xmlns:a16="http://schemas.microsoft.com/office/drawing/2014/main" id="{A16B11C7-75CA-42BE-7AA3-EB0355E1DA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0" y="1752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9413" name="Oval 37">
                <a:extLst>
                  <a:ext uri="{FF2B5EF4-FFF2-40B4-BE49-F238E27FC236}">
                    <a16:creationId xmlns:a16="http://schemas.microsoft.com/office/drawing/2014/main" id="{B0444716-EE8A-FC3A-05D2-3A205AB583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65" y="2296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9414" name="Oval 38">
                <a:extLst>
                  <a:ext uri="{FF2B5EF4-FFF2-40B4-BE49-F238E27FC236}">
                    <a16:creationId xmlns:a16="http://schemas.microsoft.com/office/drawing/2014/main" id="{CC236102-D375-4A69-E55C-2A0D2EE90B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18" y="845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9415" name="Oval 39">
                <a:extLst>
                  <a:ext uri="{FF2B5EF4-FFF2-40B4-BE49-F238E27FC236}">
                    <a16:creationId xmlns:a16="http://schemas.microsoft.com/office/drawing/2014/main" id="{E751F44E-AE29-53E5-50A3-4DABE3FFA5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0" y="2704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9416" name="Oval 40">
                <a:extLst>
                  <a:ext uri="{FF2B5EF4-FFF2-40B4-BE49-F238E27FC236}">
                    <a16:creationId xmlns:a16="http://schemas.microsoft.com/office/drawing/2014/main" id="{330A191A-EA3C-451D-A809-CD7CE31E5B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6" y="1253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9417" name="Oval 41">
                <a:extLst>
                  <a:ext uri="{FF2B5EF4-FFF2-40B4-BE49-F238E27FC236}">
                    <a16:creationId xmlns:a16="http://schemas.microsoft.com/office/drawing/2014/main" id="{1F5B9862-C10B-4894-5766-3C24C9F790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36" y="2069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9418" name="Oval 42">
                <a:extLst>
                  <a:ext uri="{FF2B5EF4-FFF2-40B4-BE49-F238E27FC236}">
                    <a16:creationId xmlns:a16="http://schemas.microsoft.com/office/drawing/2014/main" id="{B36DB90E-9DEE-F91E-6390-53F68234A0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96" y="845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9419" name="Oval 43">
                <a:extLst>
                  <a:ext uri="{FF2B5EF4-FFF2-40B4-BE49-F238E27FC236}">
                    <a16:creationId xmlns:a16="http://schemas.microsoft.com/office/drawing/2014/main" id="{70A8574E-B1B2-0EF8-3AF2-5F4CB75764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6" y="2387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9420" name="Oval 44">
                <a:extLst>
                  <a:ext uri="{FF2B5EF4-FFF2-40B4-BE49-F238E27FC236}">
                    <a16:creationId xmlns:a16="http://schemas.microsoft.com/office/drawing/2014/main" id="{22675F17-2AE6-55BA-966F-E10360F6B1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3" y="935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9421" name="Oval 45">
                <a:extLst>
                  <a:ext uri="{FF2B5EF4-FFF2-40B4-BE49-F238E27FC236}">
                    <a16:creationId xmlns:a16="http://schemas.microsoft.com/office/drawing/2014/main" id="{596ECE30-30F7-FADE-CB95-D23D170FCA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68" y="2614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9422" name="Oval 46">
                <a:extLst>
                  <a:ext uri="{FF2B5EF4-FFF2-40B4-BE49-F238E27FC236}">
                    <a16:creationId xmlns:a16="http://schemas.microsoft.com/office/drawing/2014/main" id="{D8905EE1-1BD2-36E7-3066-C8E56872B5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42" y="1525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9423" name="Oval 47">
                <a:extLst>
                  <a:ext uri="{FF2B5EF4-FFF2-40B4-BE49-F238E27FC236}">
                    <a16:creationId xmlns:a16="http://schemas.microsoft.com/office/drawing/2014/main" id="{7361BE93-052A-0959-0A7D-72AEE6210D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96" y="2659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9424" name="Oval 48">
                <a:extLst>
                  <a:ext uri="{FF2B5EF4-FFF2-40B4-BE49-F238E27FC236}">
                    <a16:creationId xmlns:a16="http://schemas.microsoft.com/office/drawing/2014/main" id="{6FACFA0F-B68E-9AC4-5288-2DCE028885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14" y="2160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9425" name="Oval 49">
                <a:extLst>
                  <a:ext uri="{FF2B5EF4-FFF2-40B4-BE49-F238E27FC236}">
                    <a16:creationId xmlns:a16="http://schemas.microsoft.com/office/drawing/2014/main" id="{86E0213A-6DF7-82AA-BE63-721B3A6375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58" y="1525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</p:grpSp>
      </p:grpSp>
      <p:sp>
        <p:nvSpPr>
          <p:cNvPr id="229427" name="Oval 51">
            <a:extLst>
              <a:ext uri="{FF2B5EF4-FFF2-40B4-BE49-F238E27FC236}">
                <a16:creationId xmlns:a16="http://schemas.microsoft.com/office/drawing/2014/main" id="{EE847408-7FE4-78B7-6C14-3977051275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75" y="2636838"/>
            <a:ext cx="215900" cy="215900"/>
          </a:xfrm>
          <a:prstGeom prst="ellipse">
            <a:avLst/>
          </a:prstGeom>
          <a:solidFill>
            <a:srgbClr val="FFCC00"/>
          </a:solidFill>
          <a:ln w="9525">
            <a:solidFill>
              <a:srgbClr val="3333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29428" name="Text Box 52">
            <a:extLst>
              <a:ext uri="{FF2B5EF4-FFF2-40B4-BE49-F238E27FC236}">
                <a16:creationId xmlns:a16="http://schemas.microsoft.com/office/drawing/2014/main" id="{13B37E73-D8B5-0AC1-9B5A-B7E2900AF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2205038"/>
            <a:ext cx="57626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t-BR" sz="6000">
                <a:effectLst>
                  <a:outerShdw blurRad="38100" dist="38100" dir="2700000" algn="tl">
                    <a:srgbClr val="C0C0C0"/>
                  </a:outerShdw>
                </a:effectLst>
              </a:rPr>
              <a:t>?</a:t>
            </a:r>
            <a:endParaRPr lang="fr-FR" sz="60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29431" name="Rectangle 55">
            <a:extLst>
              <a:ext uri="{FF2B5EF4-FFF2-40B4-BE49-F238E27FC236}">
                <a16:creationId xmlns:a16="http://schemas.microsoft.com/office/drawing/2014/main" id="{3EDC333B-C11C-99C3-FF24-3567226D4C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08063" y="76200"/>
            <a:ext cx="7019925" cy="83185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/>
              <a:t>Local approximations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427" grpId="0" animBg="1"/>
      <p:bldP spid="2294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38347E47-B0AE-10F1-55F7-07174EFF9D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fld id="{9559DC95-04B5-DB44-908C-CCCBFC5358DD}" type="slidenum">
              <a:rPr lang="pt-BR" altLang="en-US" sz="1200"/>
              <a:pPr eaLnBrk="1" hangingPunct="1"/>
              <a:t>9</a:t>
            </a:fld>
            <a:r>
              <a:rPr lang="pt-BR" altLang="en-US" sz="1200"/>
              <a:t>/23</a:t>
            </a:r>
          </a:p>
        </p:txBody>
      </p:sp>
      <p:sp>
        <p:nvSpPr>
          <p:cNvPr id="172034" name="Rectangle 2">
            <a:extLst>
              <a:ext uri="{FF2B5EF4-FFF2-40B4-BE49-F238E27FC236}">
                <a16:creationId xmlns:a16="http://schemas.microsoft.com/office/drawing/2014/main" id="{E9EAC3A5-1303-7680-2C79-5FA7AC563F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08063" y="76200"/>
            <a:ext cx="7019925" cy="83185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/>
              <a:t>Local approximations</a:t>
            </a:r>
          </a:p>
        </p:txBody>
      </p:sp>
      <p:pic>
        <p:nvPicPr>
          <p:cNvPr id="172040" name="Picture 8" descr="8">
            <a:extLst>
              <a:ext uri="{FF2B5EF4-FFF2-40B4-BE49-F238E27FC236}">
                <a16:creationId xmlns:a16="http://schemas.microsoft.com/office/drawing/2014/main" id="{C7A0705B-E512-10BC-AD45-AF44473A8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725" y="3284538"/>
            <a:ext cx="7812088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2041" name="Text Box 9">
            <a:extLst>
              <a:ext uri="{FF2B5EF4-FFF2-40B4-BE49-F238E27FC236}">
                <a16:creationId xmlns:a16="http://schemas.microsoft.com/office/drawing/2014/main" id="{390CB59D-8462-E06A-90C5-324684B88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773238"/>
            <a:ext cx="7056437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Classical least squares method:</a:t>
            </a:r>
          </a:p>
        </p:txBody>
      </p:sp>
      <p:sp>
        <p:nvSpPr>
          <p:cNvPr id="172042" name="Text Box 10">
            <a:extLst>
              <a:ext uri="{FF2B5EF4-FFF2-40B4-BE49-F238E27FC236}">
                <a16:creationId xmlns:a16="http://schemas.microsoft.com/office/drawing/2014/main" id="{D88A3BB3-E541-7B78-53B4-F46ABA99EB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0" y="4868863"/>
            <a:ext cx="2303463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5400">
                <a:effectLst>
                  <a:outerShdw blurRad="38100" dist="38100" dir="2700000" algn="tl">
                    <a:srgbClr val="C0C0C0"/>
                  </a:outerShdw>
                </a:effectLst>
              </a:rPr>
              <a:t>Ax = 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41" grpId="0"/>
      <p:bldP spid="17204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IZE" val="10"/>
  <p:tag name="MAGPC" val="200"/>
  <p:tag name="PREAMBLE" val="\documentclass{article}&#13;&#10;\pagestyle{empty}&#13;&#10;\usepackage{xspace,amssymb,amsfonts,amsmath}&#13;&#10;\usepackage{color}&#13;&#10;\usepackage{TeX4PPT}&#13;&#10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6.3|3.5|2.5|5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0.3|5.5|10.5|17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0.3|5.5|10.5|17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7.6|11.8|1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6.4|19.9|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21.3|4.5"/>
</p:tagLst>
</file>

<file path=ppt/theme/theme1.xml><?xml version="1.0" encoding="utf-8"?>
<a:theme xmlns:a="http://schemas.openxmlformats.org/drawingml/2006/main" name="Matmidia">
  <a:themeElements>
    <a:clrScheme name="Matmidia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Matmidi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39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 Antiqua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39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 Antiqua" pitchFamily="18" charset="0"/>
          </a:defRPr>
        </a:defPPr>
      </a:lstStyle>
    </a:lnDef>
  </a:objectDefaults>
  <a:extraClrSchemeLst>
    <a:extraClrScheme>
      <a:clrScheme name="Matmidia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tmidia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tmidia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3549</TotalTime>
  <Words>361</Words>
  <Application>Microsoft Macintosh PowerPoint</Application>
  <PresentationFormat>On-screen Show (4:3)</PresentationFormat>
  <Paragraphs>109</Paragraphs>
  <Slides>23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Book Antiqua</vt:lpstr>
      <vt:lpstr>Arial</vt:lpstr>
      <vt:lpstr>Wingdings</vt:lpstr>
      <vt:lpstr>Times New Roman</vt:lpstr>
      <vt:lpstr>Matmidia</vt:lpstr>
      <vt:lpstr>Vector field reconstruction from sparse samples with applications</vt:lpstr>
      <vt:lpstr>Vector fields</vt:lpstr>
      <vt:lpstr>Problem description</vt:lpstr>
      <vt:lpstr>Problem description</vt:lpstr>
      <vt:lpstr>Motivation</vt:lpstr>
      <vt:lpstr>Motivation</vt:lpstr>
      <vt:lpstr>Outline</vt:lpstr>
      <vt:lpstr>Local approximations</vt:lpstr>
      <vt:lpstr>Local approximations</vt:lpstr>
      <vt:lpstr>Acceleration fitting</vt:lpstr>
      <vt:lpstr>Acceleration fitting</vt:lpstr>
      <vt:lpstr>Robustness</vt:lpstr>
      <vt:lpstr>Effects of Ridge Regression</vt:lpstr>
      <vt:lpstr>From local to global approximation</vt:lpstr>
      <vt:lpstr>From local to global approximation</vt:lpstr>
      <vt:lpstr>From local to global approximation</vt:lpstr>
      <vt:lpstr>Results</vt:lpstr>
      <vt:lpstr>Results</vt:lpstr>
      <vt:lpstr>Results</vt:lpstr>
      <vt:lpstr>Results</vt:lpstr>
      <vt:lpstr>Conclusion &amp; Future Work</vt:lpstr>
      <vt:lpstr>More results …</vt:lpstr>
      <vt:lpstr>Thanks !!!</vt:lpstr>
    </vt:vector>
  </TitlesOfParts>
  <Company>PUC-Rio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Matemática</dc:creator>
  <cp:lastModifiedBy>Thomas LEWINER</cp:lastModifiedBy>
  <cp:revision>231</cp:revision>
  <dcterms:created xsi:type="dcterms:W3CDTF">2006-01-27T12:52:46Z</dcterms:created>
  <dcterms:modified xsi:type="dcterms:W3CDTF">2026-07-30T21:20:26Z</dcterms:modified>
</cp:coreProperties>
</file>