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45"/>
  </p:notesMasterIdLst>
  <p:sldIdLst>
    <p:sldId id="256" r:id="rId2"/>
    <p:sldId id="257" r:id="rId3"/>
    <p:sldId id="260" r:id="rId4"/>
    <p:sldId id="258" r:id="rId5"/>
    <p:sldId id="282" r:id="rId6"/>
    <p:sldId id="259" r:id="rId7"/>
    <p:sldId id="261" r:id="rId8"/>
    <p:sldId id="262" r:id="rId9"/>
    <p:sldId id="263" r:id="rId10"/>
    <p:sldId id="264" r:id="rId11"/>
    <p:sldId id="265" r:id="rId12"/>
    <p:sldId id="284" r:id="rId13"/>
    <p:sldId id="266" r:id="rId14"/>
    <p:sldId id="267" r:id="rId15"/>
    <p:sldId id="268" r:id="rId16"/>
    <p:sldId id="269" r:id="rId17"/>
    <p:sldId id="285" r:id="rId18"/>
    <p:sldId id="270" r:id="rId19"/>
    <p:sldId id="301" r:id="rId20"/>
    <p:sldId id="286" r:id="rId21"/>
    <p:sldId id="293" r:id="rId22"/>
    <p:sldId id="294" r:id="rId23"/>
    <p:sldId id="295" r:id="rId24"/>
    <p:sldId id="296" r:id="rId25"/>
    <p:sldId id="271" r:id="rId26"/>
    <p:sldId id="298" r:id="rId27"/>
    <p:sldId id="297" r:id="rId28"/>
    <p:sldId id="272" r:id="rId29"/>
    <p:sldId id="289" r:id="rId30"/>
    <p:sldId id="290" r:id="rId31"/>
    <p:sldId id="273" r:id="rId32"/>
    <p:sldId id="291" r:id="rId33"/>
    <p:sldId id="274" r:id="rId34"/>
    <p:sldId id="292" r:id="rId35"/>
    <p:sldId id="275" r:id="rId36"/>
    <p:sldId id="276" r:id="rId37"/>
    <p:sldId id="277" r:id="rId38"/>
    <p:sldId id="299" r:id="rId39"/>
    <p:sldId id="280" r:id="rId40"/>
    <p:sldId id="281" r:id="rId41"/>
    <p:sldId id="278" r:id="rId42"/>
    <p:sldId id="300" r:id="rId43"/>
    <p:sldId id="279" r:id="rId44"/>
  </p:sldIdLst>
  <p:sldSz cx="9144000" cy="6858000" type="screen4x3"/>
  <p:notesSz cx="6858000" cy="9144000"/>
  <p:defaultTextStyle>
    <a:defPPr>
      <a:defRPr lang="pt-BR"/>
    </a:defPPr>
    <a:lvl1pPr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22" autoAdjust="0"/>
    <p:restoredTop sz="88630" autoAdjust="0"/>
  </p:normalViewPr>
  <p:slideViewPr>
    <p:cSldViewPr>
      <p:cViewPr varScale="1">
        <p:scale>
          <a:sx n="112" d="100"/>
          <a:sy n="112" d="100"/>
        </p:scale>
        <p:origin x="132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  <p:sld r:id="rId33" collapse="1"/>
      <p:sld r:id="rId34" collapse="1"/>
      <p:sld r:id="rId35" collapse="1"/>
      <p:sld r:id="rId36" collapse="1"/>
      <p:sld r:id="rId37" collapse="1"/>
      <p:sld r:id="rId38" collapse="1"/>
      <p:sld r:id="rId3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13" Type="http://schemas.openxmlformats.org/officeDocument/2006/relationships/slide" Target="slides/slide13.xml"/><Relationship Id="rId18" Type="http://schemas.openxmlformats.org/officeDocument/2006/relationships/slide" Target="slides/slide18.xml"/><Relationship Id="rId26" Type="http://schemas.openxmlformats.org/officeDocument/2006/relationships/slide" Target="slides/slide30.xml"/><Relationship Id="rId39" Type="http://schemas.openxmlformats.org/officeDocument/2006/relationships/slide" Target="slides/slide43.xml"/><Relationship Id="rId21" Type="http://schemas.openxmlformats.org/officeDocument/2006/relationships/slide" Target="slides/slide25.xml"/><Relationship Id="rId34" Type="http://schemas.openxmlformats.org/officeDocument/2006/relationships/slide" Target="slides/slide38.xml"/><Relationship Id="rId7" Type="http://schemas.openxmlformats.org/officeDocument/2006/relationships/slide" Target="slides/slide7.xml"/><Relationship Id="rId12" Type="http://schemas.openxmlformats.org/officeDocument/2006/relationships/slide" Target="slides/slide12.xml"/><Relationship Id="rId17" Type="http://schemas.openxmlformats.org/officeDocument/2006/relationships/slide" Target="slides/slide17.xml"/><Relationship Id="rId25" Type="http://schemas.openxmlformats.org/officeDocument/2006/relationships/slide" Target="slides/slide29.xml"/><Relationship Id="rId33" Type="http://schemas.openxmlformats.org/officeDocument/2006/relationships/slide" Target="slides/slide37.xml"/><Relationship Id="rId38" Type="http://schemas.openxmlformats.org/officeDocument/2006/relationships/slide" Target="slides/slide42.xml"/><Relationship Id="rId2" Type="http://schemas.openxmlformats.org/officeDocument/2006/relationships/slide" Target="slides/slide2.xml"/><Relationship Id="rId16" Type="http://schemas.openxmlformats.org/officeDocument/2006/relationships/slide" Target="slides/slide16.xml"/><Relationship Id="rId20" Type="http://schemas.openxmlformats.org/officeDocument/2006/relationships/slide" Target="slides/slide20.xml"/><Relationship Id="rId29" Type="http://schemas.openxmlformats.org/officeDocument/2006/relationships/slide" Target="slides/slide33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11" Type="http://schemas.openxmlformats.org/officeDocument/2006/relationships/slide" Target="slides/slide11.xml"/><Relationship Id="rId24" Type="http://schemas.openxmlformats.org/officeDocument/2006/relationships/slide" Target="slides/slide28.xml"/><Relationship Id="rId32" Type="http://schemas.openxmlformats.org/officeDocument/2006/relationships/slide" Target="slides/slide36.xml"/><Relationship Id="rId37" Type="http://schemas.openxmlformats.org/officeDocument/2006/relationships/slide" Target="slides/slide41.xml"/><Relationship Id="rId5" Type="http://schemas.openxmlformats.org/officeDocument/2006/relationships/slide" Target="slides/slide5.xml"/><Relationship Id="rId15" Type="http://schemas.openxmlformats.org/officeDocument/2006/relationships/slide" Target="slides/slide15.xml"/><Relationship Id="rId23" Type="http://schemas.openxmlformats.org/officeDocument/2006/relationships/slide" Target="slides/slide27.xml"/><Relationship Id="rId28" Type="http://schemas.openxmlformats.org/officeDocument/2006/relationships/slide" Target="slides/slide32.xml"/><Relationship Id="rId36" Type="http://schemas.openxmlformats.org/officeDocument/2006/relationships/slide" Target="slides/slide40.xml"/><Relationship Id="rId10" Type="http://schemas.openxmlformats.org/officeDocument/2006/relationships/slide" Target="slides/slide10.xml"/><Relationship Id="rId19" Type="http://schemas.openxmlformats.org/officeDocument/2006/relationships/slide" Target="slides/slide19.xml"/><Relationship Id="rId31" Type="http://schemas.openxmlformats.org/officeDocument/2006/relationships/slide" Target="slides/slide35.xml"/><Relationship Id="rId4" Type="http://schemas.openxmlformats.org/officeDocument/2006/relationships/slide" Target="slides/slide4.xml"/><Relationship Id="rId9" Type="http://schemas.openxmlformats.org/officeDocument/2006/relationships/slide" Target="slides/slide9.xml"/><Relationship Id="rId14" Type="http://schemas.openxmlformats.org/officeDocument/2006/relationships/slide" Target="slides/slide14.xml"/><Relationship Id="rId22" Type="http://schemas.openxmlformats.org/officeDocument/2006/relationships/slide" Target="slides/slide26.xml"/><Relationship Id="rId27" Type="http://schemas.openxmlformats.org/officeDocument/2006/relationships/slide" Target="slides/slide31.xml"/><Relationship Id="rId30" Type="http://schemas.openxmlformats.org/officeDocument/2006/relationships/slide" Target="slides/slide34.xml"/><Relationship Id="rId35" Type="http://schemas.openxmlformats.org/officeDocument/2006/relationships/slide" Target="slides/slide39.xml"/><Relationship Id="rId8" Type="http://schemas.openxmlformats.org/officeDocument/2006/relationships/slide" Target="slides/slide8.xml"/><Relationship Id="rId3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CE697795-B3D2-4BB9-F03D-7AD97B8E988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 u="none">
                <a:latin typeface="Arial" panose="020B0604020202020204" pitchFamily="34" charset="0"/>
              </a:defRPr>
            </a:lvl1pPr>
          </a:lstStyle>
          <a:p>
            <a:endParaRPr lang="pt-BR" altLang="en-US"/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4675F2A1-B976-FFE9-E863-BC852F2AC65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 u="none">
                <a:latin typeface="Arial" panose="020B0604020202020204" pitchFamily="34" charset="0"/>
              </a:defRPr>
            </a:lvl1pPr>
          </a:lstStyle>
          <a:p>
            <a:endParaRPr lang="pt-BR" altLang="en-US"/>
          </a:p>
        </p:txBody>
      </p:sp>
      <p:sp>
        <p:nvSpPr>
          <p:cNvPr id="99332" name="Rectangle 4">
            <a:extLst>
              <a:ext uri="{FF2B5EF4-FFF2-40B4-BE49-F238E27FC236}">
                <a16:creationId xmlns:a16="http://schemas.microsoft.com/office/drawing/2014/main" id="{9DEAC559-705C-0609-ED8A-42C44F04708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9333" name="Rectangle 5">
            <a:extLst>
              <a:ext uri="{FF2B5EF4-FFF2-40B4-BE49-F238E27FC236}">
                <a16:creationId xmlns:a16="http://schemas.microsoft.com/office/drawing/2014/main" id="{709EA99A-6595-44E6-CA71-B320342C624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99334" name="Rectangle 6">
            <a:extLst>
              <a:ext uri="{FF2B5EF4-FFF2-40B4-BE49-F238E27FC236}">
                <a16:creationId xmlns:a16="http://schemas.microsoft.com/office/drawing/2014/main" id="{5F5E8BE0-73E3-8FA8-AFE1-5BB7D719BFA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 u="none">
                <a:latin typeface="Arial" panose="020B0604020202020204" pitchFamily="34" charset="0"/>
              </a:defRPr>
            </a:lvl1pPr>
          </a:lstStyle>
          <a:p>
            <a:endParaRPr lang="pt-BR" altLang="en-US"/>
          </a:p>
        </p:txBody>
      </p:sp>
      <p:sp>
        <p:nvSpPr>
          <p:cNvPr id="99335" name="Rectangle 7">
            <a:extLst>
              <a:ext uri="{FF2B5EF4-FFF2-40B4-BE49-F238E27FC236}">
                <a16:creationId xmlns:a16="http://schemas.microsoft.com/office/drawing/2014/main" id="{4DE69563-62F5-B4D9-496E-9CAE69505C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u="none">
                <a:latin typeface="Arial" panose="020B0604020202020204" pitchFamily="34" charset="0"/>
              </a:defRPr>
            </a:lvl1pPr>
          </a:lstStyle>
          <a:p>
            <a:fld id="{8142ECAE-A868-2249-9776-11B3B69A4A5F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945EC68-866A-5730-3579-05A310FD70E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33600" y="838200"/>
            <a:ext cx="7010400" cy="19812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pt-BR" altLang="fr-FR" noProof="0"/>
              <a:t>Clique para editar o estilo do título mestre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A74CD53-94F5-D7ED-08F2-8ECD87C3030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33600" y="2895600"/>
            <a:ext cx="7010400" cy="3200400"/>
          </a:xfrm>
        </p:spPr>
        <p:txBody>
          <a:bodyPr lIns="91440" rIns="91440" anchor="t"/>
          <a:lstStyle>
            <a:lvl1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3600"/>
            </a:lvl1pPr>
          </a:lstStyle>
          <a:p>
            <a:pPr lvl="0"/>
            <a:r>
              <a:rPr lang="pt-BR" altLang="fr-FR" noProof="0"/>
              <a:t>Clique para editar o estilo do subtítulo mestre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386B4064-C9AA-71E7-149D-67249C8B55A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33600" y="6477000"/>
            <a:ext cx="7010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>
                <a:solidFill>
                  <a:srgbClr val="000099"/>
                </a:solidFill>
                <a:latin typeface="+mn-lt"/>
              </a:defRPr>
            </a:lvl1pPr>
          </a:lstStyle>
          <a:p>
            <a:r>
              <a:rPr lang="pt-BR" altLang="en-US"/>
              <a:t>Thomas Lewiner, Dissertação de Mestrado, 10 de julho de 2002</a:t>
            </a:r>
          </a:p>
        </p:txBody>
      </p:sp>
      <p:pic>
        <p:nvPicPr>
          <p:cNvPr id="5125" name="Picture 5">
            <a:extLst>
              <a:ext uri="{FF2B5EF4-FFF2-40B4-BE49-F238E27FC236}">
                <a16:creationId xmlns:a16="http://schemas.microsoft.com/office/drawing/2014/main" id="{93AF9E08-8A39-86DE-6CC3-37D42383C641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900" y="76200"/>
            <a:ext cx="1411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7EB-77D8-CE52-3CF1-F17267A7F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2A6AA7-41D5-57DB-249D-9805AEC658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F83E7-BCBC-A849-33E2-41D1943019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6CF0B83-5BDC-4D45-B727-D2196D493391}" type="slidenum">
              <a:rPr lang="pt-BR" altLang="en-US"/>
              <a:pPr/>
              <a:t>‹#›</a:t>
            </a:fld>
            <a:endParaRPr lang="pt-BR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FB770-E893-3E30-B6BB-0CAB0864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fr-FR"/>
              <a:t>Thomas Lewiner, Dissertação de Mestrado, 10 de julho de 2002</a:t>
            </a:r>
          </a:p>
        </p:txBody>
      </p:sp>
    </p:spTree>
    <p:extLst>
      <p:ext uri="{BB962C8B-B14F-4D97-AF65-F5344CB8AC3E}">
        <p14:creationId xmlns:p14="http://schemas.microsoft.com/office/powerpoint/2010/main" val="3118708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D77A66-C5C4-F29A-1DFD-8DC1FCCF9E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91400" y="457200"/>
            <a:ext cx="17526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2B94B3-6405-FB9F-36B1-D3AF993BA7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33600" y="457200"/>
            <a:ext cx="51054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212A8A-2F97-8B70-8DEE-FF78D089A1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D3B3C6C-3825-5B4E-9F2D-2658E56C00CC}" type="slidenum">
              <a:rPr lang="pt-BR" altLang="en-US"/>
              <a:pPr/>
              <a:t>‹#›</a:t>
            </a:fld>
            <a:endParaRPr lang="pt-BR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C20884-4624-4189-B6C2-DCE93FE44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fr-FR"/>
              <a:t>Thomas Lewiner, Dissertação de Mestrado, 10 de julho de 2002</a:t>
            </a:r>
          </a:p>
        </p:txBody>
      </p:sp>
    </p:spTree>
    <p:extLst>
      <p:ext uri="{BB962C8B-B14F-4D97-AF65-F5344CB8AC3E}">
        <p14:creationId xmlns:p14="http://schemas.microsoft.com/office/powerpoint/2010/main" val="1691579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7FD2E-305C-DABB-B769-0D236113F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457200"/>
            <a:ext cx="70104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7133E4-D4B0-CEF9-8A03-DCFAAEC73A2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209800" y="1828800"/>
            <a:ext cx="33909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DB94D9-CB68-6CE9-D185-92CCCEFCFD17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5753100" y="1828800"/>
            <a:ext cx="3390900" cy="205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BD1474-1E61-24DA-2AC6-5F479C037C63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5753100" y="4038600"/>
            <a:ext cx="3390900" cy="205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4EDBE-4766-8573-E26A-5D30906D7C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29600" y="0"/>
            <a:ext cx="914400" cy="457200"/>
          </a:xfrm>
        </p:spPr>
        <p:txBody>
          <a:bodyPr/>
          <a:lstStyle>
            <a:lvl1pPr>
              <a:defRPr/>
            </a:lvl1pPr>
          </a:lstStyle>
          <a:p>
            <a:fld id="{F3E5B860-8995-6743-A0E6-6FD2C60888D2}" type="slidenum">
              <a:rPr lang="pt-BR" altLang="en-US"/>
              <a:pPr/>
              <a:t>‹#›</a:t>
            </a:fld>
            <a:endParaRPr lang="pt-BR" altLang="fr-FR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748697A-B40B-0292-6E21-4AA9D463A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33600" y="6553200"/>
            <a:ext cx="70104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pt-BR" altLang="fr-FR"/>
              <a:t>Thomas Lewiner, Dissertação de Mestrado, 10 de julho de 2002</a:t>
            </a:r>
          </a:p>
        </p:txBody>
      </p:sp>
    </p:spTree>
    <p:extLst>
      <p:ext uri="{BB962C8B-B14F-4D97-AF65-F5344CB8AC3E}">
        <p14:creationId xmlns:p14="http://schemas.microsoft.com/office/powerpoint/2010/main" val="2326566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8F9C5-51AC-DD30-2B50-A2C317DF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457200"/>
            <a:ext cx="70104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5FF14-5BB1-88FD-4277-44E9B10B15C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209800" y="1828800"/>
            <a:ext cx="33909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8792A7-B5F1-64D3-9908-E9FB150905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53100" y="1828800"/>
            <a:ext cx="33909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E8727-8F9E-D878-0767-872EA27B83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29600" y="0"/>
            <a:ext cx="914400" cy="457200"/>
          </a:xfrm>
        </p:spPr>
        <p:txBody>
          <a:bodyPr/>
          <a:lstStyle>
            <a:lvl1pPr>
              <a:defRPr/>
            </a:lvl1pPr>
          </a:lstStyle>
          <a:p>
            <a:fld id="{D3336C6F-AA28-9C48-8EE7-BFEFDE0694A2}" type="slidenum">
              <a:rPr lang="pt-BR" altLang="en-US"/>
              <a:pPr/>
              <a:t>‹#›</a:t>
            </a:fld>
            <a:endParaRPr lang="pt-BR" alt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9F3553-66F4-5DB7-7801-52B410E62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33600" y="6553200"/>
            <a:ext cx="70104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pt-BR" altLang="fr-FR"/>
              <a:t>Thomas Lewiner, Dissertação de Mestrado, 10 de julho de 2002</a:t>
            </a:r>
          </a:p>
        </p:txBody>
      </p:sp>
    </p:spTree>
    <p:extLst>
      <p:ext uri="{BB962C8B-B14F-4D97-AF65-F5344CB8AC3E}">
        <p14:creationId xmlns:p14="http://schemas.microsoft.com/office/powerpoint/2010/main" val="229023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70642-7C0D-FC12-ABD2-CAB5CA223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D78E7-A8AE-9502-92E8-34CAEE438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FBDC3D-1570-63C1-4CAB-E03A169AC8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F7AA6B3-9DA1-484B-84F4-82904F2A51D5}" type="slidenum">
              <a:rPr lang="pt-BR" altLang="en-US"/>
              <a:pPr/>
              <a:t>‹#›</a:t>
            </a:fld>
            <a:endParaRPr lang="pt-BR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200A4-47A2-D1ED-CA3E-FEB2B44B5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fr-FR"/>
              <a:t>Thomas Lewiner, Dissertação de Mestrado, 10 de julho de 2002</a:t>
            </a:r>
          </a:p>
        </p:txBody>
      </p:sp>
    </p:spTree>
    <p:extLst>
      <p:ext uri="{BB962C8B-B14F-4D97-AF65-F5344CB8AC3E}">
        <p14:creationId xmlns:p14="http://schemas.microsoft.com/office/powerpoint/2010/main" val="604335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193B2-CD14-58B1-31DC-636969ABF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197F8-0057-83F7-964E-832DD67E3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D0486C-D6AA-500E-4C86-7AF396DB27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86CCCB0-33B4-EB49-B7A9-D2321F7E9391}" type="slidenum">
              <a:rPr lang="pt-BR" altLang="en-US"/>
              <a:pPr/>
              <a:t>‹#›</a:t>
            </a:fld>
            <a:endParaRPr lang="pt-BR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CC4B1-B560-2CA8-B5D4-93295AA51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fr-FR"/>
              <a:t>Thomas Lewiner, Dissertação de Mestrado, 10 de julho de 2002</a:t>
            </a:r>
          </a:p>
        </p:txBody>
      </p:sp>
    </p:spTree>
    <p:extLst>
      <p:ext uri="{BB962C8B-B14F-4D97-AF65-F5344CB8AC3E}">
        <p14:creationId xmlns:p14="http://schemas.microsoft.com/office/powerpoint/2010/main" val="549625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93C08-3E68-0D93-E40B-9D01B8E84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754CF-2D1D-A796-0311-F8FAAFDB29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09800" y="1828800"/>
            <a:ext cx="33909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EC1519-45AF-954A-662B-BF964701D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53100" y="1828800"/>
            <a:ext cx="33909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74525-E27F-FA0E-3E97-232569E82F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03FEF8B-5B4C-E44B-95E5-141875D9E092}" type="slidenum">
              <a:rPr lang="pt-BR" altLang="en-US"/>
              <a:pPr/>
              <a:t>‹#›</a:t>
            </a:fld>
            <a:endParaRPr lang="pt-BR" alt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90E30F-1434-9722-35D1-9CFEA7A0E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fr-FR"/>
              <a:t>Thomas Lewiner, Dissertação de Mestrado, 10 de julho de 2002</a:t>
            </a:r>
          </a:p>
        </p:txBody>
      </p:sp>
    </p:spTree>
    <p:extLst>
      <p:ext uri="{BB962C8B-B14F-4D97-AF65-F5344CB8AC3E}">
        <p14:creationId xmlns:p14="http://schemas.microsoft.com/office/powerpoint/2010/main" val="58432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FFCBA-69AD-1BF7-FC02-1E2885C4B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8FBA14-0500-763A-1F1A-9E3311F69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C9017B-619D-3E55-E334-57BA390B1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7EDA86-6EF8-3931-D688-A9A6EEE4BF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84F3B3-5331-3A7B-E4EC-871785B7FD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AE2B2-3E56-2E83-FFFC-73965CED54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C700F78-E991-9146-B124-328A6B134C88}" type="slidenum">
              <a:rPr lang="pt-BR" altLang="en-US"/>
              <a:pPr/>
              <a:t>‹#›</a:t>
            </a:fld>
            <a:endParaRPr lang="pt-BR" alt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1999E0-F82B-76F9-7B8B-CDA45010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fr-FR"/>
              <a:t>Thomas Lewiner, Dissertação de Mestrado, 10 de julho de 2002</a:t>
            </a:r>
          </a:p>
        </p:txBody>
      </p:sp>
    </p:spTree>
    <p:extLst>
      <p:ext uri="{BB962C8B-B14F-4D97-AF65-F5344CB8AC3E}">
        <p14:creationId xmlns:p14="http://schemas.microsoft.com/office/powerpoint/2010/main" val="973640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BD19C-FC11-2E6C-DCE9-2881409B9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6FFDC0-5766-3E4A-9703-F3D1B2847E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C30FAB4-23D3-7F43-9200-9277E1223253}" type="slidenum">
              <a:rPr lang="pt-BR" altLang="en-US"/>
              <a:pPr/>
              <a:t>‹#›</a:t>
            </a:fld>
            <a:endParaRPr lang="pt-BR" alt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853F66-6302-8533-C89C-CD4E8DA0E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fr-FR"/>
              <a:t>Thomas Lewiner, Dissertação de Mestrado, 10 de julho de 2002</a:t>
            </a:r>
          </a:p>
        </p:txBody>
      </p:sp>
    </p:spTree>
    <p:extLst>
      <p:ext uri="{BB962C8B-B14F-4D97-AF65-F5344CB8AC3E}">
        <p14:creationId xmlns:p14="http://schemas.microsoft.com/office/powerpoint/2010/main" val="863004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D331C0-8F3A-8E70-97CB-005E8B61DE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93F0DF-BBEF-4546-A6A5-13AB01B516A5}" type="slidenum">
              <a:rPr lang="pt-BR" altLang="en-US"/>
              <a:pPr/>
              <a:t>‹#›</a:t>
            </a:fld>
            <a:endParaRPr lang="pt-BR" alt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E6DB0D-5AFA-F9AC-CC01-BE4CFB227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fr-FR"/>
              <a:t>Thomas Lewiner, Dissertação de Mestrado, 10 de julho de 2002</a:t>
            </a:r>
          </a:p>
        </p:txBody>
      </p:sp>
    </p:spTree>
    <p:extLst>
      <p:ext uri="{BB962C8B-B14F-4D97-AF65-F5344CB8AC3E}">
        <p14:creationId xmlns:p14="http://schemas.microsoft.com/office/powerpoint/2010/main" val="405646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89036-D296-299E-FB1A-33F89CE64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F1698-BC37-0A4D-10AC-3ECD0F05F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D75D8-1823-695E-F305-193E9F117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4A92F7-6392-7E3B-8C90-B9091863AF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952B69-BE3F-7A48-A67B-02589B1EC6EB}" type="slidenum">
              <a:rPr lang="pt-BR" altLang="en-US"/>
              <a:pPr/>
              <a:t>‹#›</a:t>
            </a:fld>
            <a:endParaRPr lang="pt-BR" alt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C79F50-38D2-6877-0405-5E5B12F83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fr-FR"/>
              <a:t>Thomas Lewiner, Dissertação de Mestrado, 10 de julho de 2002</a:t>
            </a:r>
          </a:p>
        </p:txBody>
      </p:sp>
    </p:spTree>
    <p:extLst>
      <p:ext uri="{BB962C8B-B14F-4D97-AF65-F5344CB8AC3E}">
        <p14:creationId xmlns:p14="http://schemas.microsoft.com/office/powerpoint/2010/main" val="1927173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F28B4-5316-0907-5411-27281A312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07713C-8F20-5C4F-A025-5C26465E44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276EB2-7E30-4B76-9A89-31C10C9946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EEB005-04D4-B0EA-FE37-D0F6017B4F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0D7C93-F0D0-4C49-8FFC-40A51DD15434}" type="slidenum">
              <a:rPr lang="pt-BR" altLang="en-US"/>
              <a:pPr/>
              <a:t>‹#›</a:t>
            </a:fld>
            <a:endParaRPr lang="pt-BR" alt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AC03E-D61B-1ADE-94D1-35100B259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fr-FR"/>
              <a:t>Thomas Lewiner, Dissertação de Mestrado, 10 de julho de 2002</a:t>
            </a:r>
          </a:p>
        </p:txBody>
      </p:sp>
    </p:spTree>
    <p:extLst>
      <p:ext uri="{BB962C8B-B14F-4D97-AF65-F5344CB8AC3E}">
        <p14:creationId xmlns:p14="http://schemas.microsoft.com/office/powerpoint/2010/main" val="1174841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7768D8B-3EBB-4CAA-3311-2CB8A27ED2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457200"/>
            <a:ext cx="7010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C086FEE-D4C6-B7D9-28C1-02ED509A62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09800" y="1828800"/>
            <a:ext cx="6934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36000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C01A68B3-F626-6B65-DC51-37EA1685550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u="none">
                <a:solidFill>
                  <a:srgbClr val="000099"/>
                </a:solidFill>
                <a:latin typeface="+mn-lt"/>
              </a:defRPr>
            </a:lvl1pPr>
          </a:lstStyle>
          <a:p>
            <a:fld id="{86BA04EB-7A58-B844-9661-9F162081ADE9}" type="slidenum">
              <a:rPr lang="pt-BR" altLang="en-US"/>
              <a:pPr/>
              <a:t>‹#›</a:t>
            </a:fld>
            <a:endParaRPr lang="pt-BR" altLang="fr-FR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AD73BD1-9F74-C761-08FA-CC7E38F4DE4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33600" y="6553200"/>
            <a:ext cx="7010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u="none">
                <a:solidFill>
                  <a:srgbClr val="3333CC"/>
                </a:solidFill>
                <a:latin typeface="+mn-lt"/>
              </a:defRPr>
            </a:lvl1pPr>
          </a:lstStyle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4104" name="Text Box 8">
            <a:extLst>
              <a:ext uri="{FF2B5EF4-FFF2-40B4-BE49-F238E27FC236}">
                <a16:creationId xmlns:a16="http://schemas.microsoft.com/office/drawing/2014/main" id="{F6142426-8179-B0DA-9F41-AD8D4B3CF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54325"/>
            <a:ext cx="2057400" cy="3622675"/>
          </a:xfrm>
          <a:prstGeom prst="rect">
            <a:avLst/>
          </a:prstGeom>
          <a:solidFill>
            <a:srgbClr val="FF99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rIns="0" bIns="0" anchor="b">
            <a:spAutoFit/>
          </a:bodyPr>
          <a:lstStyle/>
          <a:p>
            <a:pPr algn="l">
              <a:spcBef>
                <a:spcPct val="40000"/>
              </a:spcBef>
            </a:pPr>
            <a:r>
              <a:rPr lang="pt-BR" altLang="en-US" sz="16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Teoria de Morse discreta</a:t>
            </a:r>
          </a:p>
          <a:p>
            <a:pPr algn="l">
              <a:spcBef>
                <a:spcPct val="40000"/>
              </a:spcBef>
            </a:pPr>
            <a:r>
              <a:rPr lang="pt-BR" altLang="en-US" sz="16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Noção de otimalidade</a:t>
            </a:r>
          </a:p>
          <a:p>
            <a:pPr algn="l">
              <a:spcBef>
                <a:spcPct val="40000"/>
              </a:spcBef>
            </a:pPr>
            <a:r>
              <a:rPr lang="pt-BR" altLang="en-US" sz="16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Função de Morse ótimas sobre grafos</a:t>
            </a:r>
          </a:p>
          <a:p>
            <a:pPr algn="l">
              <a:spcBef>
                <a:spcPct val="40000"/>
              </a:spcBef>
            </a:pPr>
            <a:r>
              <a:rPr lang="pt-BR" altLang="en-US" sz="16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Diagrama de Hasse</a:t>
            </a:r>
          </a:p>
          <a:p>
            <a:pPr algn="l">
              <a:spcBef>
                <a:spcPct val="40000"/>
              </a:spcBef>
            </a:pPr>
            <a:r>
              <a:rPr lang="pt-BR" altLang="en-US" sz="16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Algoritmo ótimo para superfície</a:t>
            </a:r>
          </a:p>
          <a:p>
            <a:pPr algn="l">
              <a:spcBef>
                <a:spcPct val="40000"/>
              </a:spcBef>
            </a:pPr>
            <a:r>
              <a:rPr lang="pt-BR" altLang="en-US" sz="16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Hiperflorestas</a:t>
            </a:r>
          </a:p>
          <a:p>
            <a:pPr algn="l">
              <a:spcBef>
                <a:spcPct val="40000"/>
              </a:spcBef>
            </a:pPr>
            <a:r>
              <a:rPr lang="pt-BR" altLang="en-US" sz="16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Algoritmo para o caso geral</a:t>
            </a:r>
          </a:p>
          <a:p>
            <a:pPr algn="l">
              <a:spcBef>
                <a:spcPct val="40000"/>
              </a:spcBef>
            </a:pPr>
            <a:r>
              <a:rPr lang="pt-BR" altLang="en-US" sz="16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Resultados</a:t>
            </a:r>
          </a:p>
        </p:txBody>
      </p:sp>
      <p:pic>
        <p:nvPicPr>
          <p:cNvPr id="4105" name="Picture 9">
            <a:extLst>
              <a:ext uri="{FF2B5EF4-FFF2-40B4-BE49-F238E27FC236}">
                <a16:creationId xmlns:a16="http://schemas.microsoft.com/office/drawing/2014/main" id="{644B90A9-8427-B66E-E290-BF472ECD6E14}"/>
              </a:ext>
            </a:extLst>
          </p:cNvPr>
          <p:cNvPicPr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900" y="76200"/>
            <a:ext cx="1411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lnSpc>
          <a:spcPct val="80000"/>
        </a:lnSpc>
        <a:spcBef>
          <a:spcPct val="4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80000"/>
        </a:lnSpc>
        <a:spcBef>
          <a:spcPct val="1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video" Target="file:///D:\Users\tom\Presentation\Coquille.avi" TargetMode="External"/><Relationship Id="rId2" Type="http://schemas.microsoft.com/office/2007/relationships/media" Target="file:///D:\Users\tom\Presentation\Coquille.avi" TargetMode="External"/><Relationship Id="rId1" Type="http://schemas.openxmlformats.org/officeDocument/2006/relationships/tags" Target="../tags/tag3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video" Target="file:///D:\Users\tom\Presentation\SphereR.avi" TargetMode="External"/><Relationship Id="rId7" Type="http://schemas.openxmlformats.org/officeDocument/2006/relationships/image" Target="../media/image4.png"/><Relationship Id="rId2" Type="http://schemas.microsoft.com/office/2007/relationships/media" Target="file:///D:\Users\tom\Presentation\SphereR.avi" TargetMode="Externa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2.xml"/><Relationship Id="rId5" Type="http://schemas.openxmlformats.org/officeDocument/2006/relationships/video" Target="file:///D:\Users\tom\Presentation\TorusR.avi" TargetMode="External"/><Relationship Id="rId10" Type="http://schemas.openxmlformats.org/officeDocument/2006/relationships/image" Target="../media/image7.png"/><Relationship Id="rId4" Type="http://schemas.microsoft.com/office/2007/relationships/media" Target="file:///D:\Users\tom\Presentation\TorusR.avi" TargetMode="Externa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file:///D:\Users\tom\Presentation\Exple.avi" TargetMode="External"/><Relationship Id="rId2" Type="http://schemas.microsoft.com/office/2007/relationships/media" Target="file:///D:\Users\tom\Presentation\Exple.avi" TargetMode="External"/><Relationship Id="rId1" Type="http://schemas.openxmlformats.org/officeDocument/2006/relationships/tags" Target="../tags/tag2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61E36AA-8FC4-4FFE-0E8B-51ECBE14D2B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pt-BR" altLang="en-US"/>
              <a:t>Thomas Lewiner, Dissertação de Mestrado, 10 de julho de 2002</a:t>
            </a:r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F25FCE4F-1B04-A183-32E0-718D8E0EF91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pt-BR" altLang="en-US"/>
              <a:t>Construção de funções de Morse discretas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7B7C563-38D5-9512-63DE-8BCFB75FA8C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altLang="en-US" sz="2800"/>
              <a:t>Thomas Lewiner</a:t>
            </a:r>
          </a:p>
          <a:p>
            <a:pPr algn="r"/>
            <a:endParaRPr lang="pt-BR" altLang="en-US" sz="2000"/>
          </a:p>
          <a:p>
            <a:pPr algn="r"/>
            <a:r>
              <a:rPr lang="pt-BR" altLang="en-US" sz="2000"/>
              <a:t>Dissertação apresentada como requisito parcial para obtenção do grau de Mestre pelo Programa de Pós-graduação em Matemática do Departamento de Matemática da PUC-Rio</a:t>
            </a:r>
          </a:p>
          <a:p>
            <a:pPr algn="r"/>
            <a:endParaRPr lang="pt-BR" altLang="en-US" sz="2000"/>
          </a:p>
          <a:p>
            <a:pPr algn="r"/>
            <a:r>
              <a:rPr lang="pt-BR" altLang="en-US" sz="2000"/>
              <a:t>Orientador:</a:t>
            </a:r>
            <a:r>
              <a:rPr lang="pt-BR" altLang="en-US" sz="2400"/>
              <a:t> </a:t>
            </a:r>
            <a:r>
              <a:rPr lang="pt-BR" altLang="en-US" sz="2800"/>
              <a:t>Hélio Côrtes Vieira Lopes</a:t>
            </a:r>
          </a:p>
          <a:p>
            <a:pPr algn="r"/>
            <a:r>
              <a:rPr lang="pt-BR" altLang="en-US" sz="2000"/>
              <a:t>Co-Orientador:</a:t>
            </a:r>
            <a:r>
              <a:rPr lang="pt-BR" altLang="en-US" sz="3200"/>
              <a:t> </a:t>
            </a:r>
            <a:r>
              <a:rPr lang="pt-BR" altLang="en-US" sz="2800"/>
              <a:t>Geovan Tavares dos Santos</a:t>
            </a:r>
          </a:p>
        </p:txBody>
      </p:sp>
    </p:spTree>
  </p:cSld>
  <p:clrMapOvr>
    <a:masterClrMapping/>
  </p:clrMapOvr>
  <p:transition advTm="19088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8E8CB6E7-A1C0-4108-7533-1DF8F3CCC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9EF34E16-827F-7243-D995-4A5935A888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Limite das Condições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27CB1A5-3FC6-D27A-2670-B116474B69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t-BR" altLang="en-US"/>
              <a:t>Esfera homológica de Poincaré :</a:t>
            </a:r>
          </a:p>
          <a:p>
            <a:r>
              <a:rPr lang="pt-BR" altLang="en-US">
                <a:sym typeface="Symbol" pitchFamily="2" charset="2"/>
              </a:rPr>
              <a:t>Homologia :</a:t>
            </a:r>
          </a:p>
          <a:p>
            <a:pPr lvl="1">
              <a:buFontTx/>
              <a:buNone/>
            </a:pP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0</a:t>
            </a:r>
            <a:r>
              <a:rPr lang="pt-BR" altLang="en-US" i="1" baseline="-25000">
                <a:sym typeface="Symbol" pitchFamily="2" charset="2"/>
              </a:rPr>
              <a:t> </a:t>
            </a:r>
            <a:r>
              <a:rPr lang="pt-BR" altLang="en-US"/>
              <a:t>= 1 ; </a:t>
            </a: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1</a:t>
            </a:r>
            <a:r>
              <a:rPr lang="pt-BR" altLang="en-US" i="1" baseline="-25000">
                <a:sym typeface="Symbol" pitchFamily="2" charset="2"/>
              </a:rPr>
              <a:t> </a:t>
            </a:r>
            <a:r>
              <a:rPr lang="pt-BR" altLang="en-US"/>
              <a:t>= 0 ;</a:t>
            </a:r>
          </a:p>
          <a:p>
            <a:pPr lvl="1">
              <a:buFontTx/>
              <a:buNone/>
            </a:pP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2</a:t>
            </a:r>
            <a:r>
              <a:rPr lang="pt-BR" altLang="en-US" i="1" baseline="-25000">
                <a:sym typeface="Symbol" pitchFamily="2" charset="2"/>
              </a:rPr>
              <a:t> </a:t>
            </a:r>
            <a:r>
              <a:rPr lang="pt-BR" altLang="en-US"/>
              <a:t>= 0 ; </a:t>
            </a: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3</a:t>
            </a:r>
            <a:r>
              <a:rPr lang="pt-BR" altLang="en-US" i="1" baseline="-25000">
                <a:sym typeface="Symbol" pitchFamily="2" charset="2"/>
              </a:rPr>
              <a:t> </a:t>
            </a:r>
            <a:r>
              <a:rPr lang="pt-BR" altLang="en-US"/>
              <a:t>= 1.</a:t>
            </a:r>
          </a:p>
          <a:p>
            <a:r>
              <a:rPr lang="pt-BR" altLang="en-US"/>
              <a:t>Homotopia :</a:t>
            </a:r>
          </a:p>
          <a:p>
            <a:pPr lvl="1">
              <a:buFontTx/>
              <a:buNone/>
            </a:pPr>
            <a:r>
              <a:rPr lang="pt-BR" altLang="en-US"/>
              <a:t>2 geradores do</a:t>
            </a:r>
          </a:p>
          <a:p>
            <a:pPr lvl="1">
              <a:buFontTx/>
              <a:buNone/>
            </a:pPr>
            <a:r>
              <a:rPr lang="pt-BR" altLang="en-US"/>
              <a:t>grupo fundamental.</a:t>
            </a:r>
          </a:p>
          <a:p>
            <a:r>
              <a:rPr lang="pt-BR" altLang="en-US"/>
              <a:t>Algoritmo chega</a:t>
            </a:r>
            <a:br>
              <a:rPr lang="pt-BR" altLang="en-US"/>
            </a:br>
            <a:r>
              <a:rPr lang="pt-BR" altLang="en-US"/>
              <a:t>no ótimo :</a:t>
            </a:r>
          </a:p>
          <a:p>
            <a:pPr lvl="1">
              <a:buFontTx/>
              <a:buNone/>
            </a:pPr>
            <a:r>
              <a:rPr lang="pt-BR" altLang="en-US" i="1"/>
              <a:t>m</a:t>
            </a:r>
            <a:r>
              <a:rPr lang="pt-BR" altLang="en-US" baseline="-25000">
                <a:sym typeface="Symbol" pitchFamily="2" charset="2"/>
              </a:rPr>
              <a:t>0</a:t>
            </a:r>
            <a:r>
              <a:rPr lang="pt-BR" altLang="en-US" i="1" baseline="-25000">
                <a:sym typeface="Symbol" pitchFamily="2" charset="2"/>
              </a:rPr>
              <a:t> </a:t>
            </a:r>
            <a:r>
              <a:rPr lang="pt-BR" altLang="en-US"/>
              <a:t>= 1 ; </a:t>
            </a:r>
            <a:r>
              <a:rPr lang="pt-BR" altLang="en-US" i="1"/>
              <a:t>m</a:t>
            </a:r>
            <a:r>
              <a:rPr lang="pt-BR" altLang="en-US" baseline="-25000">
                <a:sym typeface="Symbol" pitchFamily="2" charset="2"/>
              </a:rPr>
              <a:t>1</a:t>
            </a:r>
            <a:r>
              <a:rPr lang="pt-BR" altLang="en-US" i="1" baseline="-25000">
                <a:sym typeface="Symbol" pitchFamily="2" charset="2"/>
              </a:rPr>
              <a:t> </a:t>
            </a:r>
            <a:r>
              <a:rPr lang="pt-BR" altLang="en-US"/>
              <a:t>= 2 ;</a:t>
            </a:r>
          </a:p>
          <a:p>
            <a:pPr lvl="1">
              <a:buFontTx/>
              <a:buNone/>
            </a:pPr>
            <a:r>
              <a:rPr lang="pt-BR" altLang="en-US" i="1">
                <a:sym typeface="Symbol" pitchFamily="2" charset="2"/>
              </a:rPr>
              <a:t>m</a:t>
            </a:r>
            <a:r>
              <a:rPr lang="pt-BR" altLang="en-US" baseline="-25000">
                <a:sym typeface="Symbol" pitchFamily="2" charset="2"/>
              </a:rPr>
              <a:t>2</a:t>
            </a:r>
            <a:r>
              <a:rPr lang="pt-BR" altLang="en-US" i="1" baseline="-25000">
                <a:sym typeface="Symbol" pitchFamily="2" charset="2"/>
              </a:rPr>
              <a:t> </a:t>
            </a:r>
            <a:r>
              <a:rPr lang="pt-BR" altLang="en-US"/>
              <a:t>= 2 ; </a:t>
            </a:r>
            <a:r>
              <a:rPr lang="pt-BR" altLang="en-US" i="1">
                <a:sym typeface="Symbol" pitchFamily="2" charset="2"/>
              </a:rPr>
              <a:t>m</a:t>
            </a:r>
            <a:r>
              <a:rPr lang="pt-BR" altLang="en-US" baseline="-25000">
                <a:sym typeface="Symbol" pitchFamily="2" charset="2"/>
              </a:rPr>
              <a:t>3</a:t>
            </a:r>
            <a:r>
              <a:rPr lang="pt-BR" altLang="en-US" i="1" baseline="-25000">
                <a:sym typeface="Symbol" pitchFamily="2" charset="2"/>
              </a:rPr>
              <a:t> </a:t>
            </a:r>
            <a:r>
              <a:rPr lang="pt-BR" altLang="en-US"/>
              <a:t>= 1.</a:t>
            </a:r>
          </a:p>
          <a:p>
            <a:pPr>
              <a:buFontTx/>
              <a:buNone/>
            </a:pPr>
            <a:r>
              <a:rPr lang="pt-BR" altLang="en-US"/>
              <a:t>Condições de otimalidade não são necessárias.</a:t>
            </a:r>
          </a:p>
        </p:txBody>
      </p:sp>
      <p:pic>
        <p:nvPicPr>
          <p:cNvPr id="28676" name="Picture 4">
            <a:extLst>
              <a:ext uri="{FF2B5EF4-FFF2-40B4-BE49-F238E27FC236}">
                <a16:creationId xmlns:a16="http://schemas.microsoft.com/office/drawing/2014/main" id="{C90548A6-D000-AD19-5CF1-76EDBA2EA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1905000"/>
            <a:ext cx="3733800" cy="369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8" name="Rectangle 6">
            <a:extLst>
              <a:ext uri="{FF2B5EF4-FFF2-40B4-BE49-F238E27FC236}">
                <a16:creationId xmlns:a16="http://schemas.microsoft.com/office/drawing/2014/main" id="{A98D344F-F653-65D9-F165-30E1394E7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63925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65056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FC7387C3-8A16-DD28-ECF1-EAD5BC72D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B7F7947A-0531-A207-7BA4-D35B3D8882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Funções de Morse Discretas Ótimas em Grafos (1)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23B0B055-9DB4-24D8-B6ED-2D283C1091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1447800"/>
          </a:xfrm>
        </p:spPr>
        <p:txBody>
          <a:bodyPr/>
          <a:lstStyle/>
          <a:p>
            <a:r>
              <a:rPr lang="pt-BR" altLang="en-US"/>
              <a:t>Homotopia de um grafo </a:t>
            </a:r>
            <a:r>
              <a:rPr lang="pt-BR" altLang="en-US" i="1"/>
              <a:t>G</a:t>
            </a:r>
            <a:r>
              <a:rPr lang="pt-BR" altLang="en-US"/>
              <a:t>: conectividade.</a:t>
            </a:r>
          </a:p>
          <a:p>
            <a:r>
              <a:rPr lang="pt-BR" altLang="en-US"/>
              <a:t>Elementos não críticos de uma função de Morse ótima formam uma árvore.</a:t>
            </a:r>
          </a:p>
        </p:txBody>
      </p:sp>
      <p:pic>
        <p:nvPicPr>
          <p:cNvPr id="29701" name="Picture 5">
            <a:extLst>
              <a:ext uri="{FF2B5EF4-FFF2-40B4-BE49-F238E27FC236}">
                <a16:creationId xmlns:a16="http://schemas.microsoft.com/office/drawing/2014/main" id="{0AFF139C-80F2-5278-D8EE-BEDEBD29B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5365"/>
          <a:stretch>
            <a:fillRect/>
          </a:stretch>
        </p:blipFill>
        <p:spPr bwMode="auto">
          <a:xfrm>
            <a:off x="2743200" y="3311525"/>
            <a:ext cx="5791200" cy="308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2" name="Rectangle 6">
            <a:extLst>
              <a:ext uri="{FF2B5EF4-FFF2-40B4-BE49-F238E27FC236}">
                <a16:creationId xmlns:a16="http://schemas.microsoft.com/office/drawing/2014/main" id="{119820AA-69C1-DF8B-A974-5B5D248C4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100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advTm="4768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3E5D6DB-FDC4-36D2-C16C-FE7820D27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5933C62A-97F7-18A9-8F9F-34072FE987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Funções de Morse Discretas Ótimas em Grafos (2)</a:t>
            </a:r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B3FF6354-EBDA-1034-8C85-437E055C9A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3276600" cy="4267200"/>
          </a:xfrm>
        </p:spPr>
        <p:txBody>
          <a:bodyPr/>
          <a:lstStyle/>
          <a:p>
            <a:r>
              <a:rPr lang="pt-BR" altLang="en-US"/>
              <a:t>Árvore :</a:t>
            </a:r>
          </a:p>
          <a:p>
            <a:pPr lvl="1"/>
            <a:r>
              <a:rPr lang="pt-BR" altLang="en-US" i="1"/>
              <a:t>f(</a:t>
            </a:r>
            <a:r>
              <a:rPr lang="pt-BR" altLang="en-US"/>
              <a:t>nó</a:t>
            </a:r>
            <a:r>
              <a:rPr lang="pt-BR" altLang="en-US" i="1"/>
              <a:t>)</a:t>
            </a:r>
            <a:r>
              <a:rPr lang="pt-BR" altLang="en-US"/>
              <a:t> = distância em número de linhas a partir de uma raiz</a:t>
            </a:r>
          </a:p>
          <a:p>
            <a:pPr lvl="1"/>
            <a:r>
              <a:rPr lang="pt-BR" altLang="en-US" i="1"/>
              <a:t>f(</a:t>
            </a:r>
            <a:r>
              <a:rPr lang="pt-BR" altLang="en-US"/>
              <a:t>linha </a:t>
            </a:r>
            <a:r>
              <a:rPr lang="pt-BR" altLang="en-US" i="1"/>
              <a:t>{n</a:t>
            </a:r>
            <a:r>
              <a:rPr lang="pt-BR" altLang="en-US" baseline="-25000"/>
              <a:t>1</a:t>
            </a:r>
            <a:r>
              <a:rPr lang="pt-BR" altLang="en-US" i="1"/>
              <a:t>,n</a:t>
            </a:r>
            <a:r>
              <a:rPr lang="pt-BR" altLang="en-US" baseline="-25000"/>
              <a:t>2</a:t>
            </a:r>
            <a:r>
              <a:rPr lang="pt-BR" altLang="en-US" i="1"/>
              <a:t>})</a:t>
            </a:r>
            <a:r>
              <a:rPr lang="pt-BR" altLang="en-US"/>
              <a:t> = max{</a:t>
            </a:r>
            <a:r>
              <a:rPr lang="pt-BR" altLang="en-US" i="1"/>
              <a:t>f(n</a:t>
            </a:r>
            <a:r>
              <a:rPr lang="pt-BR" altLang="en-US" baseline="-25000"/>
              <a:t>1</a:t>
            </a:r>
            <a:r>
              <a:rPr lang="pt-BR" altLang="en-US" i="1"/>
              <a:t>), f(n</a:t>
            </a:r>
            <a:r>
              <a:rPr lang="pt-BR" altLang="en-US" baseline="-25000"/>
              <a:t>2</a:t>
            </a:r>
            <a:r>
              <a:rPr lang="pt-BR" altLang="en-US" i="1"/>
              <a:t>)</a:t>
            </a:r>
            <a:r>
              <a:rPr lang="pt-BR" altLang="en-US"/>
              <a:t>}</a:t>
            </a:r>
          </a:p>
          <a:p>
            <a:r>
              <a:rPr lang="pt-BR" altLang="en-US"/>
              <a:t>Outras linhas :</a:t>
            </a:r>
          </a:p>
          <a:p>
            <a:pPr lvl="1"/>
            <a:r>
              <a:rPr lang="pt-BR" altLang="en-US" i="1"/>
              <a:t>f(</a:t>
            </a:r>
            <a:r>
              <a:rPr lang="pt-BR" altLang="en-US"/>
              <a:t>linha</a:t>
            </a:r>
            <a:r>
              <a:rPr lang="pt-BR" altLang="en-US" i="1"/>
              <a:t>) </a:t>
            </a:r>
            <a:r>
              <a:rPr lang="pt-BR" altLang="en-US"/>
              <a:t>= </a:t>
            </a:r>
            <a:r>
              <a:rPr lang="pt-BR" altLang="en-US" i="1"/>
              <a:t>#G</a:t>
            </a:r>
            <a:endParaRPr lang="pt-BR" altLang="en-US"/>
          </a:p>
          <a:p>
            <a:pPr>
              <a:buFontTx/>
              <a:buNone/>
            </a:pPr>
            <a:r>
              <a:rPr lang="pt-BR" altLang="en-US"/>
              <a:t>A raiz é o único nó crítico por componente conexa.</a:t>
            </a:r>
          </a:p>
        </p:txBody>
      </p:sp>
      <p:pic>
        <p:nvPicPr>
          <p:cNvPr id="79876" name="Picture 4">
            <a:extLst>
              <a:ext uri="{FF2B5EF4-FFF2-40B4-BE49-F238E27FC236}">
                <a16:creationId xmlns:a16="http://schemas.microsoft.com/office/drawing/2014/main" id="{125F1B84-5573-678C-91FB-CA12D098E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842"/>
          <a:stretch>
            <a:fillRect/>
          </a:stretch>
        </p:blipFill>
        <p:spPr bwMode="auto">
          <a:xfrm>
            <a:off x="5181600" y="2743200"/>
            <a:ext cx="38862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7" name="Rectangle 5">
            <a:extLst>
              <a:ext uri="{FF2B5EF4-FFF2-40B4-BE49-F238E27FC236}">
                <a16:creationId xmlns:a16="http://schemas.microsoft.com/office/drawing/2014/main" id="{3DD4D64A-ED53-A257-D387-7B5D8BD5C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100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advTm="49824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5BE4BE4-0780-101A-6B36-2BA3EF45C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EFA85806-A206-1D05-72E9-37997818D4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Funções de Morse Discretas Ótimas em Pseudografos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EB708543-BBA2-C22A-E5B8-40B0340B4F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t-BR" altLang="en-US"/>
              <a:t>Laços permitem cancelar a raiz crítica:</a:t>
            </a:r>
          </a:p>
          <a:p>
            <a:r>
              <a:rPr lang="pt-BR" altLang="en-US"/>
              <a:t>A raiz é escolhida incidente a um laço.</a:t>
            </a:r>
          </a:p>
          <a:p>
            <a:r>
              <a:rPr lang="pt-BR" altLang="en-US"/>
              <a:t>Construção igual a de um grafo.</a:t>
            </a:r>
          </a:p>
          <a:p>
            <a:r>
              <a:rPr lang="pt-BR" altLang="en-US"/>
              <a:t>Um dos laços incidentes a raiz tem valor 0.</a:t>
            </a:r>
          </a:p>
          <a:p>
            <a:endParaRPr lang="pt-BR" altLang="en-US"/>
          </a:p>
          <a:p>
            <a:endParaRPr lang="pt-BR" altLang="en-US"/>
          </a:p>
          <a:p>
            <a:endParaRPr lang="pt-BR" altLang="en-US"/>
          </a:p>
          <a:p>
            <a:endParaRPr lang="pt-BR" altLang="en-US"/>
          </a:p>
          <a:p>
            <a:pPr>
              <a:buFontTx/>
              <a:buNone/>
            </a:pPr>
            <a:r>
              <a:rPr lang="pt-BR" altLang="en-US"/>
              <a:t>Não existem nós críticos.</a:t>
            </a:r>
          </a:p>
        </p:txBody>
      </p:sp>
      <p:pic>
        <p:nvPicPr>
          <p:cNvPr id="30724" name="Picture 4">
            <a:extLst>
              <a:ext uri="{FF2B5EF4-FFF2-40B4-BE49-F238E27FC236}">
                <a16:creationId xmlns:a16="http://schemas.microsoft.com/office/drawing/2014/main" id="{8DD93945-429C-1FEE-2E86-25C4880A9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906"/>
          <a:stretch>
            <a:fillRect/>
          </a:stretch>
        </p:blipFill>
        <p:spPr bwMode="auto">
          <a:xfrm>
            <a:off x="4114800" y="3657600"/>
            <a:ext cx="3352800" cy="214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5" name="Rectangle 5">
            <a:extLst>
              <a:ext uri="{FF2B5EF4-FFF2-40B4-BE49-F238E27FC236}">
                <a16:creationId xmlns:a16="http://schemas.microsoft.com/office/drawing/2014/main" id="{87E02748-B541-2C0A-CC4F-B06317FC4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100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advTm="7152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9BE4A31-C84A-D70A-2ACA-85D98DB45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4E602A04-5B3F-212F-359E-35881296B8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Diagrama de Hasse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C3A47920-2FB0-3535-84BB-3585C17563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22860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fr-FR"/>
              <a:t>Pseudografo construído a partir de </a:t>
            </a:r>
            <a:r>
              <a:rPr lang="pt-BR" altLang="fr-FR" i="1"/>
              <a:t>K</a:t>
            </a:r>
            <a:r>
              <a:rPr lang="pt-BR" altLang="fr-FR"/>
              <a:t>:</a:t>
            </a:r>
          </a:p>
          <a:p>
            <a:r>
              <a:rPr lang="pt-BR" altLang="fr-FR"/>
              <a:t>Nós representam as células de </a:t>
            </a:r>
            <a:r>
              <a:rPr lang="pt-BR" altLang="fr-FR" i="1"/>
              <a:t>K</a:t>
            </a:r>
            <a:endParaRPr lang="pt-BR" altLang="fr-FR"/>
          </a:p>
          <a:p>
            <a:r>
              <a:rPr lang="pt-BR" altLang="fr-FR"/>
              <a:t>Linhas ligam cada célula a suas faces de co-dimensão 1.</a:t>
            </a:r>
            <a:endParaRPr lang="pt-BR" altLang="en-US"/>
          </a:p>
        </p:txBody>
      </p:sp>
      <p:pic>
        <p:nvPicPr>
          <p:cNvPr id="31748" name="Picture 4">
            <a:extLst>
              <a:ext uri="{FF2B5EF4-FFF2-40B4-BE49-F238E27FC236}">
                <a16:creationId xmlns:a16="http://schemas.microsoft.com/office/drawing/2014/main" id="{AA8D4ACF-4118-6151-E6DC-1E8BDCF05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4048125"/>
            <a:ext cx="3743325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9" name="Picture 5">
            <a:extLst>
              <a:ext uri="{FF2B5EF4-FFF2-40B4-BE49-F238E27FC236}">
                <a16:creationId xmlns:a16="http://schemas.microsoft.com/office/drawing/2014/main" id="{DD4A217E-2F66-3674-6F1C-1D6B4A0B8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4292600"/>
            <a:ext cx="2782888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0" name="Rectangle 6">
            <a:extLst>
              <a:ext uri="{FF2B5EF4-FFF2-40B4-BE49-F238E27FC236}">
                <a16:creationId xmlns:a16="http://schemas.microsoft.com/office/drawing/2014/main" id="{2063FEC3-F8AF-DED6-07FF-993B4618F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86263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38384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724A498-275F-947A-1A60-16FB364EA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92DA3C75-4868-CEE3-2FC9-D82742266A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Campo Gradiente Discreto e Casamentos Acíclicos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6D2B00FF-684A-E14C-04D6-E0349C9008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3733800" cy="44196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fr-FR"/>
              <a:t>O campo gradiente discreto pode ser visto como um casamento sem ciclos no diagrama de Hasse.</a:t>
            </a:r>
          </a:p>
        </p:txBody>
      </p:sp>
      <p:pic>
        <p:nvPicPr>
          <p:cNvPr id="32772" name="Picture 4">
            <a:extLst>
              <a:ext uri="{FF2B5EF4-FFF2-40B4-BE49-F238E27FC236}">
                <a16:creationId xmlns:a16="http://schemas.microsoft.com/office/drawing/2014/main" id="{1D6E2FBF-5A5D-DBC3-6358-AE6FB3AF5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35" t="14865" r="6639" b="13669"/>
          <a:stretch>
            <a:fillRect/>
          </a:stretch>
        </p:blipFill>
        <p:spPr bwMode="auto">
          <a:xfrm>
            <a:off x="5943600" y="1828800"/>
            <a:ext cx="2514600" cy="210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3" name="Picture 5">
            <a:extLst>
              <a:ext uri="{FF2B5EF4-FFF2-40B4-BE49-F238E27FC236}">
                <a16:creationId xmlns:a16="http://schemas.microsoft.com/office/drawing/2014/main" id="{904466F2-58DB-A97B-AADD-E232EB0CE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25"/>
          <a:stretch>
            <a:fillRect/>
          </a:stretch>
        </p:blipFill>
        <p:spPr bwMode="auto">
          <a:xfrm>
            <a:off x="5410200" y="4033838"/>
            <a:ext cx="3581400" cy="236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4" name="Rectangle 6">
            <a:extLst>
              <a:ext uri="{FF2B5EF4-FFF2-40B4-BE49-F238E27FC236}">
                <a16:creationId xmlns:a16="http://schemas.microsoft.com/office/drawing/2014/main" id="{F8045283-1DFA-8017-25F9-1254973FC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86263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44128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385725E-3E3F-E95A-A77D-05ED7E7C3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AEE70DFA-5F85-7B64-811C-BB252F67C9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Camadas do Diagrama de Hasse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7C8A0456-EF8B-6D91-C19F-90965492D5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17526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/>
              <a:t>Par de níveis </a:t>
            </a:r>
            <a:r>
              <a:rPr lang="pt-BR" altLang="en-US" i="1"/>
              <a:t>p</a:t>
            </a:r>
            <a:r>
              <a:rPr lang="pt-BR" altLang="en-US"/>
              <a:t> e </a:t>
            </a:r>
            <a:r>
              <a:rPr lang="pt-BR" altLang="en-US" i="1"/>
              <a:t>(p+1)</a:t>
            </a:r>
            <a:r>
              <a:rPr lang="pt-BR" altLang="en-US"/>
              <a:t> formam uma camada:</a:t>
            </a:r>
          </a:p>
          <a:p>
            <a:r>
              <a:rPr lang="pt-BR" altLang="en-US"/>
              <a:t>grafo bipartido</a:t>
            </a:r>
          </a:p>
          <a:p>
            <a:r>
              <a:rPr lang="pt-BR" altLang="en-US"/>
              <a:t>representação por hipergrafos</a:t>
            </a:r>
          </a:p>
        </p:txBody>
      </p:sp>
      <p:pic>
        <p:nvPicPr>
          <p:cNvPr id="33796" name="Coquille.avi">
            <a:hlinkClick r:id="" action="ppaction://media"/>
            <a:extLst>
              <a:ext uri="{FF2B5EF4-FFF2-40B4-BE49-F238E27FC236}">
                <a16:creationId xmlns:a16="http://schemas.microsoft.com/office/drawing/2014/main" id="{BB8A1D9C-4989-DF8E-4F9F-2519D13D081E}"/>
              </a:ext>
            </a:extLst>
          </p:cNvPr>
          <p:cNvPicPr>
            <a:picLocks noRot="1" noChangeAspect="1" noChangeArrowheads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524250"/>
            <a:ext cx="32004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5">
            <a:extLst>
              <a:ext uri="{FF2B5EF4-FFF2-40B4-BE49-F238E27FC236}">
                <a16:creationId xmlns:a16="http://schemas.microsoft.com/office/drawing/2014/main" id="{6A6044C6-E7C7-7E49-E15B-4B2278FC0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86263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444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00" fill="hold"/>
                                        <p:tgtEl>
                                          <p:spTgt spid="337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79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93D72D8-E5DC-324D-4703-EA0B8BD38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9A3BB9BA-1AC8-CBD8-5E85-9AB65751AE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Camadas de Superfícies</a:t>
            </a: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F7EE6715-DEFB-40B8-E88E-2CD1ECC7AF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2514600"/>
          </a:xfrm>
        </p:spPr>
        <p:txBody>
          <a:bodyPr/>
          <a:lstStyle/>
          <a:p>
            <a:r>
              <a:rPr lang="pt-BR" altLang="en-US"/>
              <a:t>A camada 2/1 é representada por um pseudografo (pseudografo dual).</a:t>
            </a:r>
          </a:p>
          <a:p>
            <a:r>
              <a:rPr lang="pt-BR" altLang="en-US"/>
              <a:t>A camada 0/1 é representada pelo pseudografo </a:t>
            </a:r>
            <a:r>
              <a:rPr lang="pt-BR" altLang="en-US" i="1"/>
              <a:t>K</a:t>
            </a:r>
            <a:r>
              <a:rPr lang="pt-BR" altLang="en-US" baseline="30000"/>
              <a:t>1</a:t>
            </a:r>
            <a:r>
              <a:rPr lang="pt-BR" altLang="en-US" i="1"/>
              <a:t>.</a:t>
            </a:r>
          </a:p>
          <a:p>
            <a:pPr>
              <a:buFontTx/>
              <a:buNone/>
            </a:pPr>
            <a:r>
              <a:rPr lang="pt-BR" altLang="en-US"/>
              <a:t>Campo gradiente discreto: árvore nesses grafos.</a:t>
            </a:r>
          </a:p>
        </p:txBody>
      </p:sp>
      <p:pic>
        <p:nvPicPr>
          <p:cNvPr id="80902" name="Picture 6">
            <a:extLst>
              <a:ext uri="{FF2B5EF4-FFF2-40B4-BE49-F238E27FC236}">
                <a16:creationId xmlns:a16="http://schemas.microsoft.com/office/drawing/2014/main" id="{B3131FEA-750E-B45A-6E3C-F58CBA9CF5B6}"/>
              </a:ext>
            </a:extLst>
          </p:cNvPr>
          <p:cNvPicPr>
            <a:picLocks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4495800"/>
            <a:ext cx="2286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0" name="Picture 4">
            <a:extLst>
              <a:ext uri="{FF2B5EF4-FFF2-40B4-BE49-F238E27FC236}">
                <a16:creationId xmlns:a16="http://schemas.microsoft.com/office/drawing/2014/main" id="{BC90DC5D-2BC0-E7FF-C815-3F5CBB8B83A3}"/>
              </a:ext>
            </a:extLst>
          </p:cNvPr>
          <p:cNvPicPr>
            <a:picLocks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800" y="4495800"/>
            <a:ext cx="2286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1" name="Picture 5">
            <a:extLst>
              <a:ext uri="{FF2B5EF4-FFF2-40B4-BE49-F238E27FC236}">
                <a16:creationId xmlns:a16="http://schemas.microsoft.com/office/drawing/2014/main" id="{77B51EA8-3D58-4894-F269-AD72F5BACC94}"/>
              </a:ext>
            </a:extLst>
          </p:cNvPr>
          <p:cNvPicPr>
            <a:picLocks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150"/>
          <a:stretch>
            <a:fillRect/>
          </a:stretch>
        </p:blipFill>
        <p:spPr bwMode="auto">
          <a:xfrm>
            <a:off x="2133600" y="4495800"/>
            <a:ext cx="2286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3" name="Rectangle 7">
            <a:extLst>
              <a:ext uri="{FF2B5EF4-FFF2-40B4-BE49-F238E27FC236}">
                <a16:creationId xmlns:a16="http://schemas.microsoft.com/office/drawing/2014/main" id="{53E637A7-EACF-0604-FD70-5391FD5E9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86263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47312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920CE1A-355F-9937-BBAA-474D01AC1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48ADA961-52C2-6521-D782-CCEE3C1D38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Funções de Morse Discretas Ótimas em Superfícies (1)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F3DB0DC0-BC99-C0A8-00FD-6FDA7BF794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2743200"/>
          </a:xfrm>
        </p:spPr>
        <p:txBody>
          <a:bodyPr/>
          <a:lstStyle/>
          <a:p>
            <a:r>
              <a:rPr lang="pt-BR" altLang="en-US"/>
              <a:t>Definir a função de Morse na camada 2/1:</a:t>
            </a:r>
          </a:p>
          <a:p>
            <a:pPr lvl="1"/>
            <a:r>
              <a:rPr lang="pt-BR" altLang="en-US"/>
              <a:t>função de Morse numa árvore geradora do pseudografo dual</a:t>
            </a:r>
          </a:p>
          <a:p>
            <a:pPr lvl="1"/>
            <a:r>
              <a:rPr lang="pt-BR" altLang="en-US"/>
              <a:t>transformar a função </a:t>
            </a:r>
            <a:r>
              <a:rPr lang="pt-BR" altLang="en-US" i="1"/>
              <a:t>g(</a:t>
            </a:r>
            <a:r>
              <a:rPr lang="pt-BR" altLang="en-US" i="1">
                <a:cs typeface="Times New Roman" panose="02020603050405020304" pitchFamily="18" charset="0"/>
              </a:rPr>
              <a:t>σ)=#K-f(σ).</a:t>
            </a:r>
            <a:endParaRPr lang="pt-BR" altLang="en-US">
              <a:cs typeface="Times New Roman" panose="02020603050405020304" pitchFamily="18" charset="0"/>
            </a:endParaRPr>
          </a:p>
          <a:p>
            <a:r>
              <a:rPr lang="pt-BR" altLang="en-US">
                <a:cs typeface="Times New Roman" panose="02020603050405020304" pitchFamily="18" charset="0"/>
              </a:rPr>
              <a:t>Definir a função de Morse na camada 0/1 sem considerar as arestas já definidas.</a:t>
            </a:r>
          </a:p>
        </p:txBody>
      </p:sp>
      <p:pic>
        <p:nvPicPr>
          <p:cNvPr id="34822" name="Picture 6">
            <a:extLst>
              <a:ext uri="{FF2B5EF4-FFF2-40B4-BE49-F238E27FC236}">
                <a16:creationId xmlns:a16="http://schemas.microsoft.com/office/drawing/2014/main" id="{BC6FE3FC-1D2B-76A5-809B-D62EA3FBD08E}"/>
              </a:ext>
            </a:extLst>
          </p:cNvPr>
          <p:cNvPicPr>
            <a:picLocks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150"/>
          <a:stretch>
            <a:fillRect/>
          </a:stretch>
        </p:blipFill>
        <p:spPr bwMode="auto">
          <a:xfrm>
            <a:off x="2133600" y="4572000"/>
            <a:ext cx="2286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7">
            <a:extLst>
              <a:ext uri="{FF2B5EF4-FFF2-40B4-BE49-F238E27FC236}">
                <a16:creationId xmlns:a16="http://schemas.microsoft.com/office/drawing/2014/main" id="{579AF610-21E7-66F3-F351-C4679F5F5CE9}"/>
              </a:ext>
            </a:extLst>
          </p:cNvPr>
          <p:cNvPicPr>
            <a:picLocks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4572000"/>
            <a:ext cx="2286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4" name="Picture 8">
            <a:extLst>
              <a:ext uri="{FF2B5EF4-FFF2-40B4-BE49-F238E27FC236}">
                <a16:creationId xmlns:a16="http://schemas.microsoft.com/office/drawing/2014/main" id="{ACF4FB2E-FAC8-6041-549C-786D95A69B09}"/>
              </a:ext>
            </a:extLst>
          </p:cNvPr>
          <p:cNvPicPr>
            <a:picLocks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800" y="4572000"/>
            <a:ext cx="2286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Rectangle 9">
            <a:extLst>
              <a:ext uri="{FF2B5EF4-FFF2-40B4-BE49-F238E27FC236}">
                <a16:creationId xmlns:a16="http://schemas.microsoft.com/office/drawing/2014/main" id="{7E00A250-26D9-0899-105A-CA4AF9FE5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advTm="49952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8C6081D-E583-A69C-C601-F24EE429F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F9A08DA9-B7AE-C4D0-51FF-FCC7E9F818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Funções de Morse Discretas Ótimas em Superfícies (2)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F4C8B863-75C5-D809-7A53-76DE2EE598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676400"/>
            <a:ext cx="6934200" cy="48006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/>
              <a:t>Teorema de classificações de superfícies:</a:t>
            </a:r>
          </a:p>
          <a:p>
            <a:r>
              <a:rPr lang="pt-BR" altLang="en-US"/>
              <a:t>Superfícies sem bordo:</a:t>
            </a:r>
          </a:p>
          <a:p>
            <a:pPr lvl="1"/>
            <a:r>
              <a:rPr lang="pt-BR" altLang="en-US"/>
              <a:t>Homologia em </a:t>
            </a:r>
            <a:r>
              <a:rPr lang="pt-BR" altLang="en-US" b="1"/>
              <a:t>Z</a:t>
            </a:r>
            <a:r>
              <a:rPr lang="pt-BR" altLang="en-US" b="1" baseline="-25000">
                <a:sym typeface="Symbol" pitchFamily="2" charset="2"/>
              </a:rPr>
              <a:t>2</a:t>
            </a:r>
            <a:r>
              <a:rPr lang="pt-BR" altLang="en-US"/>
              <a:t>:  </a:t>
            </a: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0</a:t>
            </a:r>
            <a:r>
              <a:rPr lang="pt-BR" altLang="en-US" i="1"/>
              <a:t>(K) = 1;  </a:t>
            </a: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2</a:t>
            </a:r>
            <a:r>
              <a:rPr lang="pt-BR" altLang="en-US" i="1"/>
              <a:t>(K) = 1.</a:t>
            </a:r>
            <a:endParaRPr lang="pt-BR" altLang="en-US"/>
          </a:p>
          <a:p>
            <a:pPr lvl="1"/>
            <a:r>
              <a:rPr lang="pt-BR" altLang="en-US"/>
              <a:t>Algoritmo:  </a:t>
            </a:r>
            <a:r>
              <a:rPr lang="pt-BR" altLang="en-US" i="1"/>
              <a:t>m</a:t>
            </a:r>
            <a:r>
              <a:rPr lang="pt-BR" altLang="en-US" baseline="-25000"/>
              <a:t>0</a:t>
            </a:r>
            <a:r>
              <a:rPr lang="pt-BR" altLang="en-US" i="1"/>
              <a:t>(f) = 1;  m</a:t>
            </a:r>
            <a:r>
              <a:rPr lang="pt-BR" altLang="en-US" baseline="-25000"/>
              <a:t>2</a:t>
            </a:r>
            <a:r>
              <a:rPr lang="pt-BR" altLang="en-US" i="1"/>
              <a:t>(f) = 1.</a:t>
            </a:r>
          </a:p>
          <a:p>
            <a:r>
              <a:rPr lang="pt-BR" altLang="en-US"/>
              <a:t>Superfícies com bordo:</a:t>
            </a:r>
          </a:p>
          <a:p>
            <a:pPr lvl="1"/>
            <a:r>
              <a:rPr lang="pt-BR" altLang="en-US"/>
              <a:t>Homologia em </a:t>
            </a:r>
            <a:r>
              <a:rPr lang="pt-BR" altLang="en-US" b="1"/>
              <a:t>Z</a:t>
            </a:r>
            <a:r>
              <a:rPr lang="pt-BR" altLang="en-US" b="1" baseline="-25000">
                <a:sym typeface="Symbol" pitchFamily="2" charset="2"/>
              </a:rPr>
              <a:t>2</a:t>
            </a:r>
            <a:r>
              <a:rPr lang="pt-BR" altLang="en-US"/>
              <a:t>:  </a:t>
            </a: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0</a:t>
            </a:r>
            <a:r>
              <a:rPr lang="pt-BR" altLang="en-US" i="1"/>
              <a:t>(K) = 1;  </a:t>
            </a: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2</a:t>
            </a:r>
            <a:r>
              <a:rPr lang="pt-BR" altLang="en-US" i="1"/>
              <a:t>(K) = 0.</a:t>
            </a:r>
            <a:endParaRPr lang="pt-BR" altLang="en-US"/>
          </a:p>
          <a:p>
            <a:pPr lvl="1"/>
            <a:r>
              <a:rPr lang="pt-BR" altLang="en-US"/>
              <a:t>Algoritmo (com laços):  </a:t>
            </a:r>
            <a:r>
              <a:rPr lang="pt-BR" altLang="en-US" i="1"/>
              <a:t>m</a:t>
            </a:r>
            <a:r>
              <a:rPr lang="pt-BR" altLang="en-US" baseline="-25000"/>
              <a:t>0</a:t>
            </a:r>
            <a:r>
              <a:rPr lang="pt-BR" altLang="en-US" i="1"/>
              <a:t>(f) = 1;  m</a:t>
            </a:r>
            <a:r>
              <a:rPr lang="pt-BR" altLang="en-US" baseline="-25000"/>
              <a:t>2</a:t>
            </a:r>
            <a:r>
              <a:rPr lang="pt-BR" altLang="en-US" i="1"/>
              <a:t>(f) = 0.</a:t>
            </a:r>
            <a:endParaRPr lang="pt-BR" altLang="en-US"/>
          </a:p>
          <a:p>
            <a:pPr>
              <a:buFontTx/>
              <a:buNone/>
            </a:pPr>
            <a:endParaRPr lang="pt-BR" altLang="en-US"/>
          </a:p>
          <a:p>
            <a:pPr>
              <a:buFontTx/>
              <a:buNone/>
            </a:pPr>
            <a:endParaRPr lang="pt-BR" altLang="en-US"/>
          </a:p>
          <a:p>
            <a:pPr>
              <a:buFontTx/>
              <a:buNone/>
            </a:pPr>
            <a:r>
              <a:rPr lang="pt-BR" altLang="en-US"/>
              <a:t>Desigualidade de Morse fraca:</a:t>
            </a:r>
            <a:br>
              <a:rPr lang="pt-BR" altLang="en-US"/>
            </a:b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2</a:t>
            </a:r>
            <a:r>
              <a:rPr lang="pt-BR" altLang="en-US" i="1"/>
              <a:t>(K)-</a:t>
            </a: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1</a:t>
            </a:r>
            <a:r>
              <a:rPr lang="pt-BR" altLang="en-US" i="1"/>
              <a:t>(K)+</a:t>
            </a: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0</a:t>
            </a:r>
            <a:r>
              <a:rPr lang="pt-BR" altLang="en-US" i="1"/>
              <a:t>(K) </a:t>
            </a:r>
            <a:r>
              <a:rPr lang="pt-BR" altLang="en-US" i="1">
                <a:sym typeface="Symbol" pitchFamily="2" charset="2"/>
              </a:rPr>
              <a:t>= </a:t>
            </a:r>
            <a:r>
              <a:rPr lang="pt-BR" altLang="en-US" i="1"/>
              <a:t>m</a:t>
            </a:r>
            <a:r>
              <a:rPr lang="pt-BR" altLang="en-US" baseline="-25000"/>
              <a:t>2</a:t>
            </a:r>
            <a:r>
              <a:rPr lang="pt-BR" altLang="en-US" i="1"/>
              <a:t>(f)–m</a:t>
            </a:r>
            <a:r>
              <a:rPr lang="pt-BR" altLang="en-US" baseline="-25000"/>
              <a:t>1</a:t>
            </a:r>
            <a:r>
              <a:rPr lang="pt-BR" altLang="en-US" i="1"/>
              <a:t>(f)+m</a:t>
            </a:r>
            <a:r>
              <a:rPr lang="pt-BR" altLang="en-US" baseline="-25000"/>
              <a:t>0</a:t>
            </a:r>
            <a:r>
              <a:rPr lang="pt-BR" altLang="en-US" i="1"/>
              <a:t>(f) .</a:t>
            </a:r>
            <a:endParaRPr lang="pt-BR" altLang="en-US"/>
          </a:p>
        </p:txBody>
      </p:sp>
      <p:pic>
        <p:nvPicPr>
          <p:cNvPr id="100356" name="Picture 4">
            <a:extLst>
              <a:ext uri="{FF2B5EF4-FFF2-40B4-BE49-F238E27FC236}">
                <a16:creationId xmlns:a16="http://schemas.microsoft.com/office/drawing/2014/main" id="{58E338C0-012E-F760-4511-6F15B83C6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748"/>
          <a:stretch>
            <a:fillRect/>
          </a:stretch>
        </p:blipFill>
        <p:spPr bwMode="auto">
          <a:xfrm>
            <a:off x="2133600" y="4554538"/>
            <a:ext cx="2286000" cy="108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57" name="Picture 5">
            <a:extLst>
              <a:ext uri="{FF2B5EF4-FFF2-40B4-BE49-F238E27FC236}">
                <a16:creationId xmlns:a16="http://schemas.microsoft.com/office/drawing/2014/main" id="{1E0F39B0-986C-EFFC-D0FE-6707B5504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34"/>
          <a:stretch>
            <a:fillRect/>
          </a:stretch>
        </p:blipFill>
        <p:spPr bwMode="auto">
          <a:xfrm>
            <a:off x="4495800" y="4554538"/>
            <a:ext cx="2209800" cy="108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58" name="Picture 6">
            <a:extLst>
              <a:ext uri="{FF2B5EF4-FFF2-40B4-BE49-F238E27FC236}">
                <a16:creationId xmlns:a16="http://schemas.microsoft.com/office/drawing/2014/main" id="{25DC6CCC-D63F-9420-E75D-A73261E74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800" y="4554538"/>
            <a:ext cx="22860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BAFAC6A-93FA-DE50-3588-D1F67B487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D6337D29-1FE7-B01A-965C-53008BF5C5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Sumário</a:t>
            </a:r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D895D64C-4387-0FD0-6F49-6846A255C6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600200"/>
            <a:ext cx="6934200" cy="4267200"/>
          </a:xfrm>
        </p:spPr>
        <p:txBody>
          <a:bodyPr/>
          <a:lstStyle/>
          <a:p>
            <a:r>
              <a:rPr lang="pt-BR" altLang="en-US"/>
              <a:t>Teoria de Morse discreta</a:t>
            </a:r>
          </a:p>
          <a:p>
            <a:r>
              <a:rPr lang="pt-BR" altLang="en-US"/>
              <a:t>Noção de otimalidade</a:t>
            </a:r>
          </a:p>
          <a:p>
            <a:r>
              <a:rPr lang="pt-BR" altLang="en-US"/>
              <a:t>Função de Morse ótimas sobre grafos</a:t>
            </a:r>
          </a:p>
          <a:p>
            <a:r>
              <a:rPr lang="pt-BR" altLang="en-US"/>
              <a:t>Diagrama de Hasse</a:t>
            </a:r>
          </a:p>
          <a:p>
            <a:r>
              <a:rPr lang="pt-BR" altLang="en-US"/>
              <a:t>Algoritmo ótimo para superfície</a:t>
            </a:r>
          </a:p>
          <a:p>
            <a:r>
              <a:rPr lang="pt-BR" altLang="en-US"/>
              <a:t>Hiperflorestas</a:t>
            </a:r>
          </a:p>
          <a:p>
            <a:r>
              <a:rPr lang="pt-BR" altLang="en-US"/>
              <a:t>Algoritmo para</a:t>
            </a:r>
            <a:br>
              <a:rPr lang="pt-BR" altLang="en-US"/>
            </a:br>
            <a:r>
              <a:rPr lang="pt-BR" altLang="en-US"/>
              <a:t>o caso geral</a:t>
            </a:r>
          </a:p>
          <a:p>
            <a:r>
              <a:rPr lang="pt-BR" altLang="en-US"/>
              <a:t>Resultados</a:t>
            </a:r>
          </a:p>
        </p:txBody>
      </p:sp>
      <p:pic>
        <p:nvPicPr>
          <p:cNvPr id="18438" name="Picture 6">
            <a:extLst>
              <a:ext uri="{FF2B5EF4-FFF2-40B4-BE49-F238E27FC236}">
                <a16:creationId xmlns:a16="http://schemas.microsoft.com/office/drawing/2014/main" id="{7B09FCB0-DD1F-CD7F-28E0-E210F0C79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863" r="2843" b="15863"/>
          <a:stretch>
            <a:fillRect/>
          </a:stretch>
        </p:blipFill>
        <p:spPr bwMode="auto">
          <a:xfrm>
            <a:off x="5257800" y="4057650"/>
            <a:ext cx="3732213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7824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5A2C737-84AD-8202-2C85-7AE350337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43D0C667-E8AB-F251-BE99-CEA2CEDABB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Funções de Morse Discretas Ótimas em Superfícies (3)</a:t>
            </a:r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A5CF3249-1C10-5CDA-6DD4-8A3C320F9D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2057400"/>
          </a:xfrm>
        </p:spPr>
        <p:txBody>
          <a:bodyPr/>
          <a:lstStyle/>
          <a:p>
            <a:r>
              <a:rPr lang="pt-BR" altLang="en-US">
                <a:cs typeface="Times New Roman" panose="02020603050405020304" pitchFamily="18" charset="0"/>
              </a:rPr>
              <a:t>Estratégia de algoritmos de compressão.</a:t>
            </a:r>
          </a:p>
          <a:p>
            <a:r>
              <a:rPr lang="pt-BR" altLang="en-US">
                <a:cs typeface="Times New Roman" panose="02020603050405020304" pitchFamily="18" charset="0"/>
              </a:rPr>
              <a:t>Restrições geométricas não afeitam a otimalidade.</a:t>
            </a:r>
            <a:endParaRPr lang="pt-BR" altLang="en-US"/>
          </a:p>
        </p:txBody>
      </p:sp>
      <p:pic>
        <p:nvPicPr>
          <p:cNvPr id="81924" name="Picture 4">
            <a:extLst>
              <a:ext uri="{FF2B5EF4-FFF2-40B4-BE49-F238E27FC236}">
                <a16:creationId xmlns:a16="http://schemas.microsoft.com/office/drawing/2014/main" id="{BA71F8B8-52DB-9327-BDF7-B67DCFA76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200" y="3732213"/>
            <a:ext cx="2990850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6" name="Picture 6">
            <a:extLst>
              <a:ext uri="{FF2B5EF4-FFF2-40B4-BE49-F238E27FC236}">
                <a16:creationId xmlns:a16="http://schemas.microsoft.com/office/drawing/2014/main" id="{37ABD582-85FD-2E3D-8CAB-8085D3F37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5950" y="3732213"/>
            <a:ext cx="2990850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7" name="Rectangle 7">
            <a:extLst>
              <a:ext uri="{FF2B5EF4-FFF2-40B4-BE49-F238E27FC236}">
                <a16:creationId xmlns:a16="http://schemas.microsoft.com/office/drawing/2014/main" id="{C01068AE-D097-0F08-C0B4-A1EE28D8E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advTm="66944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E256C00-51AA-53D1-5517-6B5EB5730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grpSp>
        <p:nvGrpSpPr>
          <p:cNvPr id="90114" name="Group 2">
            <a:extLst>
              <a:ext uri="{FF2B5EF4-FFF2-40B4-BE49-F238E27FC236}">
                <a16:creationId xmlns:a16="http://schemas.microsoft.com/office/drawing/2014/main" id="{74ECEF0F-BDD9-FBEE-8D4E-7C83713EAC48}"/>
              </a:ext>
            </a:extLst>
          </p:cNvPr>
          <p:cNvGrpSpPr>
            <a:grpSpLocks/>
          </p:cNvGrpSpPr>
          <p:nvPr/>
        </p:nvGrpSpPr>
        <p:grpSpPr bwMode="auto">
          <a:xfrm>
            <a:off x="2930525" y="2159000"/>
            <a:ext cx="3322638" cy="3597275"/>
            <a:chOff x="2720" y="1360"/>
            <a:chExt cx="2267" cy="2266"/>
          </a:xfrm>
        </p:grpSpPr>
        <p:sp>
          <p:nvSpPr>
            <p:cNvPr id="90115" name="AutoShape 3">
              <a:extLst>
                <a:ext uri="{FF2B5EF4-FFF2-40B4-BE49-F238E27FC236}">
                  <a16:creationId xmlns:a16="http://schemas.microsoft.com/office/drawing/2014/main" id="{2FBAFBFA-5680-9F58-6A98-D07B1D3FE2E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16" name="AutoShape 4">
              <a:extLst>
                <a:ext uri="{FF2B5EF4-FFF2-40B4-BE49-F238E27FC236}">
                  <a16:creationId xmlns:a16="http://schemas.microsoft.com/office/drawing/2014/main" id="{84845D2E-928B-6DD9-9BDC-75FEF89D573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17" name="AutoShape 5">
              <a:extLst>
                <a:ext uri="{FF2B5EF4-FFF2-40B4-BE49-F238E27FC236}">
                  <a16:creationId xmlns:a16="http://schemas.microsoft.com/office/drawing/2014/main" id="{D5C018BD-B6ED-3158-5784-1F29BC259D2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18" name="AutoShape 6">
              <a:extLst>
                <a:ext uri="{FF2B5EF4-FFF2-40B4-BE49-F238E27FC236}">
                  <a16:creationId xmlns:a16="http://schemas.microsoft.com/office/drawing/2014/main" id="{49FC6ADE-FE69-4F57-DDDC-53CC96E7109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19" name="AutoShape 7">
              <a:extLst>
                <a:ext uri="{FF2B5EF4-FFF2-40B4-BE49-F238E27FC236}">
                  <a16:creationId xmlns:a16="http://schemas.microsoft.com/office/drawing/2014/main" id="{1EE1D83F-D44D-A91A-3144-BB975F16E2C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20" name="AutoShape 8">
              <a:extLst>
                <a:ext uri="{FF2B5EF4-FFF2-40B4-BE49-F238E27FC236}">
                  <a16:creationId xmlns:a16="http://schemas.microsoft.com/office/drawing/2014/main" id="{E35B9149-730F-9624-B57C-C893F5199FB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21" name="AutoShape 9">
              <a:extLst>
                <a:ext uri="{FF2B5EF4-FFF2-40B4-BE49-F238E27FC236}">
                  <a16:creationId xmlns:a16="http://schemas.microsoft.com/office/drawing/2014/main" id="{19C9ED0E-DDAC-6842-979C-E36E2461B70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22" name="AutoShape 10">
              <a:extLst>
                <a:ext uri="{FF2B5EF4-FFF2-40B4-BE49-F238E27FC236}">
                  <a16:creationId xmlns:a16="http://schemas.microsoft.com/office/drawing/2014/main" id="{A45D657E-35CF-8F9F-1A9E-ED7953F6198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23" name="AutoShape 11">
              <a:extLst>
                <a:ext uri="{FF2B5EF4-FFF2-40B4-BE49-F238E27FC236}">
                  <a16:creationId xmlns:a16="http://schemas.microsoft.com/office/drawing/2014/main" id="{87192488-07C6-02F5-2033-B0CF0655AFD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24" name="AutoShape 12">
              <a:extLst>
                <a:ext uri="{FF2B5EF4-FFF2-40B4-BE49-F238E27FC236}">
                  <a16:creationId xmlns:a16="http://schemas.microsoft.com/office/drawing/2014/main" id="{29004A50-F4F7-315A-99A8-737867D2FA0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25" name="AutoShape 13">
              <a:extLst>
                <a:ext uri="{FF2B5EF4-FFF2-40B4-BE49-F238E27FC236}">
                  <a16:creationId xmlns:a16="http://schemas.microsoft.com/office/drawing/2014/main" id="{AE223865-3373-1D8D-0F36-D7685165807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26" name="AutoShape 14">
              <a:extLst>
                <a:ext uri="{FF2B5EF4-FFF2-40B4-BE49-F238E27FC236}">
                  <a16:creationId xmlns:a16="http://schemas.microsoft.com/office/drawing/2014/main" id="{94420253-E883-AB97-B08D-9DB3D6E96AE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27" name="AutoShape 15">
              <a:extLst>
                <a:ext uri="{FF2B5EF4-FFF2-40B4-BE49-F238E27FC236}">
                  <a16:creationId xmlns:a16="http://schemas.microsoft.com/office/drawing/2014/main" id="{BBF059A0-E247-D19E-8F8F-B840D82853A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28" name="AutoShape 16">
              <a:extLst>
                <a:ext uri="{FF2B5EF4-FFF2-40B4-BE49-F238E27FC236}">
                  <a16:creationId xmlns:a16="http://schemas.microsoft.com/office/drawing/2014/main" id="{EAC46180-D381-1BFF-DA44-CD06FBC6DA6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29" name="AutoShape 17">
              <a:extLst>
                <a:ext uri="{FF2B5EF4-FFF2-40B4-BE49-F238E27FC236}">
                  <a16:creationId xmlns:a16="http://schemas.microsoft.com/office/drawing/2014/main" id="{5586E377-08B4-F0DE-6BE1-752B989C9C5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30" name="AutoShape 18">
              <a:extLst>
                <a:ext uri="{FF2B5EF4-FFF2-40B4-BE49-F238E27FC236}">
                  <a16:creationId xmlns:a16="http://schemas.microsoft.com/office/drawing/2014/main" id="{43F45DB7-C238-1B64-B88B-CD0D6DEE00D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31" name="AutoShape 19">
              <a:extLst>
                <a:ext uri="{FF2B5EF4-FFF2-40B4-BE49-F238E27FC236}">
                  <a16:creationId xmlns:a16="http://schemas.microsoft.com/office/drawing/2014/main" id="{C1C65EB7-DCC2-8168-2F98-8506CD32418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32" name="AutoShape 20">
              <a:extLst>
                <a:ext uri="{FF2B5EF4-FFF2-40B4-BE49-F238E27FC236}">
                  <a16:creationId xmlns:a16="http://schemas.microsoft.com/office/drawing/2014/main" id="{E6384527-5897-428E-2F28-93BB044DB49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33" name="AutoShape 21">
              <a:extLst>
                <a:ext uri="{FF2B5EF4-FFF2-40B4-BE49-F238E27FC236}">
                  <a16:creationId xmlns:a16="http://schemas.microsoft.com/office/drawing/2014/main" id="{25A3A6EF-1358-66A8-E27A-4CEB5780348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34" name="AutoShape 22">
              <a:extLst>
                <a:ext uri="{FF2B5EF4-FFF2-40B4-BE49-F238E27FC236}">
                  <a16:creationId xmlns:a16="http://schemas.microsoft.com/office/drawing/2014/main" id="{8DFB6A19-546B-68A8-32A5-C2A136E351E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35" name="AutoShape 23">
              <a:extLst>
                <a:ext uri="{FF2B5EF4-FFF2-40B4-BE49-F238E27FC236}">
                  <a16:creationId xmlns:a16="http://schemas.microsoft.com/office/drawing/2014/main" id="{43E08CF8-9CBB-12CD-B24E-CDD1E0CAA4A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36" name="AutoShape 24">
              <a:extLst>
                <a:ext uri="{FF2B5EF4-FFF2-40B4-BE49-F238E27FC236}">
                  <a16:creationId xmlns:a16="http://schemas.microsoft.com/office/drawing/2014/main" id="{A52B8799-8B1E-809B-B539-FC5079005FD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37" name="AutoShape 25">
              <a:extLst>
                <a:ext uri="{FF2B5EF4-FFF2-40B4-BE49-F238E27FC236}">
                  <a16:creationId xmlns:a16="http://schemas.microsoft.com/office/drawing/2014/main" id="{CF6CFBCD-F869-8CBF-B245-1EBF252BBDC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38" name="AutoShape 26">
              <a:extLst>
                <a:ext uri="{FF2B5EF4-FFF2-40B4-BE49-F238E27FC236}">
                  <a16:creationId xmlns:a16="http://schemas.microsoft.com/office/drawing/2014/main" id="{38DDF5C8-9789-AFB4-0AFC-80FDA705807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39" name="AutoShape 27">
              <a:extLst>
                <a:ext uri="{FF2B5EF4-FFF2-40B4-BE49-F238E27FC236}">
                  <a16:creationId xmlns:a16="http://schemas.microsoft.com/office/drawing/2014/main" id="{0FBF3026-F408-DA67-81FF-B7EF12EAFEF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40" name="AutoShape 28">
              <a:extLst>
                <a:ext uri="{FF2B5EF4-FFF2-40B4-BE49-F238E27FC236}">
                  <a16:creationId xmlns:a16="http://schemas.microsoft.com/office/drawing/2014/main" id="{44BB0BFA-FBAC-D07F-0792-9BC13886328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41" name="AutoShape 29">
              <a:extLst>
                <a:ext uri="{FF2B5EF4-FFF2-40B4-BE49-F238E27FC236}">
                  <a16:creationId xmlns:a16="http://schemas.microsoft.com/office/drawing/2014/main" id="{452F23EB-2628-F322-82BA-B61FA1B3F85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42" name="AutoShape 30">
              <a:extLst>
                <a:ext uri="{FF2B5EF4-FFF2-40B4-BE49-F238E27FC236}">
                  <a16:creationId xmlns:a16="http://schemas.microsoft.com/office/drawing/2014/main" id="{453C7886-2621-EC40-0F5F-AF70711D5F6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43" name="AutoShape 31">
              <a:extLst>
                <a:ext uri="{FF2B5EF4-FFF2-40B4-BE49-F238E27FC236}">
                  <a16:creationId xmlns:a16="http://schemas.microsoft.com/office/drawing/2014/main" id="{6A914E1E-9125-B576-263A-68D4CD9EBE7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44" name="AutoShape 32">
              <a:extLst>
                <a:ext uri="{FF2B5EF4-FFF2-40B4-BE49-F238E27FC236}">
                  <a16:creationId xmlns:a16="http://schemas.microsoft.com/office/drawing/2014/main" id="{7A46CF01-CD47-B91D-E7B7-8CD9FDF35D2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45" name="AutoShape 33">
              <a:extLst>
                <a:ext uri="{FF2B5EF4-FFF2-40B4-BE49-F238E27FC236}">
                  <a16:creationId xmlns:a16="http://schemas.microsoft.com/office/drawing/2014/main" id="{2D00234B-23BB-957A-A491-9E7B64D8BC7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46" name="AutoShape 34">
              <a:extLst>
                <a:ext uri="{FF2B5EF4-FFF2-40B4-BE49-F238E27FC236}">
                  <a16:creationId xmlns:a16="http://schemas.microsoft.com/office/drawing/2014/main" id="{4BC8944B-5EC5-EB72-E52E-4CE8029BBCB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47" name="AutoShape 35">
              <a:extLst>
                <a:ext uri="{FF2B5EF4-FFF2-40B4-BE49-F238E27FC236}">
                  <a16:creationId xmlns:a16="http://schemas.microsoft.com/office/drawing/2014/main" id="{DEEE137A-F5F3-C023-96CE-B12EC753E22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48" name="AutoShape 36">
              <a:extLst>
                <a:ext uri="{FF2B5EF4-FFF2-40B4-BE49-F238E27FC236}">
                  <a16:creationId xmlns:a16="http://schemas.microsoft.com/office/drawing/2014/main" id="{B4C1B595-935E-E937-C5A1-F7AD3071010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49" name="AutoShape 37">
              <a:extLst>
                <a:ext uri="{FF2B5EF4-FFF2-40B4-BE49-F238E27FC236}">
                  <a16:creationId xmlns:a16="http://schemas.microsoft.com/office/drawing/2014/main" id="{6B95C0D2-6138-DE36-4CE6-7EE21F3D24C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50" name="AutoShape 38">
              <a:extLst>
                <a:ext uri="{FF2B5EF4-FFF2-40B4-BE49-F238E27FC236}">
                  <a16:creationId xmlns:a16="http://schemas.microsoft.com/office/drawing/2014/main" id="{012D5940-D43A-53DD-047E-D642F0300B7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51" name="AutoShape 39">
              <a:extLst>
                <a:ext uri="{FF2B5EF4-FFF2-40B4-BE49-F238E27FC236}">
                  <a16:creationId xmlns:a16="http://schemas.microsoft.com/office/drawing/2014/main" id="{7F095712-32A1-12E7-9055-0940EA10339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52" name="AutoShape 40">
              <a:extLst>
                <a:ext uri="{FF2B5EF4-FFF2-40B4-BE49-F238E27FC236}">
                  <a16:creationId xmlns:a16="http://schemas.microsoft.com/office/drawing/2014/main" id="{6EAB7596-A876-C6C2-8FF5-502A4171B7D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53" name="AutoShape 41">
              <a:extLst>
                <a:ext uri="{FF2B5EF4-FFF2-40B4-BE49-F238E27FC236}">
                  <a16:creationId xmlns:a16="http://schemas.microsoft.com/office/drawing/2014/main" id="{A60B2416-67D3-4C38-07D3-A2AE092CAD3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54" name="AutoShape 42">
              <a:extLst>
                <a:ext uri="{FF2B5EF4-FFF2-40B4-BE49-F238E27FC236}">
                  <a16:creationId xmlns:a16="http://schemas.microsoft.com/office/drawing/2014/main" id="{0CD084D6-89C4-4798-5FB6-5A0673D0404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55" name="AutoShape 43">
              <a:extLst>
                <a:ext uri="{FF2B5EF4-FFF2-40B4-BE49-F238E27FC236}">
                  <a16:creationId xmlns:a16="http://schemas.microsoft.com/office/drawing/2014/main" id="{595866A5-B899-3B25-37C3-72FAF9265BC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56" name="AutoShape 44">
              <a:extLst>
                <a:ext uri="{FF2B5EF4-FFF2-40B4-BE49-F238E27FC236}">
                  <a16:creationId xmlns:a16="http://schemas.microsoft.com/office/drawing/2014/main" id="{E10DA74E-7F94-EC7C-A362-019330F14DA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57" name="AutoShape 45">
              <a:extLst>
                <a:ext uri="{FF2B5EF4-FFF2-40B4-BE49-F238E27FC236}">
                  <a16:creationId xmlns:a16="http://schemas.microsoft.com/office/drawing/2014/main" id="{339A6220-1748-78DE-C215-E26C2F0CAE0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58" name="AutoShape 46">
              <a:extLst>
                <a:ext uri="{FF2B5EF4-FFF2-40B4-BE49-F238E27FC236}">
                  <a16:creationId xmlns:a16="http://schemas.microsoft.com/office/drawing/2014/main" id="{62847BE5-7220-8EFF-22FC-74D8160A5BB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59" name="AutoShape 47">
              <a:extLst>
                <a:ext uri="{FF2B5EF4-FFF2-40B4-BE49-F238E27FC236}">
                  <a16:creationId xmlns:a16="http://schemas.microsoft.com/office/drawing/2014/main" id="{D0E2FC86-D274-008A-7760-4DC59734528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60" name="AutoShape 48">
              <a:extLst>
                <a:ext uri="{FF2B5EF4-FFF2-40B4-BE49-F238E27FC236}">
                  <a16:creationId xmlns:a16="http://schemas.microsoft.com/office/drawing/2014/main" id="{929B42DD-D1F2-FF75-DBDD-97C45B12279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61" name="AutoShape 49">
              <a:extLst>
                <a:ext uri="{FF2B5EF4-FFF2-40B4-BE49-F238E27FC236}">
                  <a16:creationId xmlns:a16="http://schemas.microsoft.com/office/drawing/2014/main" id="{954C2E20-A57E-CDCE-BD74-2B4581A5D7A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62" name="AutoShape 50">
              <a:extLst>
                <a:ext uri="{FF2B5EF4-FFF2-40B4-BE49-F238E27FC236}">
                  <a16:creationId xmlns:a16="http://schemas.microsoft.com/office/drawing/2014/main" id="{5B6565E5-B4DE-6823-AB70-89B87524335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63" name="AutoShape 51">
              <a:extLst>
                <a:ext uri="{FF2B5EF4-FFF2-40B4-BE49-F238E27FC236}">
                  <a16:creationId xmlns:a16="http://schemas.microsoft.com/office/drawing/2014/main" id="{8E43F865-56F5-D402-D76B-4582529F511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64" name="AutoShape 52">
              <a:extLst>
                <a:ext uri="{FF2B5EF4-FFF2-40B4-BE49-F238E27FC236}">
                  <a16:creationId xmlns:a16="http://schemas.microsoft.com/office/drawing/2014/main" id="{C02CCAB6-FFF2-0F2F-DC93-BEBA15CB6B8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0165" name="Rectangle 53">
            <a:extLst>
              <a:ext uri="{FF2B5EF4-FFF2-40B4-BE49-F238E27FC236}">
                <a16:creationId xmlns:a16="http://schemas.microsoft.com/office/drawing/2014/main" id="{E81F3CFB-D6B3-224B-6A20-079568AD05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fr-FR"/>
              <a:t>Exemplo: EdgeBreaker num Toro (1)</a:t>
            </a:r>
          </a:p>
        </p:txBody>
      </p:sp>
      <p:sp>
        <p:nvSpPr>
          <p:cNvPr id="90166" name="AutoShape 54">
            <a:extLst>
              <a:ext uri="{FF2B5EF4-FFF2-40B4-BE49-F238E27FC236}">
                <a16:creationId xmlns:a16="http://schemas.microsoft.com/office/drawing/2014/main" id="{36393230-4C9E-CEAA-EC2F-8C5AEC4C960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30525" y="2159000"/>
            <a:ext cx="663575" cy="719138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67" name="AutoShape 55">
            <a:extLst>
              <a:ext uri="{FF2B5EF4-FFF2-40B4-BE49-F238E27FC236}">
                <a16:creationId xmlns:a16="http://schemas.microsoft.com/office/drawing/2014/main" id="{2CC4FD04-7CFF-A580-BA65-012E4BB78F5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930525" y="2159000"/>
            <a:ext cx="663575" cy="719138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68" name="AutoShape 56">
            <a:extLst>
              <a:ext uri="{FF2B5EF4-FFF2-40B4-BE49-F238E27FC236}">
                <a16:creationId xmlns:a16="http://schemas.microsoft.com/office/drawing/2014/main" id="{1E0543D0-4ACC-F9B0-B82E-635AD6694D1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94100" y="2159000"/>
            <a:ext cx="663575" cy="719138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69" name="AutoShape 57">
            <a:extLst>
              <a:ext uri="{FF2B5EF4-FFF2-40B4-BE49-F238E27FC236}">
                <a16:creationId xmlns:a16="http://schemas.microsoft.com/office/drawing/2014/main" id="{65FFC583-F5EC-E2BB-5DAD-CBA93E0170A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594100" y="2159000"/>
            <a:ext cx="663575" cy="719138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70" name="AutoShape 58">
            <a:extLst>
              <a:ext uri="{FF2B5EF4-FFF2-40B4-BE49-F238E27FC236}">
                <a16:creationId xmlns:a16="http://schemas.microsoft.com/office/drawing/2014/main" id="{A45D83B3-FC50-19D6-9C2A-F4FDAC140DD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59263" y="2159000"/>
            <a:ext cx="665162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71" name="AutoShape 59">
            <a:extLst>
              <a:ext uri="{FF2B5EF4-FFF2-40B4-BE49-F238E27FC236}">
                <a16:creationId xmlns:a16="http://schemas.microsoft.com/office/drawing/2014/main" id="{BF9BF614-2FAA-D233-7C2D-B3CE11934A6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924425" y="2159000"/>
            <a:ext cx="663575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72" name="AutoShape 60">
            <a:extLst>
              <a:ext uri="{FF2B5EF4-FFF2-40B4-BE49-F238E27FC236}">
                <a16:creationId xmlns:a16="http://schemas.microsoft.com/office/drawing/2014/main" id="{E675F6B2-1329-D8F3-4962-E3C2B29644B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930525" y="2878138"/>
            <a:ext cx="663575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73" name="AutoShape 61">
            <a:extLst>
              <a:ext uri="{FF2B5EF4-FFF2-40B4-BE49-F238E27FC236}">
                <a16:creationId xmlns:a16="http://schemas.microsoft.com/office/drawing/2014/main" id="{9429C6A6-47C0-3CBA-0A30-109BBADD36E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594100" y="2878138"/>
            <a:ext cx="663575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74" name="AutoShape 62">
            <a:extLst>
              <a:ext uri="{FF2B5EF4-FFF2-40B4-BE49-F238E27FC236}">
                <a16:creationId xmlns:a16="http://schemas.microsoft.com/office/drawing/2014/main" id="{8096204D-577B-5C21-2EA1-416357F73FD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59263" y="2878138"/>
            <a:ext cx="665162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75" name="AutoShape 63">
            <a:extLst>
              <a:ext uri="{FF2B5EF4-FFF2-40B4-BE49-F238E27FC236}">
                <a16:creationId xmlns:a16="http://schemas.microsoft.com/office/drawing/2014/main" id="{83D7BB5F-10C6-35D9-B615-A7DCC6069C2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89588" y="2878138"/>
            <a:ext cx="663575" cy="719137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76" name="AutoShape 64">
            <a:extLst>
              <a:ext uri="{FF2B5EF4-FFF2-40B4-BE49-F238E27FC236}">
                <a16:creationId xmlns:a16="http://schemas.microsoft.com/office/drawing/2014/main" id="{B8384FCA-F8F8-889A-BCB6-F59534981C4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589588" y="2878138"/>
            <a:ext cx="663575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77" name="AutoShape 65">
            <a:extLst>
              <a:ext uri="{FF2B5EF4-FFF2-40B4-BE49-F238E27FC236}">
                <a16:creationId xmlns:a16="http://schemas.microsoft.com/office/drawing/2014/main" id="{BCAA3090-BCE7-84BF-67EA-228EC62DBF1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30525" y="3598863"/>
            <a:ext cx="663575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78" name="AutoShape 66">
            <a:extLst>
              <a:ext uri="{FF2B5EF4-FFF2-40B4-BE49-F238E27FC236}">
                <a16:creationId xmlns:a16="http://schemas.microsoft.com/office/drawing/2014/main" id="{88EE986B-2AEC-E9EE-2E9F-6DCC127F318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94100" y="3598863"/>
            <a:ext cx="663575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79" name="AutoShape 67">
            <a:extLst>
              <a:ext uri="{FF2B5EF4-FFF2-40B4-BE49-F238E27FC236}">
                <a16:creationId xmlns:a16="http://schemas.microsoft.com/office/drawing/2014/main" id="{826DC87B-0CC6-9C40-3721-65D6A6136CB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924425" y="3598863"/>
            <a:ext cx="663575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80" name="AutoShape 68">
            <a:extLst>
              <a:ext uri="{FF2B5EF4-FFF2-40B4-BE49-F238E27FC236}">
                <a16:creationId xmlns:a16="http://schemas.microsoft.com/office/drawing/2014/main" id="{F185A353-7061-7200-7317-5D3130A3C12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89588" y="3598863"/>
            <a:ext cx="663575" cy="719137"/>
          </a:xfrm>
          <a:prstGeom prst="rtTriangle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81" name="AutoShape 69">
            <a:extLst>
              <a:ext uri="{FF2B5EF4-FFF2-40B4-BE49-F238E27FC236}">
                <a16:creationId xmlns:a16="http://schemas.microsoft.com/office/drawing/2014/main" id="{23D128E2-24D7-EF3B-CB01-C8B971C4D35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589588" y="3598863"/>
            <a:ext cx="663575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82" name="AutoShape 70">
            <a:extLst>
              <a:ext uri="{FF2B5EF4-FFF2-40B4-BE49-F238E27FC236}">
                <a16:creationId xmlns:a16="http://schemas.microsoft.com/office/drawing/2014/main" id="{FD5CDE70-0239-3C87-517C-80D17E7D932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30525" y="4318000"/>
            <a:ext cx="663575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83" name="AutoShape 71">
            <a:extLst>
              <a:ext uri="{FF2B5EF4-FFF2-40B4-BE49-F238E27FC236}">
                <a16:creationId xmlns:a16="http://schemas.microsoft.com/office/drawing/2014/main" id="{F705886F-1FC9-056D-3930-1781AF14C28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59263" y="4318000"/>
            <a:ext cx="665162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84" name="AutoShape 72">
            <a:extLst>
              <a:ext uri="{FF2B5EF4-FFF2-40B4-BE49-F238E27FC236}">
                <a16:creationId xmlns:a16="http://schemas.microsoft.com/office/drawing/2014/main" id="{F15824D3-6CC4-075E-3799-0AB5266677A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924425" y="4318000"/>
            <a:ext cx="663575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85" name="AutoShape 73">
            <a:extLst>
              <a:ext uri="{FF2B5EF4-FFF2-40B4-BE49-F238E27FC236}">
                <a16:creationId xmlns:a16="http://schemas.microsoft.com/office/drawing/2014/main" id="{812EDD7C-2439-D6B8-5B75-80F54E654D9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89588" y="4318000"/>
            <a:ext cx="663575" cy="719138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86" name="AutoShape 74">
            <a:extLst>
              <a:ext uri="{FF2B5EF4-FFF2-40B4-BE49-F238E27FC236}">
                <a16:creationId xmlns:a16="http://schemas.microsoft.com/office/drawing/2014/main" id="{C1997781-E1AF-ED73-9545-0F24D9E256F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594100" y="5037138"/>
            <a:ext cx="663575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87" name="AutoShape 75">
            <a:extLst>
              <a:ext uri="{FF2B5EF4-FFF2-40B4-BE49-F238E27FC236}">
                <a16:creationId xmlns:a16="http://schemas.microsoft.com/office/drawing/2014/main" id="{9871F4F3-61E7-C79C-1073-9E9D0CCB8A6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59263" y="5037138"/>
            <a:ext cx="665162" cy="719137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88" name="AutoShape 76">
            <a:extLst>
              <a:ext uri="{FF2B5EF4-FFF2-40B4-BE49-F238E27FC236}">
                <a16:creationId xmlns:a16="http://schemas.microsoft.com/office/drawing/2014/main" id="{34849F8B-218E-EAC1-C10D-8628418DFDF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924425" y="5037138"/>
            <a:ext cx="663575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89" name="AutoShape 77">
            <a:extLst>
              <a:ext uri="{FF2B5EF4-FFF2-40B4-BE49-F238E27FC236}">
                <a16:creationId xmlns:a16="http://schemas.microsoft.com/office/drawing/2014/main" id="{50885486-F636-04B9-3F91-8248A6A2219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924425" y="5037138"/>
            <a:ext cx="663575" cy="719137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90" name="AutoShape 78">
            <a:extLst>
              <a:ext uri="{FF2B5EF4-FFF2-40B4-BE49-F238E27FC236}">
                <a16:creationId xmlns:a16="http://schemas.microsoft.com/office/drawing/2014/main" id="{E0C898C9-9D5C-9FE6-AE31-01C7F60914B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89588" y="5037138"/>
            <a:ext cx="663575" cy="719137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91" name="AutoShape 79">
            <a:extLst>
              <a:ext uri="{FF2B5EF4-FFF2-40B4-BE49-F238E27FC236}">
                <a16:creationId xmlns:a16="http://schemas.microsoft.com/office/drawing/2014/main" id="{26AD6103-4616-47FF-23FA-8E444F2F1E6F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589588" y="5037138"/>
            <a:ext cx="663575" cy="719137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0192" name="Group 80">
            <a:extLst>
              <a:ext uri="{FF2B5EF4-FFF2-40B4-BE49-F238E27FC236}">
                <a16:creationId xmlns:a16="http://schemas.microsoft.com/office/drawing/2014/main" id="{68DE4515-20D2-56A4-E1D3-9D47834B0323}"/>
              </a:ext>
            </a:extLst>
          </p:cNvPr>
          <p:cNvGrpSpPr>
            <a:grpSpLocks/>
          </p:cNvGrpSpPr>
          <p:nvPr/>
        </p:nvGrpSpPr>
        <p:grpSpPr bwMode="auto">
          <a:xfrm>
            <a:off x="4259263" y="3598863"/>
            <a:ext cx="665162" cy="719137"/>
            <a:chOff x="3627" y="2267"/>
            <a:chExt cx="453" cy="453"/>
          </a:xfrm>
        </p:grpSpPr>
        <p:sp>
          <p:nvSpPr>
            <p:cNvPr id="90193" name="AutoShape 81">
              <a:extLst>
                <a:ext uri="{FF2B5EF4-FFF2-40B4-BE49-F238E27FC236}">
                  <a16:creationId xmlns:a16="http://schemas.microsoft.com/office/drawing/2014/main" id="{9AB53F1A-E395-8C5C-3A08-8EE6534110F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2267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4" name="Line 82">
              <a:extLst>
                <a:ext uri="{FF2B5EF4-FFF2-40B4-BE49-F238E27FC236}">
                  <a16:creationId xmlns:a16="http://schemas.microsoft.com/office/drawing/2014/main" id="{58687381-21FE-6120-E8AA-783FF437EA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80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195" name="Group 83">
            <a:extLst>
              <a:ext uri="{FF2B5EF4-FFF2-40B4-BE49-F238E27FC236}">
                <a16:creationId xmlns:a16="http://schemas.microsoft.com/office/drawing/2014/main" id="{976A10DB-CAC7-BD7A-9E76-B1ADF7F21AF6}"/>
              </a:ext>
            </a:extLst>
          </p:cNvPr>
          <p:cNvGrpSpPr>
            <a:grpSpLocks/>
          </p:cNvGrpSpPr>
          <p:nvPr/>
        </p:nvGrpSpPr>
        <p:grpSpPr bwMode="auto">
          <a:xfrm>
            <a:off x="3594100" y="4318000"/>
            <a:ext cx="663575" cy="719138"/>
            <a:chOff x="3173" y="2720"/>
            <a:chExt cx="453" cy="453"/>
          </a:xfrm>
        </p:grpSpPr>
        <p:sp>
          <p:nvSpPr>
            <p:cNvPr id="90196" name="AutoShape 84">
              <a:extLst>
                <a:ext uri="{FF2B5EF4-FFF2-40B4-BE49-F238E27FC236}">
                  <a16:creationId xmlns:a16="http://schemas.microsoft.com/office/drawing/2014/main" id="{675D5B78-8774-2AC2-758F-A1E16EE485B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97" name="Line 85">
              <a:extLst>
                <a:ext uri="{FF2B5EF4-FFF2-40B4-BE49-F238E27FC236}">
                  <a16:creationId xmlns:a16="http://schemas.microsoft.com/office/drawing/2014/main" id="{ED886021-1E04-5194-0FBA-9B9CDFC7C1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73" y="272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198" name="Group 86">
            <a:extLst>
              <a:ext uri="{FF2B5EF4-FFF2-40B4-BE49-F238E27FC236}">
                <a16:creationId xmlns:a16="http://schemas.microsoft.com/office/drawing/2014/main" id="{CF425A1A-1021-1FC2-BDAA-E6397F14E034}"/>
              </a:ext>
            </a:extLst>
          </p:cNvPr>
          <p:cNvGrpSpPr>
            <a:grpSpLocks/>
          </p:cNvGrpSpPr>
          <p:nvPr/>
        </p:nvGrpSpPr>
        <p:grpSpPr bwMode="auto">
          <a:xfrm>
            <a:off x="3594100" y="3598863"/>
            <a:ext cx="663575" cy="719137"/>
            <a:chOff x="3173" y="2267"/>
            <a:chExt cx="453" cy="453"/>
          </a:xfrm>
        </p:grpSpPr>
        <p:sp>
          <p:nvSpPr>
            <p:cNvPr id="90199" name="AutoShape 87">
              <a:extLst>
                <a:ext uri="{FF2B5EF4-FFF2-40B4-BE49-F238E27FC236}">
                  <a16:creationId xmlns:a16="http://schemas.microsoft.com/office/drawing/2014/main" id="{D65A0F3B-589E-DF42-B436-025CF9B07D7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2267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00" name="Line 88">
              <a:extLst>
                <a:ext uri="{FF2B5EF4-FFF2-40B4-BE49-F238E27FC236}">
                  <a16:creationId xmlns:a16="http://schemas.microsoft.com/office/drawing/2014/main" id="{56325AC4-E136-7D0C-D696-F4DB78AA2F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73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01" name="Group 89">
            <a:extLst>
              <a:ext uri="{FF2B5EF4-FFF2-40B4-BE49-F238E27FC236}">
                <a16:creationId xmlns:a16="http://schemas.microsoft.com/office/drawing/2014/main" id="{3B365323-27B6-C172-162D-B51E9C1B410F}"/>
              </a:ext>
            </a:extLst>
          </p:cNvPr>
          <p:cNvGrpSpPr>
            <a:grpSpLocks/>
          </p:cNvGrpSpPr>
          <p:nvPr/>
        </p:nvGrpSpPr>
        <p:grpSpPr bwMode="auto">
          <a:xfrm>
            <a:off x="4259263" y="3598863"/>
            <a:ext cx="665162" cy="719137"/>
            <a:chOff x="3627" y="2267"/>
            <a:chExt cx="453" cy="453"/>
          </a:xfrm>
        </p:grpSpPr>
        <p:sp>
          <p:nvSpPr>
            <p:cNvPr id="90202" name="AutoShape 90">
              <a:extLst>
                <a:ext uri="{FF2B5EF4-FFF2-40B4-BE49-F238E27FC236}">
                  <a16:creationId xmlns:a16="http://schemas.microsoft.com/office/drawing/2014/main" id="{93575830-C2DF-A517-481A-9FD72B78866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2267"/>
              <a:ext cx="453" cy="453"/>
            </a:xfrm>
            <a:prstGeom prst="rtTriangl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03" name="Line 91">
              <a:extLst>
                <a:ext uri="{FF2B5EF4-FFF2-40B4-BE49-F238E27FC236}">
                  <a16:creationId xmlns:a16="http://schemas.microsoft.com/office/drawing/2014/main" id="{6593FA26-7F3E-18A2-4E3A-76EC008D94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27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04" name="Line 92">
              <a:extLst>
                <a:ext uri="{FF2B5EF4-FFF2-40B4-BE49-F238E27FC236}">
                  <a16:creationId xmlns:a16="http://schemas.microsoft.com/office/drawing/2014/main" id="{38BA26AE-3526-0F5D-0547-F05FE2BA4DC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854" y="204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05" name="Group 93">
            <a:extLst>
              <a:ext uri="{FF2B5EF4-FFF2-40B4-BE49-F238E27FC236}">
                <a16:creationId xmlns:a16="http://schemas.microsoft.com/office/drawing/2014/main" id="{E6DA5E70-7762-3C60-232C-0D05A6F385ED}"/>
              </a:ext>
            </a:extLst>
          </p:cNvPr>
          <p:cNvGrpSpPr>
            <a:grpSpLocks/>
          </p:cNvGrpSpPr>
          <p:nvPr/>
        </p:nvGrpSpPr>
        <p:grpSpPr bwMode="auto">
          <a:xfrm>
            <a:off x="3594100" y="4318000"/>
            <a:ext cx="663575" cy="720725"/>
            <a:chOff x="3173" y="2720"/>
            <a:chExt cx="453" cy="454"/>
          </a:xfrm>
        </p:grpSpPr>
        <p:sp>
          <p:nvSpPr>
            <p:cNvPr id="90206" name="AutoShape 94">
              <a:extLst>
                <a:ext uri="{FF2B5EF4-FFF2-40B4-BE49-F238E27FC236}">
                  <a16:creationId xmlns:a16="http://schemas.microsoft.com/office/drawing/2014/main" id="{5E796481-7103-DE3E-69ED-81DBD0E4FC3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07" name="Line 95">
              <a:extLst>
                <a:ext uri="{FF2B5EF4-FFF2-40B4-BE49-F238E27FC236}">
                  <a16:creationId xmlns:a16="http://schemas.microsoft.com/office/drawing/2014/main" id="{4AC74228-D796-7B5A-29A1-D94DAE0F552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400" y="294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08" name="Group 96">
            <a:extLst>
              <a:ext uri="{FF2B5EF4-FFF2-40B4-BE49-F238E27FC236}">
                <a16:creationId xmlns:a16="http://schemas.microsoft.com/office/drawing/2014/main" id="{EA21C23D-5358-C4C7-D1B2-4CF41CE68BB4}"/>
              </a:ext>
            </a:extLst>
          </p:cNvPr>
          <p:cNvGrpSpPr>
            <a:grpSpLocks/>
          </p:cNvGrpSpPr>
          <p:nvPr/>
        </p:nvGrpSpPr>
        <p:grpSpPr bwMode="auto">
          <a:xfrm>
            <a:off x="4259263" y="2878138"/>
            <a:ext cx="665162" cy="719137"/>
            <a:chOff x="3627" y="1813"/>
            <a:chExt cx="453" cy="453"/>
          </a:xfrm>
        </p:grpSpPr>
        <p:sp>
          <p:nvSpPr>
            <p:cNvPr id="90209" name="AutoShape 97">
              <a:extLst>
                <a:ext uri="{FF2B5EF4-FFF2-40B4-BE49-F238E27FC236}">
                  <a16:creationId xmlns:a16="http://schemas.microsoft.com/office/drawing/2014/main" id="{3D429D3E-2263-73F6-1F46-BAC8000F18B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10" name="Line 98">
              <a:extLst>
                <a:ext uri="{FF2B5EF4-FFF2-40B4-BE49-F238E27FC236}">
                  <a16:creationId xmlns:a16="http://schemas.microsoft.com/office/drawing/2014/main" id="{DB93DEFE-D217-9015-E586-EC7CDBEC132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854" y="1586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11" name="Group 99">
            <a:extLst>
              <a:ext uri="{FF2B5EF4-FFF2-40B4-BE49-F238E27FC236}">
                <a16:creationId xmlns:a16="http://schemas.microsoft.com/office/drawing/2014/main" id="{D3792E09-BF67-32F6-2B50-242B7B227AA8}"/>
              </a:ext>
            </a:extLst>
          </p:cNvPr>
          <p:cNvGrpSpPr>
            <a:grpSpLocks/>
          </p:cNvGrpSpPr>
          <p:nvPr/>
        </p:nvGrpSpPr>
        <p:grpSpPr bwMode="auto">
          <a:xfrm>
            <a:off x="4924425" y="2878138"/>
            <a:ext cx="663575" cy="719137"/>
            <a:chOff x="4080" y="1813"/>
            <a:chExt cx="453" cy="453"/>
          </a:xfrm>
        </p:grpSpPr>
        <p:sp>
          <p:nvSpPr>
            <p:cNvPr id="90212" name="AutoShape 100">
              <a:extLst>
                <a:ext uri="{FF2B5EF4-FFF2-40B4-BE49-F238E27FC236}">
                  <a16:creationId xmlns:a16="http://schemas.microsoft.com/office/drawing/2014/main" id="{077617A6-FC41-5743-C32A-C75E52E028E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13" name="Line 101">
              <a:extLst>
                <a:ext uri="{FF2B5EF4-FFF2-40B4-BE49-F238E27FC236}">
                  <a16:creationId xmlns:a16="http://schemas.microsoft.com/office/drawing/2014/main" id="{29B0CFA9-4FD0-04FA-0FF0-BC509D3F44B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4307" y="1586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14" name="Group 102">
            <a:extLst>
              <a:ext uri="{FF2B5EF4-FFF2-40B4-BE49-F238E27FC236}">
                <a16:creationId xmlns:a16="http://schemas.microsoft.com/office/drawing/2014/main" id="{64B33F97-0758-69CE-2C90-7C13782B63F4}"/>
              </a:ext>
            </a:extLst>
          </p:cNvPr>
          <p:cNvGrpSpPr>
            <a:grpSpLocks/>
          </p:cNvGrpSpPr>
          <p:nvPr/>
        </p:nvGrpSpPr>
        <p:grpSpPr bwMode="auto">
          <a:xfrm>
            <a:off x="2930525" y="2878138"/>
            <a:ext cx="663575" cy="719137"/>
            <a:chOff x="2720" y="1813"/>
            <a:chExt cx="453" cy="453"/>
          </a:xfrm>
        </p:grpSpPr>
        <p:sp>
          <p:nvSpPr>
            <p:cNvPr id="90215" name="AutoShape 103">
              <a:extLst>
                <a:ext uri="{FF2B5EF4-FFF2-40B4-BE49-F238E27FC236}">
                  <a16:creationId xmlns:a16="http://schemas.microsoft.com/office/drawing/2014/main" id="{A01980E7-BD24-EBE8-D088-FE53B7EB73E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16" name="Freeform 104">
              <a:extLst>
                <a:ext uri="{FF2B5EF4-FFF2-40B4-BE49-F238E27FC236}">
                  <a16:creationId xmlns:a16="http://schemas.microsoft.com/office/drawing/2014/main" id="{81071835-7D8D-7E08-E32F-B1394D72A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" y="1813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17" name="Group 105">
            <a:extLst>
              <a:ext uri="{FF2B5EF4-FFF2-40B4-BE49-F238E27FC236}">
                <a16:creationId xmlns:a16="http://schemas.microsoft.com/office/drawing/2014/main" id="{C1C7DBB3-A75E-FF59-6D27-FD0A281DB9A2}"/>
              </a:ext>
            </a:extLst>
          </p:cNvPr>
          <p:cNvGrpSpPr>
            <a:grpSpLocks/>
          </p:cNvGrpSpPr>
          <p:nvPr/>
        </p:nvGrpSpPr>
        <p:grpSpPr bwMode="auto">
          <a:xfrm>
            <a:off x="3594100" y="2878138"/>
            <a:ext cx="663575" cy="719137"/>
            <a:chOff x="3173" y="1813"/>
            <a:chExt cx="453" cy="453"/>
          </a:xfrm>
        </p:grpSpPr>
        <p:sp>
          <p:nvSpPr>
            <p:cNvPr id="90218" name="AutoShape 106">
              <a:extLst>
                <a:ext uri="{FF2B5EF4-FFF2-40B4-BE49-F238E27FC236}">
                  <a16:creationId xmlns:a16="http://schemas.microsoft.com/office/drawing/2014/main" id="{F6A005A8-9904-CCC1-A1CB-519A3EB8084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19" name="Freeform 107">
              <a:extLst>
                <a:ext uri="{FF2B5EF4-FFF2-40B4-BE49-F238E27FC236}">
                  <a16:creationId xmlns:a16="http://schemas.microsoft.com/office/drawing/2014/main" id="{6A238388-57B3-E25A-DBB2-6DBA8B8C5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3" y="1813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20" name="Group 108">
            <a:extLst>
              <a:ext uri="{FF2B5EF4-FFF2-40B4-BE49-F238E27FC236}">
                <a16:creationId xmlns:a16="http://schemas.microsoft.com/office/drawing/2014/main" id="{85DD29C0-CCE3-2A66-5544-47491737706D}"/>
              </a:ext>
            </a:extLst>
          </p:cNvPr>
          <p:cNvGrpSpPr>
            <a:grpSpLocks/>
          </p:cNvGrpSpPr>
          <p:nvPr/>
        </p:nvGrpSpPr>
        <p:grpSpPr bwMode="auto">
          <a:xfrm>
            <a:off x="4924425" y="4318000"/>
            <a:ext cx="663575" cy="719138"/>
            <a:chOff x="4080" y="2720"/>
            <a:chExt cx="453" cy="453"/>
          </a:xfrm>
        </p:grpSpPr>
        <p:sp>
          <p:nvSpPr>
            <p:cNvPr id="90221" name="AutoShape 109">
              <a:extLst>
                <a:ext uri="{FF2B5EF4-FFF2-40B4-BE49-F238E27FC236}">
                  <a16:creationId xmlns:a16="http://schemas.microsoft.com/office/drawing/2014/main" id="{2B2E774B-2F47-4711-4A6D-2DAD86AFFC3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22" name="Freeform 110">
              <a:extLst>
                <a:ext uri="{FF2B5EF4-FFF2-40B4-BE49-F238E27FC236}">
                  <a16:creationId xmlns:a16="http://schemas.microsoft.com/office/drawing/2014/main" id="{E6716307-363F-3014-F2C2-DD8E0BF06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720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23" name="Group 111">
            <a:extLst>
              <a:ext uri="{FF2B5EF4-FFF2-40B4-BE49-F238E27FC236}">
                <a16:creationId xmlns:a16="http://schemas.microsoft.com/office/drawing/2014/main" id="{63A7C319-BC93-9421-B9FA-94438C7A8A78}"/>
              </a:ext>
            </a:extLst>
          </p:cNvPr>
          <p:cNvGrpSpPr>
            <a:grpSpLocks/>
          </p:cNvGrpSpPr>
          <p:nvPr/>
        </p:nvGrpSpPr>
        <p:grpSpPr bwMode="auto">
          <a:xfrm>
            <a:off x="4259263" y="5037138"/>
            <a:ext cx="665162" cy="719137"/>
            <a:chOff x="3627" y="3173"/>
            <a:chExt cx="453" cy="453"/>
          </a:xfrm>
        </p:grpSpPr>
        <p:sp>
          <p:nvSpPr>
            <p:cNvPr id="90224" name="AutoShape 112">
              <a:extLst>
                <a:ext uri="{FF2B5EF4-FFF2-40B4-BE49-F238E27FC236}">
                  <a16:creationId xmlns:a16="http://schemas.microsoft.com/office/drawing/2014/main" id="{559FE510-1832-0A77-93B9-2FFEABE4954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317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25" name="Freeform 113">
              <a:extLst>
                <a:ext uri="{FF2B5EF4-FFF2-40B4-BE49-F238E27FC236}">
                  <a16:creationId xmlns:a16="http://schemas.microsoft.com/office/drawing/2014/main" id="{7079F19E-7C24-603C-B05F-F352FBED0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" y="3173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26" name="Group 114">
            <a:extLst>
              <a:ext uri="{FF2B5EF4-FFF2-40B4-BE49-F238E27FC236}">
                <a16:creationId xmlns:a16="http://schemas.microsoft.com/office/drawing/2014/main" id="{ED790DB8-92CF-AAC7-01C1-A967B8D72979}"/>
              </a:ext>
            </a:extLst>
          </p:cNvPr>
          <p:cNvGrpSpPr>
            <a:grpSpLocks/>
          </p:cNvGrpSpPr>
          <p:nvPr/>
        </p:nvGrpSpPr>
        <p:grpSpPr bwMode="auto">
          <a:xfrm>
            <a:off x="5589588" y="4318000"/>
            <a:ext cx="663575" cy="719138"/>
            <a:chOff x="4534" y="2720"/>
            <a:chExt cx="453" cy="453"/>
          </a:xfrm>
        </p:grpSpPr>
        <p:sp>
          <p:nvSpPr>
            <p:cNvPr id="90227" name="AutoShape 115">
              <a:extLst>
                <a:ext uri="{FF2B5EF4-FFF2-40B4-BE49-F238E27FC236}">
                  <a16:creationId xmlns:a16="http://schemas.microsoft.com/office/drawing/2014/main" id="{ED080402-609A-CEE9-90DC-83318453D52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28" name="Freeform 116">
              <a:extLst>
                <a:ext uri="{FF2B5EF4-FFF2-40B4-BE49-F238E27FC236}">
                  <a16:creationId xmlns:a16="http://schemas.microsoft.com/office/drawing/2014/main" id="{2D538936-DBD5-E406-BE31-94F4F9F62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" y="2720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29" name="Group 117">
            <a:extLst>
              <a:ext uri="{FF2B5EF4-FFF2-40B4-BE49-F238E27FC236}">
                <a16:creationId xmlns:a16="http://schemas.microsoft.com/office/drawing/2014/main" id="{440332E0-B14B-ED7C-20F5-8B4991926AB0}"/>
              </a:ext>
            </a:extLst>
          </p:cNvPr>
          <p:cNvGrpSpPr>
            <a:grpSpLocks/>
          </p:cNvGrpSpPr>
          <p:nvPr/>
        </p:nvGrpSpPr>
        <p:grpSpPr bwMode="auto">
          <a:xfrm>
            <a:off x="4924425" y="2878138"/>
            <a:ext cx="665163" cy="719137"/>
            <a:chOff x="4080" y="1813"/>
            <a:chExt cx="454" cy="453"/>
          </a:xfrm>
        </p:grpSpPr>
        <p:sp>
          <p:nvSpPr>
            <p:cNvPr id="90230" name="AutoShape 118">
              <a:extLst>
                <a:ext uri="{FF2B5EF4-FFF2-40B4-BE49-F238E27FC236}">
                  <a16:creationId xmlns:a16="http://schemas.microsoft.com/office/drawing/2014/main" id="{AF944006-21E5-FC8C-8536-6144AD55C5A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31" name="Line 119">
              <a:extLst>
                <a:ext uri="{FF2B5EF4-FFF2-40B4-BE49-F238E27FC236}">
                  <a16:creationId xmlns:a16="http://schemas.microsoft.com/office/drawing/2014/main" id="{C59D7F27-278A-8E24-BD14-27F4F0BE6F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34" y="1813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32" name="Group 120">
            <a:extLst>
              <a:ext uri="{FF2B5EF4-FFF2-40B4-BE49-F238E27FC236}">
                <a16:creationId xmlns:a16="http://schemas.microsoft.com/office/drawing/2014/main" id="{CC34E4B7-EDA1-CC87-B2FE-FFF3E31068E5}"/>
              </a:ext>
            </a:extLst>
          </p:cNvPr>
          <p:cNvGrpSpPr>
            <a:grpSpLocks/>
          </p:cNvGrpSpPr>
          <p:nvPr/>
        </p:nvGrpSpPr>
        <p:grpSpPr bwMode="auto">
          <a:xfrm>
            <a:off x="4924425" y="3598863"/>
            <a:ext cx="665163" cy="719137"/>
            <a:chOff x="4080" y="2267"/>
            <a:chExt cx="454" cy="453"/>
          </a:xfrm>
        </p:grpSpPr>
        <p:sp>
          <p:nvSpPr>
            <p:cNvPr id="90233" name="AutoShape 121">
              <a:extLst>
                <a:ext uri="{FF2B5EF4-FFF2-40B4-BE49-F238E27FC236}">
                  <a16:creationId xmlns:a16="http://schemas.microsoft.com/office/drawing/2014/main" id="{B0CF5116-F946-F423-F86C-01F9441F268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2267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34" name="Line 122">
              <a:extLst>
                <a:ext uri="{FF2B5EF4-FFF2-40B4-BE49-F238E27FC236}">
                  <a16:creationId xmlns:a16="http://schemas.microsoft.com/office/drawing/2014/main" id="{1780A53B-6E7B-5BA6-1011-BA4718636B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34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35" name="Group 123">
            <a:extLst>
              <a:ext uri="{FF2B5EF4-FFF2-40B4-BE49-F238E27FC236}">
                <a16:creationId xmlns:a16="http://schemas.microsoft.com/office/drawing/2014/main" id="{56C0330B-4F9F-AADB-2199-228E063FA55A}"/>
              </a:ext>
            </a:extLst>
          </p:cNvPr>
          <p:cNvGrpSpPr>
            <a:grpSpLocks/>
          </p:cNvGrpSpPr>
          <p:nvPr/>
        </p:nvGrpSpPr>
        <p:grpSpPr bwMode="auto">
          <a:xfrm>
            <a:off x="3594100" y="2159000"/>
            <a:ext cx="663575" cy="3598863"/>
            <a:chOff x="3173" y="1360"/>
            <a:chExt cx="453" cy="2267"/>
          </a:xfrm>
        </p:grpSpPr>
        <p:sp>
          <p:nvSpPr>
            <p:cNvPr id="90236" name="Line 124">
              <a:extLst>
                <a:ext uri="{FF2B5EF4-FFF2-40B4-BE49-F238E27FC236}">
                  <a16:creationId xmlns:a16="http://schemas.microsoft.com/office/drawing/2014/main" id="{53E93C68-8DA0-C5F0-3DFA-377CEE247CA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400" y="1133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0237" name="Group 125">
              <a:extLst>
                <a:ext uri="{FF2B5EF4-FFF2-40B4-BE49-F238E27FC236}">
                  <a16:creationId xmlns:a16="http://schemas.microsoft.com/office/drawing/2014/main" id="{E2B935EE-8BDF-AF72-7DF7-DBEB94C94E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3" y="3173"/>
              <a:ext cx="453" cy="454"/>
              <a:chOff x="3173" y="3173"/>
              <a:chExt cx="453" cy="454"/>
            </a:xfrm>
          </p:grpSpPr>
          <p:sp>
            <p:nvSpPr>
              <p:cNvPr id="90238" name="AutoShape 126">
                <a:extLst>
                  <a:ext uri="{FF2B5EF4-FFF2-40B4-BE49-F238E27FC236}">
                    <a16:creationId xmlns:a16="http://schemas.microsoft.com/office/drawing/2014/main" id="{B260EA9E-6330-5229-35D3-F45A441469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17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239" name="Line 127">
                <a:extLst>
                  <a:ext uri="{FF2B5EF4-FFF2-40B4-BE49-F238E27FC236}">
                    <a16:creationId xmlns:a16="http://schemas.microsoft.com/office/drawing/2014/main" id="{E353C03D-0934-6499-AF1F-719F1B758C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3400" y="3400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0240" name="Group 128">
            <a:extLst>
              <a:ext uri="{FF2B5EF4-FFF2-40B4-BE49-F238E27FC236}">
                <a16:creationId xmlns:a16="http://schemas.microsoft.com/office/drawing/2014/main" id="{2481B6EE-BBBF-2419-D01D-F6738D901218}"/>
              </a:ext>
            </a:extLst>
          </p:cNvPr>
          <p:cNvGrpSpPr>
            <a:grpSpLocks/>
          </p:cNvGrpSpPr>
          <p:nvPr/>
        </p:nvGrpSpPr>
        <p:grpSpPr bwMode="auto">
          <a:xfrm>
            <a:off x="4259263" y="2159000"/>
            <a:ext cx="665162" cy="3598863"/>
            <a:chOff x="3627" y="1360"/>
            <a:chExt cx="453" cy="2267"/>
          </a:xfrm>
        </p:grpSpPr>
        <p:grpSp>
          <p:nvGrpSpPr>
            <p:cNvPr id="90241" name="Group 129">
              <a:extLst>
                <a:ext uri="{FF2B5EF4-FFF2-40B4-BE49-F238E27FC236}">
                  <a16:creationId xmlns:a16="http://schemas.microsoft.com/office/drawing/2014/main" id="{FA294869-D287-85ED-CC09-5FAEFE2D0D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27" y="1360"/>
              <a:ext cx="453" cy="453"/>
              <a:chOff x="3627" y="1360"/>
              <a:chExt cx="453" cy="453"/>
            </a:xfrm>
          </p:grpSpPr>
          <p:sp>
            <p:nvSpPr>
              <p:cNvPr id="90242" name="AutoShape 130">
                <a:extLst>
                  <a:ext uri="{FF2B5EF4-FFF2-40B4-BE49-F238E27FC236}">
                    <a16:creationId xmlns:a16="http://schemas.microsoft.com/office/drawing/2014/main" id="{15C83495-FE98-3B17-0027-CC5CDF406A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62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243" name="Line 131">
                <a:extLst>
                  <a:ext uri="{FF2B5EF4-FFF2-40B4-BE49-F238E27FC236}">
                    <a16:creationId xmlns:a16="http://schemas.microsoft.com/office/drawing/2014/main" id="{F541DE5E-BA5B-2EAC-2700-FB72409E53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3854" y="1133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0244" name="Line 132">
              <a:extLst>
                <a:ext uri="{FF2B5EF4-FFF2-40B4-BE49-F238E27FC236}">
                  <a16:creationId xmlns:a16="http://schemas.microsoft.com/office/drawing/2014/main" id="{1FC07A47-DDD7-E95F-7F6F-6E0E6C8BB4B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854" y="340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45" name="Group 133">
            <a:extLst>
              <a:ext uri="{FF2B5EF4-FFF2-40B4-BE49-F238E27FC236}">
                <a16:creationId xmlns:a16="http://schemas.microsoft.com/office/drawing/2014/main" id="{622E96D0-B2C1-9FD1-4FFC-793C4A5D8512}"/>
              </a:ext>
            </a:extLst>
          </p:cNvPr>
          <p:cNvGrpSpPr>
            <a:grpSpLocks/>
          </p:cNvGrpSpPr>
          <p:nvPr/>
        </p:nvGrpSpPr>
        <p:grpSpPr bwMode="auto">
          <a:xfrm>
            <a:off x="4924425" y="2159000"/>
            <a:ext cx="663575" cy="3598863"/>
            <a:chOff x="4080" y="1360"/>
            <a:chExt cx="453" cy="2267"/>
          </a:xfrm>
        </p:grpSpPr>
        <p:grpSp>
          <p:nvGrpSpPr>
            <p:cNvPr id="90246" name="Group 134">
              <a:extLst>
                <a:ext uri="{FF2B5EF4-FFF2-40B4-BE49-F238E27FC236}">
                  <a16:creationId xmlns:a16="http://schemas.microsoft.com/office/drawing/2014/main" id="{435074D3-3AFE-2F3D-8086-9785293715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1360"/>
              <a:ext cx="453" cy="453"/>
              <a:chOff x="4080" y="1360"/>
              <a:chExt cx="453" cy="453"/>
            </a:xfrm>
          </p:grpSpPr>
          <p:sp>
            <p:nvSpPr>
              <p:cNvPr id="90247" name="AutoShape 135">
                <a:extLst>
                  <a:ext uri="{FF2B5EF4-FFF2-40B4-BE49-F238E27FC236}">
                    <a16:creationId xmlns:a16="http://schemas.microsoft.com/office/drawing/2014/main" id="{8D18F67E-E09B-A9A7-BE36-FCCB36CABB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408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248" name="Line 136">
                <a:extLst>
                  <a:ext uri="{FF2B5EF4-FFF2-40B4-BE49-F238E27FC236}">
                    <a16:creationId xmlns:a16="http://schemas.microsoft.com/office/drawing/2014/main" id="{A23AD14C-F097-7577-EF5F-84385690F0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4307" y="1133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0249" name="Line 137">
              <a:extLst>
                <a:ext uri="{FF2B5EF4-FFF2-40B4-BE49-F238E27FC236}">
                  <a16:creationId xmlns:a16="http://schemas.microsoft.com/office/drawing/2014/main" id="{C721EE6E-C352-F2F6-4207-E32131D1615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4307" y="340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0250" name="AutoShape 138">
            <a:extLst>
              <a:ext uri="{FF2B5EF4-FFF2-40B4-BE49-F238E27FC236}">
                <a16:creationId xmlns:a16="http://schemas.microsoft.com/office/drawing/2014/main" id="{D6064D5F-7B75-4BB0-759E-B94830BCDBE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589588" y="2159000"/>
            <a:ext cx="663575" cy="719138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0251" name="Group 139">
            <a:extLst>
              <a:ext uri="{FF2B5EF4-FFF2-40B4-BE49-F238E27FC236}">
                <a16:creationId xmlns:a16="http://schemas.microsoft.com/office/drawing/2014/main" id="{81A5118C-FC7E-C9ED-937C-AF6EADB75B2B}"/>
              </a:ext>
            </a:extLst>
          </p:cNvPr>
          <p:cNvGrpSpPr>
            <a:grpSpLocks/>
          </p:cNvGrpSpPr>
          <p:nvPr/>
        </p:nvGrpSpPr>
        <p:grpSpPr bwMode="auto">
          <a:xfrm>
            <a:off x="2930525" y="3598863"/>
            <a:ext cx="3322638" cy="719137"/>
            <a:chOff x="2720" y="2267"/>
            <a:chExt cx="2267" cy="453"/>
          </a:xfrm>
        </p:grpSpPr>
        <p:grpSp>
          <p:nvGrpSpPr>
            <p:cNvPr id="90252" name="Group 140">
              <a:extLst>
                <a:ext uri="{FF2B5EF4-FFF2-40B4-BE49-F238E27FC236}">
                  <a16:creationId xmlns:a16="http://schemas.microsoft.com/office/drawing/2014/main" id="{25F06825-9058-5833-B2EB-BA9318418E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0" y="2267"/>
              <a:ext cx="453" cy="453"/>
              <a:chOff x="2720" y="2267"/>
              <a:chExt cx="453" cy="453"/>
            </a:xfrm>
          </p:grpSpPr>
          <p:sp>
            <p:nvSpPr>
              <p:cNvPr id="90253" name="AutoShape 141">
                <a:extLst>
                  <a:ext uri="{FF2B5EF4-FFF2-40B4-BE49-F238E27FC236}">
                    <a16:creationId xmlns:a16="http://schemas.microsoft.com/office/drawing/2014/main" id="{A3C17BB6-D204-FC75-1807-ECB1B953E5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72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254" name="Line 142">
                <a:extLst>
                  <a:ext uri="{FF2B5EF4-FFF2-40B4-BE49-F238E27FC236}">
                    <a16:creationId xmlns:a16="http://schemas.microsoft.com/office/drawing/2014/main" id="{C8D02D45-E434-5D70-D33C-62E1B11F39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20" y="2267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0255" name="Line 143">
              <a:extLst>
                <a:ext uri="{FF2B5EF4-FFF2-40B4-BE49-F238E27FC236}">
                  <a16:creationId xmlns:a16="http://schemas.microsoft.com/office/drawing/2014/main" id="{5C93B1B4-5B55-A531-637B-A1FCF67AA5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87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56" name="Group 144">
            <a:extLst>
              <a:ext uri="{FF2B5EF4-FFF2-40B4-BE49-F238E27FC236}">
                <a16:creationId xmlns:a16="http://schemas.microsoft.com/office/drawing/2014/main" id="{AA62D8D5-B949-1DC5-D38B-F5ACF6079FE3}"/>
              </a:ext>
            </a:extLst>
          </p:cNvPr>
          <p:cNvGrpSpPr>
            <a:grpSpLocks/>
          </p:cNvGrpSpPr>
          <p:nvPr/>
        </p:nvGrpSpPr>
        <p:grpSpPr bwMode="auto">
          <a:xfrm>
            <a:off x="2930525" y="2159000"/>
            <a:ext cx="3322638" cy="719138"/>
            <a:chOff x="2720" y="1360"/>
            <a:chExt cx="2267" cy="453"/>
          </a:xfrm>
        </p:grpSpPr>
        <p:grpSp>
          <p:nvGrpSpPr>
            <p:cNvPr id="90257" name="Group 145">
              <a:extLst>
                <a:ext uri="{FF2B5EF4-FFF2-40B4-BE49-F238E27FC236}">
                  <a16:creationId xmlns:a16="http://schemas.microsoft.com/office/drawing/2014/main" id="{47465722-A2C5-6F99-DC0D-E415B3A3EA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4" y="1360"/>
              <a:ext cx="453" cy="453"/>
              <a:chOff x="4534" y="1360"/>
              <a:chExt cx="453" cy="453"/>
            </a:xfrm>
          </p:grpSpPr>
          <p:sp>
            <p:nvSpPr>
              <p:cNvPr id="90258" name="AutoShape 146">
                <a:extLst>
                  <a:ext uri="{FF2B5EF4-FFF2-40B4-BE49-F238E27FC236}">
                    <a16:creationId xmlns:a16="http://schemas.microsoft.com/office/drawing/2014/main" id="{75E4CE77-A69B-95EC-D01B-FCFE965970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453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259" name="Line 147">
                <a:extLst>
                  <a:ext uri="{FF2B5EF4-FFF2-40B4-BE49-F238E27FC236}">
                    <a16:creationId xmlns:a16="http://schemas.microsoft.com/office/drawing/2014/main" id="{6941F5A2-C30D-B4D9-0806-863846D579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87" y="1360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0260" name="Line 148">
              <a:extLst>
                <a:ext uri="{FF2B5EF4-FFF2-40B4-BE49-F238E27FC236}">
                  <a16:creationId xmlns:a16="http://schemas.microsoft.com/office/drawing/2014/main" id="{75396742-0DD0-08FE-4092-B4A7B8D5F4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20" y="136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61" name="Group 149">
            <a:extLst>
              <a:ext uri="{FF2B5EF4-FFF2-40B4-BE49-F238E27FC236}">
                <a16:creationId xmlns:a16="http://schemas.microsoft.com/office/drawing/2014/main" id="{CE88E3C1-9FA1-5E6C-D5A2-B7C6A2EA5AA4}"/>
              </a:ext>
            </a:extLst>
          </p:cNvPr>
          <p:cNvGrpSpPr>
            <a:grpSpLocks/>
          </p:cNvGrpSpPr>
          <p:nvPr/>
        </p:nvGrpSpPr>
        <p:grpSpPr bwMode="auto">
          <a:xfrm>
            <a:off x="4259263" y="4318000"/>
            <a:ext cx="665162" cy="719138"/>
            <a:chOff x="3627" y="2720"/>
            <a:chExt cx="453" cy="453"/>
          </a:xfrm>
        </p:grpSpPr>
        <p:sp>
          <p:nvSpPr>
            <p:cNvPr id="90262" name="AutoShape 150">
              <a:extLst>
                <a:ext uri="{FF2B5EF4-FFF2-40B4-BE49-F238E27FC236}">
                  <a16:creationId xmlns:a16="http://schemas.microsoft.com/office/drawing/2014/main" id="{190439E7-A573-1CCD-649B-B45932DFC3A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63" name="Freeform 151">
              <a:extLst>
                <a:ext uri="{FF2B5EF4-FFF2-40B4-BE49-F238E27FC236}">
                  <a16:creationId xmlns:a16="http://schemas.microsoft.com/office/drawing/2014/main" id="{192B71F5-7E07-1498-52B7-5078BA6AB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" y="2720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64" name="Group 152">
            <a:extLst>
              <a:ext uri="{FF2B5EF4-FFF2-40B4-BE49-F238E27FC236}">
                <a16:creationId xmlns:a16="http://schemas.microsoft.com/office/drawing/2014/main" id="{3A16F299-141C-7B5F-2A2B-B7098FBACC09}"/>
              </a:ext>
            </a:extLst>
          </p:cNvPr>
          <p:cNvGrpSpPr>
            <a:grpSpLocks/>
          </p:cNvGrpSpPr>
          <p:nvPr/>
        </p:nvGrpSpPr>
        <p:grpSpPr bwMode="auto">
          <a:xfrm>
            <a:off x="2930525" y="5037138"/>
            <a:ext cx="3322638" cy="719137"/>
            <a:chOff x="2720" y="3173"/>
            <a:chExt cx="2267" cy="453"/>
          </a:xfrm>
        </p:grpSpPr>
        <p:grpSp>
          <p:nvGrpSpPr>
            <p:cNvPr id="90265" name="Group 153">
              <a:extLst>
                <a:ext uri="{FF2B5EF4-FFF2-40B4-BE49-F238E27FC236}">
                  <a16:creationId xmlns:a16="http://schemas.microsoft.com/office/drawing/2014/main" id="{CE30C09D-947A-AD4B-3756-3040956EB0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0" y="3173"/>
              <a:ext cx="453" cy="453"/>
              <a:chOff x="2720" y="3173"/>
              <a:chExt cx="453" cy="453"/>
            </a:xfrm>
          </p:grpSpPr>
          <p:sp>
            <p:nvSpPr>
              <p:cNvPr id="90266" name="AutoShape 154">
                <a:extLst>
                  <a:ext uri="{FF2B5EF4-FFF2-40B4-BE49-F238E27FC236}">
                    <a16:creationId xmlns:a16="http://schemas.microsoft.com/office/drawing/2014/main" id="{C8F35F96-E9ED-0093-168C-FD99D552B1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72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267" name="Line 155">
                <a:extLst>
                  <a:ext uri="{FF2B5EF4-FFF2-40B4-BE49-F238E27FC236}">
                    <a16:creationId xmlns:a16="http://schemas.microsoft.com/office/drawing/2014/main" id="{CA560DAC-5761-C40C-E491-6FBE12348E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20" y="3173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0268" name="Line 156">
              <a:extLst>
                <a:ext uri="{FF2B5EF4-FFF2-40B4-BE49-F238E27FC236}">
                  <a16:creationId xmlns:a16="http://schemas.microsoft.com/office/drawing/2014/main" id="{DCC0CA94-C3E4-AA70-222C-B792F29CFE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87" y="3173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69" name="Group 157">
            <a:extLst>
              <a:ext uri="{FF2B5EF4-FFF2-40B4-BE49-F238E27FC236}">
                <a16:creationId xmlns:a16="http://schemas.microsoft.com/office/drawing/2014/main" id="{326FDFBD-0565-0480-A1EF-3C136A884ECC}"/>
              </a:ext>
            </a:extLst>
          </p:cNvPr>
          <p:cNvGrpSpPr>
            <a:grpSpLocks/>
          </p:cNvGrpSpPr>
          <p:nvPr/>
        </p:nvGrpSpPr>
        <p:grpSpPr bwMode="auto">
          <a:xfrm>
            <a:off x="2930525" y="4318000"/>
            <a:ext cx="3322638" cy="719138"/>
            <a:chOff x="2720" y="2720"/>
            <a:chExt cx="2267" cy="453"/>
          </a:xfrm>
        </p:grpSpPr>
        <p:grpSp>
          <p:nvGrpSpPr>
            <p:cNvPr id="90270" name="Group 158">
              <a:extLst>
                <a:ext uri="{FF2B5EF4-FFF2-40B4-BE49-F238E27FC236}">
                  <a16:creationId xmlns:a16="http://schemas.microsoft.com/office/drawing/2014/main" id="{7068B0C6-5504-C2FF-8C3F-BF57737AE3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0" y="2720"/>
              <a:ext cx="453" cy="453"/>
              <a:chOff x="2720" y="2720"/>
              <a:chExt cx="453" cy="453"/>
            </a:xfrm>
          </p:grpSpPr>
          <p:sp>
            <p:nvSpPr>
              <p:cNvPr id="90271" name="AutoShape 159">
                <a:extLst>
                  <a:ext uri="{FF2B5EF4-FFF2-40B4-BE49-F238E27FC236}">
                    <a16:creationId xmlns:a16="http://schemas.microsoft.com/office/drawing/2014/main" id="{129EB4B4-CA8F-48FD-D4A1-780090A5F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72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272" name="Line 160">
                <a:extLst>
                  <a:ext uri="{FF2B5EF4-FFF2-40B4-BE49-F238E27FC236}">
                    <a16:creationId xmlns:a16="http://schemas.microsoft.com/office/drawing/2014/main" id="{1D87F702-4202-A9D6-D7FA-E458E49425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20" y="2720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0273" name="Line 161">
              <a:extLst>
                <a:ext uri="{FF2B5EF4-FFF2-40B4-BE49-F238E27FC236}">
                  <a16:creationId xmlns:a16="http://schemas.microsoft.com/office/drawing/2014/main" id="{4B2540E7-BD8E-DACF-D6D6-7EDC31BAED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87" y="272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0274" name="Group 162">
            <a:extLst>
              <a:ext uri="{FF2B5EF4-FFF2-40B4-BE49-F238E27FC236}">
                <a16:creationId xmlns:a16="http://schemas.microsoft.com/office/drawing/2014/main" id="{CC14FDF5-9260-E263-02BD-ECCC8B510A05}"/>
              </a:ext>
            </a:extLst>
          </p:cNvPr>
          <p:cNvGrpSpPr>
            <a:grpSpLocks/>
          </p:cNvGrpSpPr>
          <p:nvPr/>
        </p:nvGrpSpPr>
        <p:grpSpPr bwMode="auto">
          <a:xfrm>
            <a:off x="2884488" y="2057400"/>
            <a:ext cx="3446462" cy="3733800"/>
            <a:chOff x="1968" y="1296"/>
            <a:chExt cx="2352" cy="2352"/>
          </a:xfrm>
        </p:grpSpPr>
        <p:grpSp>
          <p:nvGrpSpPr>
            <p:cNvPr id="90275" name="Group 163">
              <a:extLst>
                <a:ext uri="{FF2B5EF4-FFF2-40B4-BE49-F238E27FC236}">
                  <a16:creationId xmlns:a16="http://schemas.microsoft.com/office/drawing/2014/main" id="{A343EB33-451D-B3FC-5963-DFFA83809C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00" y="1360"/>
              <a:ext cx="453" cy="2267"/>
              <a:chOff x="2720" y="1360"/>
              <a:chExt cx="453" cy="2267"/>
            </a:xfrm>
          </p:grpSpPr>
          <p:sp>
            <p:nvSpPr>
              <p:cNvPr id="90276" name="Line 164">
                <a:extLst>
                  <a:ext uri="{FF2B5EF4-FFF2-40B4-BE49-F238E27FC236}">
                    <a16:creationId xmlns:a16="http://schemas.microsoft.com/office/drawing/2014/main" id="{7CB13786-B218-F70E-3058-5E7BDD7A72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2947" y="1133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90277" name="Group 165">
                <a:extLst>
                  <a:ext uri="{FF2B5EF4-FFF2-40B4-BE49-F238E27FC236}">
                    <a16:creationId xmlns:a16="http://schemas.microsoft.com/office/drawing/2014/main" id="{436A1C42-2C84-9471-631E-EE8E622565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20" y="3173"/>
                <a:ext cx="453" cy="454"/>
                <a:chOff x="2720" y="3173"/>
                <a:chExt cx="453" cy="454"/>
              </a:xfrm>
            </p:grpSpPr>
            <p:sp>
              <p:nvSpPr>
                <p:cNvPr id="90278" name="AutoShape 166">
                  <a:extLst>
                    <a:ext uri="{FF2B5EF4-FFF2-40B4-BE49-F238E27FC236}">
                      <a16:creationId xmlns:a16="http://schemas.microsoft.com/office/drawing/2014/main" id="{499AF5CD-FB8A-81D6-33C8-85F035F1AA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720" y="3173"/>
                  <a:ext cx="453" cy="453"/>
                </a:xfrm>
                <a:prstGeom prst="rtTriangle">
                  <a:avLst/>
                </a:prstGeom>
                <a:solidFill>
                  <a:srgbClr val="FFFF0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0279" name="Line 167">
                  <a:extLst>
                    <a:ext uri="{FF2B5EF4-FFF2-40B4-BE49-F238E27FC236}">
                      <a16:creationId xmlns:a16="http://schemas.microsoft.com/office/drawing/2014/main" id="{AFEBE8E5-D96B-151B-0032-1116232D97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 flipV="1">
                  <a:off x="2947" y="3400"/>
                  <a:ext cx="0" cy="453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90280" name="Oval 168">
              <a:extLst>
                <a:ext uri="{FF2B5EF4-FFF2-40B4-BE49-F238E27FC236}">
                  <a16:creationId xmlns:a16="http://schemas.microsoft.com/office/drawing/2014/main" id="{8AE91451-CF8D-10ED-F0C2-B5E4A10576E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29" y="1314"/>
              <a:ext cx="91" cy="9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1" name="Oval 169">
              <a:extLst>
                <a:ext uri="{FF2B5EF4-FFF2-40B4-BE49-F238E27FC236}">
                  <a16:creationId xmlns:a16="http://schemas.microsoft.com/office/drawing/2014/main" id="{63D0964D-B5BA-9EA1-6E8F-001A633EAE7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68" y="1296"/>
              <a:ext cx="91" cy="9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2" name="Oval 170">
              <a:extLst>
                <a:ext uri="{FF2B5EF4-FFF2-40B4-BE49-F238E27FC236}">
                  <a16:creationId xmlns:a16="http://schemas.microsoft.com/office/drawing/2014/main" id="{80CA613A-06DA-91EE-F5B3-DA8D5329F9F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68" y="3557"/>
              <a:ext cx="91" cy="9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3" name="Oval 171">
              <a:extLst>
                <a:ext uri="{FF2B5EF4-FFF2-40B4-BE49-F238E27FC236}">
                  <a16:creationId xmlns:a16="http://schemas.microsoft.com/office/drawing/2014/main" id="{FD635AA8-E63D-51CA-EEAD-A06D4C2F622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29" y="3557"/>
              <a:ext cx="91" cy="9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0284" name="AutoShape 172">
            <a:extLst>
              <a:ext uri="{FF2B5EF4-FFF2-40B4-BE49-F238E27FC236}">
                <a16:creationId xmlns:a16="http://schemas.microsoft.com/office/drawing/2014/main" id="{486D13EB-DFE0-E33B-0FD5-6A1D14EBC76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94100" y="2159000"/>
            <a:ext cx="663575" cy="719138"/>
          </a:xfrm>
          <a:prstGeom prst="rtTriangle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285" name="Freeform 173">
            <a:extLst>
              <a:ext uri="{FF2B5EF4-FFF2-40B4-BE49-F238E27FC236}">
                <a16:creationId xmlns:a16="http://schemas.microsoft.com/office/drawing/2014/main" id="{41005AC0-5CE6-06BD-17CA-A023D34E5895}"/>
              </a:ext>
            </a:extLst>
          </p:cNvPr>
          <p:cNvSpPr>
            <a:spLocks/>
          </p:cNvSpPr>
          <p:nvPr/>
        </p:nvSpPr>
        <p:spPr bwMode="auto">
          <a:xfrm>
            <a:off x="3594100" y="2133600"/>
            <a:ext cx="663575" cy="719138"/>
          </a:xfrm>
          <a:custGeom>
            <a:avLst/>
            <a:gdLst>
              <a:gd name="T0" fmla="*/ 0 w 444"/>
              <a:gd name="T1" fmla="*/ 456 h 456"/>
              <a:gd name="T2" fmla="*/ 444 w 444"/>
              <a:gd name="T3" fmla="*/ 0 h 45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44" h="456">
                <a:moveTo>
                  <a:pt x="0" y="456"/>
                </a:moveTo>
                <a:lnTo>
                  <a:pt x="444" y="0"/>
                </a:ln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286" name="AutoShape 174">
            <a:extLst>
              <a:ext uri="{FF2B5EF4-FFF2-40B4-BE49-F238E27FC236}">
                <a16:creationId xmlns:a16="http://schemas.microsoft.com/office/drawing/2014/main" id="{51A544DE-827D-96E3-75F9-EAC139B6B90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589588" y="2159000"/>
            <a:ext cx="663575" cy="719138"/>
          </a:xfrm>
          <a:prstGeom prst="rtTriangle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0287" name="Group 175">
            <a:extLst>
              <a:ext uri="{FF2B5EF4-FFF2-40B4-BE49-F238E27FC236}">
                <a16:creationId xmlns:a16="http://schemas.microsoft.com/office/drawing/2014/main" id="{0CD4F7DC-68EF-E787-8930-69D67DFC173C}"/>
              </a:ext>
            </a:extLst>
          </p:cNvPr>
          <p:cNvGrpSpPr>
            <a:grpSpLocks/>
          </p:cNvGrpSpPr>
          <p:nvPr/>
        </p:nvGrpSpPr>
        <p:grpSpPr bwMode="auto">
          <a:xfrm>
            <a:off x="5588000" y="2162175"/>
            <a:ext cx="663575" cy="3595688"/>
            <a:chOff x="4533" y="1362"/>
            <a:chExt cx="453" cy="2265"/>
          </a:xfrm>
        </p:grpSpPr>
        <p:sp>
          <p:nvSpPr>
            <p:cNvPr id="90288" name="Line 176">
              <a:extLst>
                <a:ext uri="{FF2B5EF4-FFF2-40B4-BE49-F238E27FC236}">
                  <a16:creationId xmlns:a16="http://schemas.microsoft.com/office/drawing/2014/main" id="{A469AA7A-4C72-6799-34A1-24B186D95FC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4760" y="1135"/>
              <a:ext cx="0" cy="45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289" name="Line 177">
              <a:extLst>
                <a:ext uri="{FF2B5EF4-FFF2-40B4-BE49-F238E27FC236}">
                  <a16:creationId xmlns:a16="http://schemas.microsoft.com/office/drawing/2014/main" id="{D08AD737-0971-3F39-1D9B-3A6CD06CB3B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4760" y="3400"/>
              <a:ext cx="0" cy="45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0290" name="Line 178">
            <a:extLst>
              <a:ext uri="{FF2B5EF4-FFF2-40B4-BE49-F238E27FC236}">
                <a16:creationId xmlns:a16="http://schemas.microsoft.com/office/drawing/2014/main" id="{D29B6458-6A49-87AD-E244-5E528ED49D9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9813" y="3276600"/>
            <a:ext cx="77311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291" name="Line 179">
            <a:extLst>
              <a:ext uri="{FF2B5EF4-FFF2-40B4-BE49-F238E27FC236}">
                <a16:creationId xmlns:a16="http://schemas.microsoft.com/office/drawing/2014/main" id="{87D4B778-F123-B1EA-F97E-AE17EF17B33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1075" y="3276600"/>
            <a:ext cx="77311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292" name="AutoShape 180">
            <a:extLst>
              <a:ext uri="{FF2B5EF4-FFF2-40B4-BE49-F238E27FC236}">
                <a16:creationId xmlns:a16="http://schemas.microsoft.com/office/drawing/2014/main" id="{1880F11B-A662-A34F-070A-9B5E20931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2057400"/>
            <a:ext cx="663575" cy="56673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293" name="AutoShape 181">
            <a:extLst>
              <a:ext uri="{FF2B5EF4-FFF2-40B4-BE49-F238E27FC236}">
                <a16:creationId xmlns:a16="http://schemas.microsoft.com/office/drawing/2014/main" id="{5893E6C4-ABF3-334F-AC76-6DDB857B1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2705100"/>
            <a:ext cx="663575" cy="566738"/>
          </a:xfrm>
          <a:prstGeom prst="triangle">
            <a:avLst>
              <a:gd name="adj" fmla="val 50000"/>
            </a:avLst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294" name="AutoShape 182">
            <a:extLst>
              <a:ext uri="{FF2B5EF4-FFF2-40B4-BE49-F238E27FC236}">
                <a16:creationId xmlns:a16="http://schemas.microsoft.com/office/drawing/2014/main" id="{B436BE54-9CE8-62AB-F27B-813DFE34A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3354388"/>
            <a:ext cx="663575" cy="5667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295" name="AutoShape 183">
            <a:extLst>
              <a:ext uri="{FF2B5EF4-FFF2-40B4-BE49-F238E27FC236}">
                <a16:creationId xmlns:a16="http://schemas.microsoft.com/office/drawing/2014/main" id="{3C12A7D8-4E7F-EE28-FB1E-ED01FB762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4002088"/>
            <a:ext cx="663575" cy="566737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296" name="AutoShape 184">
            <a:extLst>
              <a:ext uri="{FF2B5EF4-FFF2-40B4-BE49-F238E27FC236}">
                <a16:creationId xmlns:a16="http://schemas.microsoft.com/office/drawing/2014/main" id="{404764AC-64ED-71FE-02B9-99F8F9A20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4651375"/>
            <a:ext cx="663575" cy="566738"/>
          </a:xfrm>
          <a:prstGeom prst="triangle">
            <a:avLst>
              <a:gd name="adj" fmla="val 50000"/>
            </a:avLst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297" name="AutoShape 185">
            <a:extLst>
              <a:ext uri="{FF2B5EF4-FFF2-40B4-BE49-F238E27FC236}">
                <a16:creationId xmlns:a16="http://schemas.microsoft.com/office/drawing/2014/main" id="{882F1940-E41F-F938-018A-216A6A7B6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5300663"/>
            <a:ext cx="663575" cy="566737"/>
          </a:xfrm>
          <a:prstGeom prst="triangle">
            <a:avLst>
              <a:gd name="adj" fmla="val 50000"/>
            </a:avLst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298" name="Text Box 186">
            <a:extLst>
              <a:ext uri="{FF2B5EF4-FFF2-40B4-BE49-F238E27FC236}">
                <a16:creationId xmlns:a16="http://schemas.microsoft.com/office/drawing/2014/main" id="{9D68124C-0E75-F073-D866-209334C0A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0088" y="2057400"/>
            <a:ext cx="4079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90299" name="Text Box 187">
            <a:extLst>
              <a:ext uri="{FF2B5EF4-FFF2-40B4-BE49-F238E27FC236}">
                <a16:creationId xmlns:a16="http://schemas.microsoft.com/office/drawing/2014/main" id="{78380E5B-834F-4373-656D-F8E849C54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0" y="2714625"/>
            <a:ext cx="407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R</a:t>
            </a:r>
          </a:p>
        </p:txBody>
      </p:sp>
      <p:sp>
        <p:nvSpPr>
          <p:cNvPr id="90300" name="Text Box 188">
            <a:extLst>
              <a:ext uri="{FF2B5EF4-FFF2-40B4-BE49-F238E27FC236}">
                <a16:creationId xmlns:a16="http://schemas.microsoft.com/office/drawing/2014/main" id="{46CF613F-E548-FA4D-A56C-C6A755EE6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9613" y="3373438"/>
            <a:ext cx="387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L</a:t>
            </a:r>
          </a:p>
        </p:txBody>
      </p:sp>
      <p:sp>
        <p:nvSpPr>
          <p:cNvPr id="90301" name="Text Box 189">
            <a:extLst>
              <a:ext uri="{FF2B5EF4-FFF2-40B4-BE49-F238E27FC236}">
                <a16:creationId xmlns:a16="http://schemas.microsoft.com/office/drawing/2014/main" id="{CCB3DFB0-B29B-D2DD-7023-F530AAFF5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7075" y="4030663"/>
            <a:ext cx="3524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90302" name="Text Box 190">
            <a:extLst>
              <a:ext uri="{FF2B5EF4-FFF2-40B4-BE49-F238E27FC236}">
                <a16:creationId xmlns:a16="http://schemas.microsoft.com/office/drawing/2014/main" id="{774D92F3-EE7C-6764-B9A0-F84B63ADE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7075" y="4689475"/>
            <a:ext cx="517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S*</a:t>
            </a:r>
          </a:p>
        </p:txBody>
      </p:sp>
      <p:sp>
        <p:nvSpPr>
          <p:cNvPr id="90303" name="Text Box 191">
            <a:extLst>
              <a:ext uri="{FF2B5EF4-FFF2-40B4-BE49-F238E27FC236}">
                <a16:creationId xmlns:a16="http://schemas.microsoft.com/office/drawing/2014/main" id="{989ED700-2946-4433-EAB9-2DC81869D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9613" y="5348288"/>
            <a:ext cx="387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E</a:t>
            </a:r>
          </a:p>
        </p:txBody>
      </p:sp>
      <p:sp>
        <p:nvSpPr>
          <p:cNvPr id="90305" name="Rectangle 193">
            <a:extLst>
              <a:ext uri="{FF2B5EF4-FFF2-40B4-BE49-F238E27FC236}">
                <a16:creationId xmlns:a16="http://schemas.microsoft.com/office/drawing/2014/main" id="{FA984DBB-0795-01B1-3678-245DB2B3E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custDataLst>
      <p:tags r:id="rId1"/>
    </p:custDataLst>
  </p:cSld>
  <p:clrMapOvr>
    <a:masterClrMapping/>
  </p:clrMapOvr>
  <p:transition advTm="464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83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1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7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13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19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31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37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3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49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61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67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73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79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91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97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203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09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221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227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33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239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251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2570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263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69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143" presetID="12" presetClass="entr" presetSubtype="8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5" dur="500"/>
                                        <p:tgtEl>
                                          <p:spTgt spid="90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3"/>
                                            </p:cond>
                                          </p:stCondLst>
                                        </p:cTn>
                                        <p:tgtEl>
                                          <p:spTgt spid="9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28200"/>
                            </p:stCondLst>
                            <p:childTnLst>
                              <p:par>
                                <p:cTn id="147" presetID="2" presetClass="entr" presetSubtype="8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90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90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7"/>
                                            </p:cond>
                                          </p:stCondLst>
                                        </p:cTn>
                                        <p:tgtEl>
                                          <p:spTgt spid="9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8900"/>
                            </p:stCondLst>
                            <p:childTnLst>
                              <p:par>
                                <p:cTn id="15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15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30100"/>
                            </p:stCondLst>
                            <p:childTnLst>
                              <p:par>
                                <p:cTn id="15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30700"/>
                            </p:stCondLst>
                            <p:childTnLst>
                              <p:par>
                                <p:cTn id="16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67" dur="500"/>
                                        <p:tgtEl>
                                          <p:spTgt spid="90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4" dur="500"/>
                                        <p:tgtEl>
                                          <p:spTgt spid="9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C5A95E73-568F-A8B4-AE3C-A4EFB8522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grpSp>
        <p:nvGrpSpPr>
          <p:cNvPr id="91138" name="Group 2">
            <a:extLst>
              <a:ext uri="{FF2B5EF4-FFF2-40B4-BE49-F238E27FC236}">
                <a16:creationId xmlns:a16="http://schemas.microsoft.com/office/drawing/2014/main" id="{32507DA7-4473-714C-4A93-19E04247B500}"/>
              </a:ext>
            </a:extLst>
          </p:cNvPr>
          <p:cNvGrpSpPr>
            <a:grpSpLocks/>
          </p:cNvGrpSpPr>
          <p:nvPr/>
        </p:nvGrpSpPr>
        <p:grpSpPr bwMode="auto">
          <a:xfrm>
            <a:off x="5767388" y="2286000"/>
            <a:ext cx="3324225" cy="3598863"/>
            <a:chOff x="1439" y="1439"/>
            <a:chExt cx="2268" cy="2267"/>
          </a:xfrm>
        </p:grpSpPr>
        <p:grpSp>
          <p:nvGrpSpPr>
            <p:cNvPr id="91139" name="Group 3">
              <a:extLst>
                <a:ext uri="{FF2B5EF4-FFF2-40B4-BE49-F238E27FC236}">
                  <a16:creationId xmlns:a16="http://schemas.microsoft.com/office/drawing/2014/main" id="{13325B63-3DA6-A3E1-3071-3F05B13AF0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91140" name="AutoShape 4">
                <a:extLst>
                  <a:ext uri="{FF2B5EF4-FFF2-40B4-BE49-F238E27FC236}">
                    <a16:creationId xmlns:a16="http://schemas.microsoft.com/office/drawing/2014/main" id="{1D99E8A7-F724-B695-F59B-E8935DF131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41" name="AutoShape 5">
                <a:extLst>
                  <a:ext uri="{FF2B5EF4-FFF2-40B4-BE49-F238E27FC236}">
                    <a16:creationId xmlns:a16="http://schemas.microsoft.com/office/drawing/2014/main" id="{5C0E29D2-43D3-65D1-25BE-4662C24EE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42" name="AutoShape 6">
                <a:extLst>
                  <a:ext uri="{FF2B5EF4-FFF2-40B4-BE49-F238E27FC236}">
                    <a16:creationId xmlns:a16="http://schemas.microsoft.com/office/drawing/2014/main" id="{9F14730E-0E16-FB38-39D3-368A6BC8CF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43" name="AutoShape 7">
                <a:extLst>
                  <a:ext uri="{FF2B5EF4-FFF2-40B4-BE49-F238E27FC236}">
                    <a16:creationId xmlns:a16="http://schemas.microsoft.com/office/drawing/2014/main" id="{B8F5193B-1E71-683E-D5BB-D3A8761FEE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44" name="AutoShape 8">
                <a:extLst>
                  <a:ext uri="{FF2B5EF4-FFF2-40B4-BE49-F238E27FC236}">
                    <a16:creationId xmlns:a16="http://schemas.microsoft.com/office/drawing/2014/main" id="{C683217C-C7D6-7145-60D8-48CC3C7166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45" name="AutoShape 9">
                <a:extLst>
                  <a:ext uri="{FF2B5EF4-FFF2-40B4-BE49-F238E27FC236}">
                    <a16:creationId xmlns:a16="http://schemas.microsoft.com/office/drawing/2014/main" id="{2EDAB884-184F-A28C-43D4-7F41C36407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46" name="AutoShape 10">
                <a:extLst>
                  <a:ext uri="{FF2B5EF4-FFF2-40B4-BE49-F238E27FC236}">
                    <a16:creationId xmlns:a16="http://schemas.microsoft.com/office/drawing/2014/main" id="{4F05EEB6-00F8-F7DD-CC61-9827B4592F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47" name="AutoShape 11">
                <a:extLst>
                  <a:ext uri="{FF2B5EF4-FFF2-40B4-BE49-F238E27FC236}">
                    <a16:creationId xmlns:a16="http://schemas.microsoft.com/office/drawing/2014/main" id="{CB42FEF0-78F0-320B-236C-74C6F9EB09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48" name="AutoShape 12">
                <a:extLst>
                  <a:ext uri="{FF2B5EF4-FFF2-40B4-BE49-F238E27FC236}">
                    <a16:creationId xmlns:a16="http://schemas.microsoft.com/office/drawing/2014/main" id="{528CF69A-5F82-4E4D-0458-4744B9DA4B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49" name="AutoShape 13">
                <a:extLst>
                  <a:ext uri="{FF2B5EF4-FFF2-40B4-BE49-F238E27FC236}">
                    <a16:creationId xmlns:a16="http://schemas.microsoft.com/office/drawing/2014/main" id="{4FC2F369-B9EA-411A-5F86-2947449A62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50" name="AutoShape 14">
                <a:extLst>
                  <a:ext uri="{FF2B5EF4-FFF2-40B4-BE49-F238E27FC236}">
                    <a16:creationId xmlns:a16="http://schemas.microsoft.com/office/drawing/2014/main" id="{3D0FA463-DB05-4D4F-0977-097577E498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51" name="AutoShape 15">
                <a:extLst>
                  <a:ext uri="{FF2B5EF4-FFF2-40B4-BE49-F238E27FC236}">
                    <a16:creationId xmlns:a16="http://schemas.microsoft.com/office/drawing/2014/main" id="{A01D7D5B-F9F0-BEA1-E319-968E2F7BCE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52" name="AutoShape 16">
                <a:extLst>
                  <a:ext uri="{FF2B5EF4-FFF2-40B4-BE49-F238E27FC236}">
                    <a16:creationId xmlns:a16="http://schemas.microsoft.com/office/drawing/2014/main" id="{7379DB0C-7A9A-8662-FC93-B090670E19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53" name="AutoShape 17">
                <a:extLst>
                  <a:ext uri="{FF2B5EF4-FFF2-40B4-BE49-F238E27FC236}">
                    <a16:creationId xmlns:a16="http://schemas.microsoft.com/office/drawing/2014/main" id="{CF8481FC-6AC6-B384-D7D6-2F1CBDCD38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54" name="AutoShape 18">
                <a:extLst>
                  <a:ext uri="{FF2B5EF4-FFF2-40B4-BE49-F238E27FC236}">
                    <a16:creationId xmlns:a16="http://schemas.microsoft.com/office/drawing/2014/main" id="{B54C1CE9-A86A-C279-E136-AA70D52279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55" name="AutoShape 19">
                <a:extLst>
                  <a:ext uri="{FF2B5EF4-FFF2-40B4-BE49-F238E27FC236}">
                    <a16:creationId xmlns:a16="http://schemas.microsoft.com/office/drawing/2014/main" id="{FCED5EF9-FDF3-9658-8160-EC459F2366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56" name="AutoShape 20">
                <a:extLst>
                  <a:ext uri="{FF2B5EF4-FFF2-40B4-BE49-F238E27FC236}">
                    <a16:creationId xmlns:a16="http://schemas.microsoft.com/office/drawing/2014/main" id="{A048F265-374C-0E3D-591B-526578179A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57" name="AutoShape 21">
                <a:extLst>
                  <a:ext uri="{FF2B5EF4-FFF2-40B4-BE49-F238E27FC236}">
                    <a16:creationId xmlns:a16="http://schemas.microsoft.com/office/drawing/2014/main" id="{3DEC7E80-ADB7-417B-730F-C02DFA21B1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58" name="AutoShape 22">
                <a:extLst>
                  <a:ext uri="{FF2B5EF4-FFF2-40B4-BE49-F238E27FC236}">
                    <a16:creationId xmlns:a16="http://schemas.microsoft.com/office/drawing/2014/main" id="{47958B17-0206-094A-8229-F289A60912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59" name="AutoShape 23">
                <a:extLst>
                  <a:ext uri="{FF2B5EF4-FFF2-40B4-BE49-F238E27FC236}">
                    <a16:creationId xmlns:a16="http://schemas.microsoft.com/office/drawing/2014/main" id="{5D4DAE6E-F21C-72F0-D5D5-60FAA912E3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60" name="AutoShape 24">
                <a:extLst>
                  <a:ext uri="{FF2B5EF4-FFF2-40B4-BE49-F238E27FC236}">
                    <a16:creationId xmlns:a16="http://schemas.microsoft.com/office/drawing/2014/main" id="{DFB9C880-8C82-B90C-5FDC-11767D8125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61" name="AutoShape 25">
                <a:extLst>
                  <a:ext uri="{FF2B5EF4-FFF2-40B4-BE49-F238E27FC236}">
                    <a16:creationId xmlns:a16="http://schemas.microsoft.com/office/drawing/2014/main" id="{BB63C9DF-7B2A-B6DD-8FF4-28FF59457E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62" name="AutoShape 26">
                <a:extLst>
                  <a:ext uri="{FF2B5EF4-FFF2-40B4-BE49-F238E27FC236}">
                    <a16:creationId xmlns:a16="http://schemas.microsoft.com/office/drawing/2014/main" id="{7EFC4E6A-6319-859E-444F-C67ADD2F31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63" name="AutoShape 27">
                <a:extLst>
                  <a:ext uri="{FF2B5EF4-FFF2-40B4-BE49-F238E27FC236}">
                    <a16:creationId xmlns:a16="http://schemas.microsoft.com/office/drawing/2014/main" id="{2B25542F-CD63-E076-7419-D306286A6D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64" name="AutoShape 28">
                <a:extLst>
                  <a:ext uri="{FF2B5EF4-FFF2-40B4-BE49-F238E27FC236}">
                    <a16:creationId xmlns:a16="http://schemas.microsoft.com/office/drawing/2014/main" id="{29685FD1-614E-B0EF-B303-443C91DA1A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65" name="AutoShape 29">
                <a:extLst>
                  <a:ext uri="{FF2B5EF4-FFF2-40B4-BE49-F238E27FC236}">
                    <a16:creationId xmlns:a16="http://schemas.microsoft.com/office/drawing/2014/main" id="{DCADFC72-E6B0-1855-6FC8-4FFFF16295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66" name="AutoShape 30">
                <a:extLst>
                  <a:ext uri="{FF2B5EF4-FFF2-40B4-BE49-F238E27FC236}">
                    <a16:creationId xmlns:a16="http://schemas.microsoft.com/office/drawing/2014/main" id="{AC131E7E-F7FF-BFF3-71CF-33E5E902FF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67" name="AutoShape 31">
                <a:extLst>
                  <a:ext uri="{FF2B5EF4-FFF2-40B4-BE49-F238E27FC236}">
                    <a16:creationId xmlns:a16="http://schemas.microsoft.com/office/drawing/2014/main" id="{B8D83695-3B38-2F2B-2597-DE35F898C4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68" name="AutoShape 32">
                <a:extLst>
                  <a:ext uri="{FF2B5EF4-FFF2-40B4-BE49-F238E27FC236}">
                    <a16:creationId xmlns:a16="http://schemas.microsoft.com/office/drawing/2014/main" id="{BAD3A836-2ECB-5B8D-9B8A-A9D2804D9A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69" name="AutoShape 33">
                <a:extLst>
                  <a:ext uri="{FF2B5EF4-FFF2-40B4-BE49-F238E27FC236}">
                    <a16:creationId xmlns:a16="http://schemas.microsoft.com/office/drawing/2014/main" id="{6A1AB2D2-DCAD-99EE-17AC-A1FE1BD194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70" name="AutoShape 34">
                <a:extLst>
                  <a:ext uri="{FF2B5EF4-FFF2-40B4-BE49-F238E27FC236}">
                    <a16:creationId xmlns:a16="http://schemas.microsoft.com/office/drawing/2014/main" id="{0C55BBF1-C397-20EA-FA48-4FCF5D223F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71" name="AutoShape 35">
                <a:extLst>
                  <a:ext uri="{FF2B5EF4-FFF2-40B4-BE49-F238E27FC236}">
                    <a16:creationId xmlns:a16="http://schemas.microsoft.com/office/drawing/2014/main" id="{4196B993-D7E0-AB0A-DD26-648E82BBA6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72" name="AutoShape 36">
                <a:extLst>
                  <a:ext uri="{FF2B5EF4-FFF2-40B4-BE49-F238E27FC236}">
                    <a16:creationId xmlns:a16="http://schemas.microsoft.com/office/drawing/2014/main" id="{879772B6-3A14-DF43-12AD-B295E36C03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73" name="AutoShape 37">
                <a:extLst>
                  <a:ext uri="{FF2B5EF4-FFF2-40B4-BE49-F238E27FC236}">
                    <a16:creationId xmlns:a16="http://schemas.microsoft.com/office/drawing/2014/main" id="{822B2F57-26C8-BF92-2F5B-8225007611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74" name="AutoShape 38">
                <a:extLst>
                  <a:ext uri="{FF2B5EF4-FFF2-40B4-BE49-F238E27FC236}">
                    <a16:creationId xmlns:a16="http://schemas.microsoft.com/office/drawing/2014/main" id="{48B0E7E4-1138-E656-B4E4-8CDCD2E33D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75" name="AutoShape 39">
                <a:extLst>
                  <a:ext uri="{FF2B5EF4-FFF2-40B4-BE49-F238E27FC236}">
                    <a16:creationId xmlns:a16="http://schemas.microsoft.com/office/drawing/2014/main" id="{35551F2B-A0D3-1809-6D9B-707388F75A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76" name="AutoShape 40">
                <a:extLst>
                  <a:ext uri="{FF2B5EF4-FFF2-40B4-BE49-F238E27FC236}">
                    <a16:creationId xmlns:a16="http://schemas.microsoft.com/office/drawing/2014/main" id="{8D8BA31F-6EE8-F0F4-9960-B0F75CB14A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77" name="AutoShape 41">
                <a:extLst>
                  <a:ext uri="{FF2B5EF4-FFF2-40B4-BE49-F238E27FC236}">
                    <a16:creationId xmlns:a16="http://schemas.microsoft.com/office/drawing/2014/main" id="{6F49AA29-26D1-CE9A-C6B0-AAAA1C0531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78" name="AutoShape 42">
                <a:extLst>
                  <a:ext uri="{FF2B5EF4-FFF2-40B4-BE49-F238E27FC236}">
                    <a16:creationId xmlns:a16="http://schemas.microsoft.com/office/drawing/2014/main" id="{800C5273-6E2C-B965-F712-D56125E871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79" name="AutoShape 43">
                <a:extLst>
                  <a:ext uri="{FF2B5EF4-FFF2-40B4-BE49-F238E27FC236}">
                    <a16:creationId xmlns:a16="http://schemas.microsoft.com/office/drawing/2014/main" id="{03DD4E5E-3AF6-E662-C816-489746C29E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80" name="AutoShape 44">
                <a:extLst>
                  <a:ext uri="{FF2B5EF4-FFF2-40B4-BE49-F238E27FC236}">
                    <a16:creationId xmlns:a16="http://schemas.microsoft.com/office/drawing/2014/main" id="{4AE8FC29-299A-1FA0-BC27-AB9522A24C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81" name="AutoShape 45">
                <a:extLst>
                  <a:ext uri="{FF2B5EF4-FFF2-40B4-BE49-F238E27FC236}">
                    <a16:creationId xmlns:a16="http://schemas.microsoft.com/office/drawing/2014/main" id="{02F11D87-5241-4FFC-FA08-E16CD5D7B6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82" name="AutoShape 46">
                <a:extLst>
                  <a:ext uri="{FF2B5EF4-FFF2-40B4-BE49-F238E27FC236}">
                    <a16:creationId xmlns:a16="http://schemas.microsoft.com/office/drawing/2014/main" id="{1B8B4B11-96B9-5BA7-9840-CDAE9B94A8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83" name="AutoShape 47">
                <a:extLst>
                  <a:ext uri="{FF2B5EF4-FFF2-40B4-BE49-F238E27FC236}">
                    <a16:creationId xmlns:a16="http://schemas.microsoft.com/office/drawing/2014/main" id="{4764AC21-0DFD-EB87-A32F-3D3986D662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84" name="AutoShape 48">
                <a:extLst>
                  <a:ext uri="{FF2B5EF4-FFF2-40B4-BE49-F238E27FC236}">
                    <a16:creationId xmlns:a16="http://schemas.microsoft.com/office/drawing/2014/main" id="{65B77F8A-7EBC-46C4-4248-C7525B12BF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85" name="AutoShape 49">
                <a:extLst>
                  <a:ext uri="{FF2B5EF4-FFF2-40B4-BE49-F238E27FC236}">
                    <a16:creationId xmlns:a16="http://schemas.microsoft.com/office/drawing/2014/main" id="{4A40F499-B291-2169-0EB3-E10521CCDB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86" name="AutoShape 50">
                <a:extLst>
                  <a:ext uri="{FF2B5EF4-FFF2-40B4-BE49-F238E27FC236}">
                    <a16:creationId xmlns:a16="http://schemas.microsoft.com/office/drawing/2014/main" id="{942071B4-8129-7D0F-FAD9-A36A13BF8E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87" name="AutoShape 51">
                <a:extLst>
                  <a:ext uri="{FF2B5EF4-FFF2-40B4-BE49-F238E27FC236}">
                    <a16:creationId xmlns:a16="http://schemas.microsoft.com/office/drawing/2014/main" id="{9AB61763-54E3-3141-A2D0-3ABF1EED0F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88" name="AutoShape 52">
                <a:extLst>
                  <a:ext uri="{FF2B5EF4-FFF2-40B4-BE49-F238E27FC236}">
                    <a16:creationId xmlns:a16="http://schemas.microsoft.com/office/drawing/2014/main" id="{8FE79A46-AB52-E2E4-99DE-28F06C26BD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89" name="AutoShape 53">
                <a:extLst>
                  <a:ext uri="{FF2B5EF4-FFF2-40B4-BE49-F238E27FC236}">
                    <a16:creationId xmlns:a16="http://schemas.microsoft.com/office/drawing/2014/main" id="{21B382FB-59C5-CC92-E95C-92A584C574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0" name="AutoShape 54">
                <a:extLst>
                  <a:ext uri="{FF2B5EF4-FFF2-40B4-BE49-F238E27FC236}">
                    <a16:creationId xmlns:a16="http://schemas.microsoft.com/office/drawing/2014/main" id="{7A3081F7-9D75-A1CB-34D7-F0E7F3C188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1" name="AutoShape 55">
                <a:extLst>
                  <a:ext uri="{FF2B5EF4-FFF2-40B4-BE49-F238E27FC236}">
                    <a16:creationId xmlns:a16="http://schemas.microsoft.com/office/drawing/2014/main" id="{2B4AD3C3-D8D4-CAF4-DB91-83DAA95668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2" name="AutoShape 56">
                <a:extLst>
                  <a:ext uri="{FF2B5EF4-FFF2-40B4-BE49-F238E27FC236}">
                    <a16:creationId xmlns:a16="http://schemas.microsoft.com/office/drawing/2014/main" id="{44BCE401-25EB-13FC-FE1E-28C9B36237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3" name="AutoShape 57">
                <a:extLst>
                  <a:ext uri="{FF2B5EF4-FFF2-40B4-BE49-F238E27FC236}">
                    <a16:creationId xmlns:a16="http://schemas.microsoft.com/office/drawing/2014/main" id="{F7B4317D-AC0A-E3C9-4F28-4C12A783A9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4" name="AutoShape 58">
                <a:extLst>
                  <a:ext uri="{FF2B5EF4-FFF2-40B4-BE49-F238E27FC236}">
                    <a16:creationId xmlns:a16="http://schemas.microsoft.com/office/drawing/2014/main" id="{0056399D-7DC9-3FFD-7BA8-94EBCD4D63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5" name="AutoShape 59">
                <a:extLst>
                  <a:ext uri="{FF2B5EF4-FFF2-40B4-BE49-F238E27FC236}">
                    <a16:creationId xmlns:a16="http://schemas.microsoft.com/office/drawing/2014/main" id="{36AE95F5-4DA7-25F9-5EAF-D7468190D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6" name="AutoShape 60">
                <a:extLst>
                  <a:ext uri="{FF2B5EF4-FFF2-40B4-BE49-F238E27FC236}">
                    <a16:creationId xmlns:a16="http://schemas.microsoft.com/office/drawing/2014/main" id="{5272F9DD-798E-327D-D00E-37B6A6A4ED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7" name="AutoShape 61">
                <a:extLst>
                  <a:ext uri="{FF2B5EF4-FFF2-40B4-BE49-F238E27FC236}">
                    <a16:creationId xmlns:a16="http://schemas.microsoft.com/office/drawing/2014/main" id="{D624D017-11F4-C7C2-EF31-D747353CFB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8" name="AutoShape 62">
                <a:extLst>
                  <a:ext uri="{FF2B5EF4-FFF2-40B4-BE49-F238E27FC236}">
                    <a16:creationId xmlns:a16="http://schemas.microsoft.com/office/drawing/2014/main" id="{F66F2068-1194-DAC5-B103-0DBE09B890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199" name="AutoShape 63">
                <a:extLst>
                  <a:ext uri="{FF2B5EF4-FFF2-40B4-BE49-F238E27FC236}">
                    <a16:creationId xmlns:a16="http://schemas.microsoft.com/office/drawing/2014/main" id="{372C004A-BB6F-B003-486A-5AA4852DE7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0" name="AutoShape 64">
                <a:extLst>
                  <a:ext uri="{FF2B5EF4-FFF2-40B4-BE49-F238E27FC236}">
                    <a16:creationId xmlns:a16="http://schemas.microsoft.com/office/drawing/2014/main" id="{4258D4C6-5A27-1E07-EFA3-FA3535813D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1" name="AutoShape 65">
                <a:extLst>
                  <a:ext uri="{FF2B5EF4-FFF2-40B4-BE49-F238E27FC236}">
                    <a16:creationId xmlns:a16="http://schemas.microsoft.com/office/drawing/2014/main" id="{57BC808F-1341-3C5C-8E1A-E1D0276FD2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2" name="AutoShape 66">
                <a:extLst>
                  <a:ext uri="{FF2B5EF4-FFF2-40B4-BE49-F238E27FC236}">
                    <a16:creationId xmlns:a16="http://schemas.microsoft.com/office/drawing/2014/main" id="{0B19B22E-7F75-B9DC-E3C8-42A5A2F66D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3" name="AutoShape 67">
                <a:extLst>
                  <a:ext uri="{FF2B5EF4-FFF2-40B4-BE49-F238E27FC236}">
                    <a16:creationId xmlns:a16="http://schemas.microsoft.com/office/drawing/2014/main" id="{F1C5767F-AF9A-6C61-A077-E8F9882193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4" name="AutoShape 68">
                <a:extLst>
                  <a:ext uri="{FF2B5EF4-FFF2-40B4-BE49-F238E27FC236}">
                    <a16:creationId xmlns:a16="http://schemas.microsoft.com/office/drawing/2014/main" id="{4849F9FF-FC5C-3945-1D40-E4E26DF946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5" name="AutoShape 69">
                <a:extLst>
                  <a:ext uri="{FF2B5EF4-FFF2-40B4-BE49-F238E27FC236}">
                    <a16:creationId xmlns:a16="http://schemas.microsoft.com/office/drawing/2014/main" id="{1A6B7269-FFBD-1693-CB44-1C15FB1A3B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6" name="AutoShape 70">
                <a:extLst>
                  <a:ext uri="{FF2B5EF4-FFF2-40B4-BE49-F238E27FC236}">
                    <a16:creationId xmlns:a16="http://schemas.microsoft.com/office/drawing/2014/main" id="{6108C6F6-BFC3-2201-CC0E-B21507AC11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7" name="AutoShape 71">
                <a:extLst>
                  <a:ext uri="{FF2B5EF4-FFF2-40B4-BE49-F238E27FC236}">
                    <a16:creationId xmlns:a16="http://schemas.microsoft.com/office/drawing/2014/main" id="{3B4F36B1-210F-0DAB-C8BB-B3F53D9686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8" name="AutoShape 72">
                <a:extLst>
                  <a:ext uri="{FF2B5EF4-FFF2-40B4-BE49-F238E27FC236}">
                    <a16:creationId xmlns:a16="http://schemas.microsoft.com/office/drawing/2014/main" id="{4A89BB96-4E1C-99CB-FA5D-9C53CFA9BB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09" name="AutoShape 73">
                <a:extLst>
                  <a:ext uri="{FF2B5EF4-FFF2-40B4-BE49-F238E27FC236}">
                    <a16:creationId xmlns:a16="http://schemas.microsoft.com/office/drawing/2014/main" id="{F30A5E62-8B4B-D103-06EC-E9FA8209A8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0" name="AutoShape 74">
                <a:extLst>
                  <a:ext uri="{FF2B5EF4-FFF2-40B4-BE49-F238E27FC236}">
                    <a16:creationId xmlns:a16="http://schemas.microsoft.com/office/drawing/2014/main" id="{4EC2067E-E7D0-7C8D-9EBB-DA8C20FCC5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1" name="AutoShape 75">
                <a:extLst>
                  <a:ext uri="{FF2B5EF4-FFF2-40B4-BE49-F238E27FC236}">
                    <a16:creationId xmlns:a16="http://schemas.microsoft.com/office/drawing/2014/main" id="{3501DD4C-0DF7-1D59-A108-E2256E46F3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2" name="AutoShape 76">
                <a:extLst>
                  <a:ext uri="{FF2B5EF4-FFF2-40B4-BE49-F238E27FC236}">
                    <a16:creationId xmlns:a16="http://schemas.microsoft.com/office/drawing/2014/main" id="{0C9B385B-EDDE-747F-1A8C-D166CECFF0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3" name="AutoShape 77">
                <a:extLst>
                  <a:ext uri="{FF2B5EF4-FFF2-40B4-BE49-F238E27FC236}">
                    <a16:creationId xmlns:a16="http://schemas.microsoft.com/office/drawing/2014/main" id="{9CC1C0A1-F017-8D97-DEC9-69D17A8A10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4" name="AutoShape 78">
                <a:extLst>
                  <a:ext uri="{FF2B5EF4-FFF2-40B4-BE49-F238E27FC236}">
                    <a16:creationId xmlns:a16="http://schemas.microsoft.com/office/drawing/2014/main" id="{FC4A262F-96F5-A48A-7CFD-2FBD61B76D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5" name="AutoShape 79">
                <a:extLst>
                  <a:ext uri="{FF2B5EF4-FFF2-40B4-BE49-F238E27FC236}">
                    <a16:creationId xmlns:a16="http://schemas.microsoft.com/office/drawing/2014/main" id="{B68A12F6-92CF-F726-5227-92807A7F6C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6" name="AutoShape 80">
                <a:extLst>
                  <a:ext uri="{FF2B5EF4-FFF2-40B4-BE49-F238E27FC236}">
                    <a16:creationId xmlns:a16="http://schemas.microsoft.com/office/drawing/2014/main" id="{DB071574-9674-4A91-919C-B42979573B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7" name="AutoShape 81">
                <a:extLst>
                  <a:ext uri="{FF2B5EF4-FFF2-40B4-BE49-F238E27FC236}">
                    <a16:creationId xmlns:a16="http://schemas.microsoft.com/office/drawing/2014/main" id="{BD17A00D-7031-7A7C-6AAD-7186FDDE81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8" name="AutoShape 82">
                <a:extLst>
                  <a:ext uri="{FF2B5EF4-FFF2-40B4-BE49-F238E27FC236}">
                    <a16:creationId xmlns:a16="http://schemas.microsoft.com/office/drawing/2014/main" id="{5E74F5C1-CE7F-FB7C-5F70-CACB7C25AA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19" name="AutoShape 83">
                <a:extLst>
                  <a:ext uri="{FF2B5EF4-FFF2-40B4-BE49-F238E27FC236}">
                    <a16:creationId xmlns:a16="http://schemas.microsoft.com/office/drawing/2014/main" id="{D1D37A3C-7C61-5F0D-89B8-4F209EE67B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0" name="AutoShape 84">
                <a:extLst>
                  <a:ext uri="{FF2B5EF4-FFF2-40B4-BE49-F238E27FC236}">
                    <a16:creationId xmlns:a16="http://schemas.microsoft.com/office/drawing/2014/main" id="{9311ED1E-D641-05BD-95D1-5C163ABD6A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1" name="AutoShape 85">
                <a:extLst>
                  <a:ext uri="{FF2B5EF4-FFF2-40B4-BE49-F238E27FC236}">
                    <a16:creationId xmlns:a16="http://schemas.microsoft.com/office/drawing/2014/main" id="{B02B8074-D080-90FF-E03D-B5FC932F9A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2" name="AutoShape 86">
                <a:extLst>
                  <a:ext uri="{FF2B5EF4-FFF2-40B4-BE49-F238E27FC236}">
                    <a16:creationId xmlns:a16="http://schemas.microsoft.com/office/drawing/2014/main" id="{68D19777-9883-09E1-DB09-B1EE143550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3" name="AutoShape 87">
                <a:extLst>
                  <a:ext uri="{FF2B5EF4-FFF2-40B4-BE49-F238E27FC236}">
                    <a16:creationId xmlns:a16="http://schemas.microsoft.com/office/drawing/2014/main" id="{EAACA398-2AF3-5D66-0A3D-39F9974B99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4" name="AutoShape 88">
                <a:extLst>
                  <a:ext uri="{FF2B5EF4-FFF2-40B4-BE49-F238E27FC236}">
                    <a16:creationId xmlns:a16="http://schemas.microsoft.com/office/drawing/2014/main" id="{3FF71027-4381-7D39-E267-1FBF9E212E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5" name="AutoShape 89">
                <a:extLst>
                  <a:ext uri="{FF2B5EF4-FFF2-40B4-BE49-F238E27FC236}">
                    <a16:creationId xmlns:a16="http://schemas.microsoft.com/office/drawing/2014/main" id="{3B17620E-1548-C3F3-25BC-A7E85BF3BB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6" name="AutoShape 90">
                <a:extLst>
                  <a:ext uri="{FF2B5EF4-FFF2-40B4-BE49-F238E27FC236}">
                    <a16:creationId xmlns:a16="http://schemas.microsoft.com/office/drawing/2014/main" id="{0D12544B-48BD-EE23-D04C-8C6C0899C3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7" name="AutoShape 91">
                <a:extLst>
                  <a:ext uri="{FF2B5EF4-FFF2-40B4-BE49-F238E27FC236}">
                    <a16:creationId xmlns:a16="http://schemas.microsoft.com/office/drawing/2014/main" id="{42D2248B-D704-D5E1-1D30-A243C72D97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8" name="AutoShape 92">
                <a:extLst>
                  <a:ext uri="{FF2B5EF4-FFF2-40B4-BE49-F238E27FC236}">
                    <a16:creationId xmlns:a16="http://schemas.microsoft.com/office/drawing/2014/main" id="{36A0958A-F914-06EC-1191-3A14226F45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29" name="AutoShape 93">
                <a:extLst>
                  <a:ext uri="{FF2B5EF4-FFF2-40B4-BE49-F238E27FC236}">
                    <a16:creationId xmlns:a16="http://schemas.microsoft.com/office/drawing/2014/main" id="{04AA4BE4-77E4-8AD9-973C-D031A8397F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0" name="AutoShape 94">
                <a:extLst>
                  <a:ext uri="{FF2B5EF4-FFF2-40B4-BE49-F238E27FC236}">
                    <a16:creationId xmlns:a16="http://schemas.microsoft.com/office/drawing/2014/main" id="{5ADDC740-E9B2-0365-D15D-88F59DC3F6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1" name="AutoShape 95">
                <a:extLst>
                  <a:ext uri="{FF2B5EF4-FFF2-40B4-BE49-F238E27FC236}">
                    <a16:creationId xmlns:a16="http://schemas.microsoft.com/office/drawing/2014/main" id="{E30CF72C-88EB-4F2C-003C-1B0827FF23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2" name="AutoShape 96">
                <a:extLst>
                  <a:ext uri="{FF2B5EF4-FFF2-40B4-BE49-F238E27FC236}">
                    <a16:creationId xmlns:a16="http://schemas.microsoft.com/office/drawing/2014/main" id="{6C21155B-FE79-A54E-14B4-5AAFE1EE06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3" name="AutoShape 97">
                <a:extLst>
                  <a:ext uri="{FF2B5EF4-FFF2-40B4-BE49-F238E27FC236}">
                    <a16:creationId xmlns:a16="http://schemas.microsoft.com/office/drawing/2014/main" id="{47E16FFF-81EE-BE14-3358-2A3D2EED54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4" name="AutoShape 98">
                <a:extLst>
                  <a:ext uri="{FF2B5EF4-FFF2-40B4-BE49-F238E27FC236}">
                    <a16:creationId xmlns:a16="http://schemas.microsoft.com/office/drawing/2014/main" id="{339C41F4-FAD8-03ED-8D11-43542AFED2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5" name="AutoShape 99">
                <a:extLst>
                  <a:ext uri="{FF2B5EF4-FFF2-40B4-BE49-F238E27FC236}">
                    <a16:creationId xmlns:a16="http://schemas.microsoft.com/office/drawing/2014/main" id="{3F379234-7CCD-4077-C04D-DACEB1C31A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6" name="AutoShape 100">
                <a:extLst>
                  <a:ext uri="{FF2B5EF4-FFF2-40B4-BE49-F238E27FC236}">
                    <a16:creationId xmlns:a16="http://schemas.microsoft.com/office/drawing/2014/main" id="{DF7F1D29-B47E-500A-AC1F-F796A90B2D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7" name="AutoShape 101">
                <a:extLst>
                  <a:ext uri="{FF2B5EF4-FFF2-40B4-BE49-F238E27FC236}">
                    <a16:creationId xmlns:a16="http://schemas.microsoft.com/office/drawing/2014/main" id="{9085A767-3442-E221-7A8E-151F8D0DD8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8" name="AutoShape 102">
                <a:extLst>
                  <a:ext uri="{FF2B5EF4-FFF2-40B4-BE49-F238E27FC236}">
                    <a16:creationId xmlns:a16="http://schemas.microsoft.com/office/drawing/2014/main" id="{B5DE4ACF-4B75-A34A-A7D7-2EC9AA7B7D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39" name="AutoShape 103">
                <a:extLst>
                  <a:ext uri="{FF2B5EF4-FFF2-40B4-BE49-F238E27FC236}">
                    <a16:creationId xmlns:a16="http://schemas.microsoft.com/office/drawing/2014/main" id="{5BA68E58-6396-7EA1-AB2D-48B48944B2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40" name="AutoShape 104">
                <a:extLst>
                  <a:ext uri="{FF2B5EF4-FFF2-40B4-BE49-F238E27FC236}">
                    <a16:creationId xmlns:a16="http://schemas.microsoft.com/office/drawing/2014/main" id="{95BD44DA-3A8C-2EFA-C965-BEAA4ADDB1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41" name="AutoShape 105">
                <a:extLst>
                  <a:ext uri="{FF2B5EF4-FFF2-40B4-BE49-F238E27FC236}">
                    <a16:creationId xmlns:a16="http://schemas.microsoft.com/office/drawing/2014/main" id="{797AC8EA-B602-1876-631F-5D592D93F8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1242" name="Rectangle 106">
              <a:extLst>
                <a:ext uri="{FF2B5EF4-FFF2-40B4-BE49-F238E27FC236}">
                  <a16:creationId xmlns:a16="http://schemas.microsoft.com/office/drawing/2014/main" id="{053CFD49-834B-6754-0535-B723A4B8FA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1243" name="Group 107">
              <a:extLst>
                <a:ext uri="{FF2B5EF4-FFF2-40B4-BE49-F238E27FC236}">
                  <a16:creationId xmlns:a16="http://schemas.microsoft.com/office/drawing/2014/main" id="{5D675E10-0DEC-2E05-A7F2-F5C6CC924B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91244" name="AutoShape 108">
                <a:extLst>
                  <a:ext uri="{FF2B5EF4-FFF2-40B4-BE49-F238E27FC236}">
                    <a16:creationId xmlns:a16="http://schemas.microsoft.com/office/drawing/2014/main" id="{51CA665D-099F-47D8-B694-A15DF19184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45" name="AutoShape 109">
                <a:extLst>
                  <a:ext uri="{FF2B5EF4-FFF2-40B4-BE49-F238E27FC236}">
                    <a16:creationId xmlns:a16="http://schemas.microsoft.com/office/drawing/2014/main" id="{0DCC8AEE-B730-67D9-C50B-4F1A6B3E0D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46" name="AutoShape 110">
                <a:extLst>
                  <a:ext uri="{FF2B5EF4-FFF2-40B4-BE49-F238E27FC236}">
                    <a16:creationId xmlns:a16="http://schemas.microsoft.com/office/drawing/2014/main" id="{9F3FADAD-114B-5CE2-225B-74481EADEE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47" name="AutoShape 111">
                <a:extLst>
                  <a:ext uri="{FF2B5EF4-FFF2-40B4-BE49-F238E27FC236}">
                    <a16:creationId xmlns:a16="http://schemas.microsoft.com/office/drawing/2014/main" id="{E845AC1D-D265-5F10-AE86-5B9DEA310F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48" name="AutoShape 112">
                <a:extLst>
                  <a:ext uri="{FF2B5EF4-FFF2-40B4-BE49-F238E27FC236}">
                    <a16:creationId xmlns:a16="http://schemas.microsoft.com/office/drawing/2014/main" id="{B57E1736-558E-7099-475A-D0A2018864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49" name="AutoShape 113">
                <a:extLst>
                  <a:ext uri="{FF2B5EF4-FFF2-40B4-BE49-F238E27FC236}">
                    <a16:creationId xmlns:a16="http://schemas.microsoft.com/office/drawing/2014/main" id="{21283054-6A2E-3286-82BC-85CD1E4029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0" name="AutoShape 114">
                <a:extLst>
                  <a:ext uri="{FF2B5EF4-FFF2-40B4-BE49-F238E27FC236}">
                    <a16:creationId xmlns:a16="http://schemas.microsoft.com/office/drawing/2014/main" id="{430EF28B-E977-2790-39EC-7A91C403A4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1" name="AutoShape 115">
                <a:extLst>
                  <a:ext uri="{FF2B5EF4-FFF2-40B4-BE49-F238E27FC236}">
                    <a16:creationId xmlns:a16="http://schemas.microsoft.com/office/drawing/2014/main" id="{E8B687CF-6F16-106B-F112-F84D5546CA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2" name="AutoShape 116">
                <a:extLst>
                  <a:ext uri="{FF2B5EF4-FFF2-40B4-BE49-F238E27FC236}">
                    <a16:creationId xmlns:a16="http://schemas.microsoft.com/office/drawing/2014/main" id="{611183F8-075E-0777-AA9D-DF796382EA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3" name="AutoShape 117">
                <a:extLst>
                  <a:ext uri="{FF2B5EF4-FFF2-40B4-BE49-F238E27FC236}">
                    <a16:creationId xmlns:a16="http://schemas.microsoft.com/office/drawing/2014/main" id="{52E66C28-34E6-3AEC-F9FB-5587F7D67F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4" name="AutoShape 118">
                <a:extLst>
                  <a:ext uri="{FF2B5EF4-FFF2-40B4-BE49-F238E27FC236}">
                    <a16:creationId xmlns:a16="http://schemas.microsoft.com/office/drawing/2014/main" id="{20CE41B9-3DC8-E448-7DB1-A0B027D5B3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5" name="AutoShape 119">
                <a:extLst>
                  <a:ext uri="{FF2B5EF4-FFF2-40B4-BE49-F238E27FC236}">
                    <a16:creationId xmlns:a16="http://schemas.microsoft.com/office/drawing/2014/main" id="{98A7FBBB-6F99-7F32-08B7-EFA6861C77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6" name="AutoShape 120">
                <a:extLst>
                  <a:ext uri="{FF2B5EF4-FFF2-40B4-BE49-F238E27FC236}">
                    <a16:creationId xmlns:a16="http://schemas.microsoft.com/office/drawing/2014/main" id="{9B8C8533-3253-8DBD-C019-FCD58B2130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7" name="AutoShape 121">
                <a:extLst>
                  <a:ext uri="{FF2B5EF4-FFF2-40B4-BE49-F238E27FC236}">
                    <a16:creationId xmlns:a16="http://schemas.microsoft.com/office/drawing/2014/main" id="{26B2E2C9-F332-5CF7-0D13-1835161A97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8" name="AutoShape 122">
                <a:extLst>
                  <a:ext uri="{FF2B5EF4-FFF2-40B4-BE49-F238E27FC236}">
                    <a16:creationId xmlns:a16="http://schemas.microsoft.com/office/drawing/2014/main" id="{FC63E752-8775-8DF3-B747-A77B3A73CC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59" name="AutoShape 123">
                <a:extLst>
                  <a:ext uri="{FF2B5EF4-FFF2-40B4-BE49-F238E27FC236}">
                    <a16:creationId xmlns:a16="http://schemas.microsoft.com/office/drawing/2014/main" id="{78471BF4-77F8-E844-43DB-592D3EA7A5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0" name="AutoShape 124">
                <a:extLst>
                  <a:ext uri="{FF2B5EF4-FFF2-40B4-BE49-F238E27FC236}">
                    <a16:creationId xmlns:a16="http://schemas.microsoft.com/office/drawing/2014/main" id="{9C027493-8201-E412-00D6-43A24CC804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1" name="AutoShape 125">
                <a:extLst>
                  <a:ext uri="{FF2B5EF4-FFF2-40B4-BE49-F238E27FC236}">
                    <a16:creationId xmlns:a16="http://schemas.microsoft.com/office/drawing/2014/main" id="{79020C15-CBBE-640D-B568-A7D40F442E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2" name="AutoShape 126">
                <a:extLst>
                  <a:ext uri="{FF2B5EF4-FFF2-40B4-BE49-F238E27FC236}">
                    <a16:creationId xmlns:a16="http://schemas.microsoft.com/office/drawing/2014/main" id="{81964224-6C46-21E3-6108-D400144087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3" name="AutoShape 127">
                <a:extLst>
                  <a:ext uri="{FF2B5EF4-FFF2-40B4-BE49-F238E27FC236}">
                    <a16:creationId xmlns:a16="http://schemas.microsoft.com/office/drawing/2014/main" id="{37957FEC-6957-694A-1FB9-7B69647773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4" name="AutoShape 128">
                <a:extLst>
                  <a:ext uri="{FF2B5EF4-FFF2-40B4-BE49-F238E27FC236}">
                    <a16:creationId xmlns:a16="http://schemas.microsoft.com/office/drawing/2014/main" id="{ACC10064-7D27-F4C5-6844-F03C49A2B3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5" name="AutoShape 129">
                <a:extLst>
                  <a:ext uri="{FF2B5EF4-FFF2-40B4-BE49-F238E27FC236}">
                    <a16:creationId xmlns:a16="http://schemas.microsoft.com/office/drawing/2014/main" id="{BDD4EFCA-AE5A-0236-80DE-B52928E501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6" name="AutoShape 130">
                <a:extLst>
                  <a:ext uri="{FF2B5EF4-FFF2-40B4-BE49-F238E27FC236}">
                    <a16:creationId xmlns:a16="http://schemas.microsoft.com/office/drawing/2014/main" id="{F2F19374-FDF8-9507-906F-702B4A1EBD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7" name="AutoShape 131">
                <a:extLst>
                  <a:ext uri="{FF2B5EF4-FFF2-40B4-BE49-F238E27FC236}">
                    <a16:creationId xmlns:a16="http://schemas.microsoft.com/office/drawing/2014/main" id="{F05E6B89-1527-F958-AF58-8876CE0AF0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8" name="AutoShape 132">
                <a:extLst>
                  <a:ext uri="{FF2B5EF4-FFF2-40B4-BE49-F238E27FC236}">
                    <a16:creationId xmlns:a16="http://schemas.microsoft.com/office/drawing/2014/main" id="{43CE3106-751A-8BA6-E495-8A7B664E0A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69" name="AutoShape 133">
                <a:extLst>
                  <a:ext uri="{FF2B5EF4-FFF2-40B4-BE49-F238E27FC236}">
                    <a16:creationId xmlns:a16="http://schemas.microsoft.com/office/drawing/2014/main" id="{537E8B33-FC85-E22C-571C-BA8FDBDA56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0" name="AutoShape 134">
                <a:extLst>
                  <a:ext uri="{FF2B5EF4-FFF2-40B4-BE49-F238E27FC236}">
                    <a16:creationId xmlns:a16="http://schemas.microsoft.com/office/drawing/2014/main" id="{345D6790-56D4-F6E5-9D8A-EB69C65EBA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1" name="AutoShape 135">
                <a:extLst>
                  <a:ext uri="{FF2B5EF4-FFF2-40B4-BE49-F238E27FC236}">
                    <a16:creationId xmlns:a16="http://schemas.microsoft.com/office/drawing/2014/main" id="{6F82F44F-C45C-A2D7-A983-77EE70C0E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2" name="AutoShape 136">
                <a:extLst>
                  <a:ext uri="{FF2B5EF4-FFF2-40B4-BE49-F238E27FC236}">
                    <a16:creationId xmlns:a16="http://schemas.microsoft.com/office/drawing/2014/main" id="{2AD5B4F8-5918-08DF-DE05-42C9EB2990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3" name="AutoShape 137">
                <a:extLst>
                  <a:ext uri="{FF2B5EF4-FFF2-40B4-BE49-F238E27FC236}">
                    <a16:creationId xmlns:a16="http://schemas.microsoft.com/office/drawing/2014/main" id="{B1410291-3DBA-0DE1-EE4C-2481F8F818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4" name="AutoShape 138">
                <a:extLst>
                  <a:ext uri="{FF2B5EF4-FFF2-40B4-BE49-F238E27FC236}">
                    <a16:creationId xmlns:a16="http://schemas.microsoft.com/office/drawing/2014/main" id="{F6C64F37-F318-B689-C739-6E507E3E69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5" name="AutoShape 139">
                <a:extLst>
                  <a:ext uri="{FF2B5EF4-FFF2-40B4-BE49-F238E27FC236}">
                    <a16:creationId xmlns:a16="http://schemas.microsoft.com/office/drawing/2014/main" id="{7507CB8E-86A3-C892-C138-05B4EF0658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6" name="AutoShape 140">
                <a:extLst>
                  <a:ext uri="{FF2B5EF4-FFF2-40B4-BE49-F238E27FC236}">
                    <a16:creationId xmlns:a16="http://schemas.microsoft.com/office/drawing/2014/main" id="{66676F6A-B8A7-D904-9B2E-B1C74FCB4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7" name="AutoShape 141">
                <a:extLst>
                  <a:ext uri="{FF2B5EF4-FFF2-40B4-BE49-F238E27FC236}">
                    <a16:creationId xmlns:a16="http://schemas.microsoft.com/office/drawing/2014/main" id="{DA4DEF5D-8AF0-6193-763E-A267478D04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8" name="AutoShape 142">
                <a:extLst>
                  <a:ext uri="{FF2B5EF4-FFF2-40B4-BE49-F238E27FC236}">
                    <a16:creationId xmlns:a16="http://schemas.microsoft.com/office/drawing/2014/main" id="{A36BA0A4-296E-1D8E-1E56-AC1F68F4FB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79" name="AutoShape 143">
                <a:extLst>
                  <a:ext uri="{FF2B5EF4-FFF2-40B4-BE49-F238E27FC236}">
                    <a16:creationId xmlns:a16="http://schemas.microsoft.com/office/drawing/2014/main" id="{FEDB93E4-63DF-976E-07F7-650348D1B1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0" name="AutoShape 144">
                <a:extLst>
                  <a:ext uri="{FF2B5EF4-FFF2-40B4-BE49-F238E27FC236}">
                    <a16:creationId xmlns:a16="http://schemas.microsoft.com/office/drawing/2014/main" id="{1E415368-7DF0-6429-AB25-F45428D37B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1" name="AutoShape 145">
                <a:extLst>
                  <a:ext uri="{FF2B5EF4-FFF2-40B4-BE49-F238E27FC236}">
                    <a16:creationId xmlns:a16="http://schemas.microsoft.com/office/drawing/2014/main" id="{948BD2C7-2BE2-5B4B-4F86-BEF5729AF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2" name="AutoShape 146">
                <a:extLst>
                  <a:ext uri="{FF2B5EF4-FFF2-40B4-BE49-F238E27FC236}">
                    <a16:creationId xmlns:a16="http://schemas.microsoft.com/office/drawing/2014/main" id="{AE4A321D-28D5-0B6E-0819-E6D1B04395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3" name="AutoShape 147">
                <a:extLst>
                  <a:ext uri="{FF2B5EF4-FFF2-40B4-BE49-F238E27FC236}">
                    <a16:creationId xmlns:a16="http://schemas.microsoft.com/office/drawing/2014/main" id="{EA934EA8-A03F-6905-A7C3-E8333BDC70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4" name="AutoShape 148">
                <a:extLst>
                  <a:ext uri="{FF2B5EF4-FFF2-40B4-BE49-F238E27FC236}">
                    <a16:creationId xmlns:a16="http://schemas.microsoft.com/office/drawing/2014/main" id="{A53E5278-D0D6-3A56-5331-B1546893D9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5" name="AutoShape 149">
                <a:extLst>
                  <a:ext uri="{FF2B5EF4-FFF2-40B4-BE49-F238E27FC236}">
                    <a16:creationId xmlns:a16="http://schemas.microsoft.com/office/drawing/2014/main" id="{CC609285-F3EC-0DE5-89C9-3D1BBB4295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6" name="AutoShape 150">
                <a:extLst>
                  <a:ext uri="{FF2B5EF4-FFF2-40B4-BE49-F238E27FC236}">
                    <a16:creationId xmlns:a16="http://schemas.microsoft.com/office/drawing/2014/main" id="{26C59EE6-59C5-BC7B-E8E6-212C32CB05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7" name="AutoShape 151">
                <a:extLst>
                  <a:ext uri="{FF2B5EF4-FFF2-40B4-BE49-F238E27FC236}">
                    <a16:creationId xmlns:a16="http://schemas.microsoft.com/office/drawing/2014/main" id="{D4E993C0-2529-C65A-B715-854C9E7854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8" name="AutoShape 152">
                <a:extLst>
                  <a:ext uri="{FF2B5EF4-FFF2-40B4-BE49-F238E27FC236}">
                    <a16:creationId xmlns:a16="http://schemas.microsoft.com/office/drawing/2014/main" id="{7963A70E-F6E3-E696-2024-AEA7111B83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89" name="AutoShape 153">
                <a:extLst>
                  <a:ext uri="{FF2B5EF4-FFF2-40B4-BE49-F238E27FC236}">
                    <a16:creationId xmlns:a16="http://schemas.microsoft.com/office/drawing/2014/main" id="{7253DF51-25CC-6678-89C4-F0400FB81D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0" name="AutoShape 154">
                <a:extLst>
                  <a:ext uri="{FF2B5EF4-FFF2-40B4-BE49-F238E27FC236}">
                    <a16:creationId xmlns:a16="http://schemas.microsoft.com/office/drawing/2014/main" id="{01BF7D91-B7B7-43FE-E970-796A18987F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1" name="AutoShape 155">
                <a:extLst>
                  <a:ext uri="{FF2B5EF4-FFF2-40B4-BE49-F238E27FC236}">
                    <a16:creationId xmlns:a16="http://schemas.microsoft.com/office/drawing/2014/main" id="{9545D754-6352-C265-92F1-5788D46188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2" name="AutoShape 156">
                <a:extLst>
                  <a:ext uri="{FF2B5EF4-FFF2-40B4-BE49-F238E27FC236}">
                    <a16:creationId xmlns:a16="http://schemas.microsoft.com/office/drawing/2014/main" id="{6490DCBD-E830-5E5C-73D1-F68DC9D5A6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3" name="AutoShape 157">
                <a:extLst>
                  <a:ext uri="{FF2B5EF4-FFF2-40B4-BE49-F238E27FC236}">
                    <a16:creationId xmlns:a16="http://schemas.microsoft.com/office/drawing/2014/main" id="{7B31A4DB-577F-C8F0-6BDF-98FFB07AF1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4" name="AutoShape 158">
                <a:extLst>
                  <a:ext uri="{FF2B5EF4-FFF2-40B4-BE49-F238E27FC236}">
                    <a16:creationId xmlns:a16="http://schemas.microsoft.com/office/drawing/2014/main" id="{BEF31E1E-F65B-237B-1FD2-550C1461BE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5" name="AutoShape 159">
                <a:extLst>
                  <a:ext uri="{FF2B5EF4-FFF2-40B4-BE49-F238E27FC236}">
                    <a16:creationId xmlns:a16="http://schemas.microsoft.com/office/drawing/2014/main" id="{FF2361CB-73B5-589E-F123-01F510DB85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6" name="AutoShape 160">
                <a:extLst>
                  <a:ext uri="{FF2B5EF4-FFF2-40B4-BE49-F238E27FC236}">
                    <a16:creationId xmlns:a16="http://schemas.microsoft.com/office/drawing/2014/main" id="{7A5A9CD5-754C-8CC4-F253-4EFED33D7B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7" name="AutoShape 161">
                <a:extLst>
                  <a:ext uri="{FF2B5EF4-FFF2-40B4-BE49-F238E27FC236}">
                    <a16:creationId xmlns:a16="http://schemas.microsoft.com/office/drawing/2014/main" id="{DF604414-7E41-629A-D203-79C32D97C8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8" name="AutoShape 162">
                <a:extLst>
                  <a:ext uri="{FF2B5EF4-FFF2-40B4-BE49-F238E27FC236}">
                    <a16:creationId xmlns:a16="http://schemas.microsoft.com/office/drawing/2014/main" id="{F6B8F62B-B72E-C08A-BEBA-10AE7AA66E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299" name="AutoShape 163">
                <a:extLst>
                  <a:ext uri="{FF2B5EF4-FFF2-40B4-BE49-F238E27FC236}">
                    <a16:creationId xmlns:a16="http://schemas.microsoft.com/office/drawing/2014/main" id="{283724CC-E2D5-BD7D-41C6-6890D0CFB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0" name="AutoShape 164">
                <a:extLst>
                  <a:ext uri="{FF2B5EF4-FFF2-40B4-BE49-F238E27FC236}">
                    <a16:creationId xmlns:a16="http://schemas.microsoft.com/office/drawing/2014/main" id="{75282E26-E099-2B5A-D02C-38D226D647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1" name="AutoShape 165">
                <a:extLst>
                  <a:ext uri="{FF2B5EF4-FFF2-40B4-BE49-F238E27FC236}">
                    <a16:creationId xmlns:a16="http://schemas.microsoft.com/office/drawing/2014/main" id="{3BE1A14D-61E0-86FF-7A03-AC35B3614D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2" name="AutoShape 166">
                <a:extLst>
                  <a:ext uri="{FF2B5EF4-FFF2-40B4-BE49-F238E27FC236}">
                    <a16:creationId xmlns:a16="http://schemas.microsoft.com/office/drawing/2014/main" id="{39C4C7AF-4407-B29F-98AB-D3D46C73BF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3" name="AutoShape 167">
                <a:extLst>
                  <a:ext uri="{FF2B5EF4-FFF2-40B4-BE49-F238E27FC236}">
                    <a16:creationId xmlns:a16="http://schemas.microsoft.com/office/drawing/2014/main" id="{30B908FE-9E63-BA06-42C9-76AD7402C2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4" name="AutoShape 168">
                <a:extLst>
                  <a:ext uri="{FF2B5EF4-FFF2-40B4-BE49-F238E27FC236}">
                    <a16:creationId xmlns:a16="http://schemas.microsoft.com/office/drawing/2014/main" id="{179C72D0-7CB8-91DC-26D8-B0D466E077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5" name="AutoShape 169">
                <a:extLst>
                  <a:ext uri="{FF2B5EF4-FFF2-40B4-BE49-F238E27FC236}">
                    <a16:creationId xmlns:a16="http://schemas.microsoft.com/office/drawing/2014/main" id="{5DECBAE5-9A8C-7510-2F5C-30EFB2BFA5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6" name="AutoShape 170">
                <a:extLst>
                  <a:ext uri="{FF2B5EF4-FFF2-40B4-BE49-F238E27FC236}">
                    <a16:creationId xmlns:a16="http://schemas.microsoft.com/office/drawing/2014/main" id="{29D88F70-AD32-E28E-7CC4-647152ECE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7" name="AutoShape 171">
                <a:extLst>
                  <a:ext uri="{FF2B5EF4-FFF2-40B4-BE49-F238E27FC236}">
                    <a16:creationId xmlns:a16="http://schemas.microsoft.com/office/drawing/2014/main" id="{D464CDCE-39D9-1D15-CB4F-41E5336308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8" name="AutoShape 172">
                <a:extLst>
                  <a:ext uri="{FF2B5EF4-FFF2-40B4-BE49-F238E27FC236}">
                    <a16:creationId xmlns:a16="http://schemas.microsoft.com/office/drawing/2014/main" id="{F1615688-6FE4-C0A2-4E20-0B26CC2CAB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09" name="AutoShape 173">
                <a:extLst>
                  <a:ext uri="{FF2B5EF4-FFF2-40B4-BE49-F238E27FC236}">
                    <a16:creationId xmlns:a16="http://schemas.microsoft.com/office/drawing/2014/main" id="{D52DF020-9F7A-27A1-4C32-BD50EBA677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0" name="AutoShape 174">
                <a:extLst>
                  <a:ext uri="{FF2B5EF4-FFF2-40B4-BE49-F238E27FC236}">
                    <a16:creationId xmlns:a16="http://schemas.microsoft.com/office/drawing/2014/main" id="{A73575D5-A910-36D8-B298-3982CFDC0D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1" name="AutoShape 175">
                <a:extLst>
                  <a:ext uri="{FF2B5EF4-FFF2-40B4-BE49-F238E27FC236}">
                    <a16:creationId xmlns:a16="http://schemas.microsoft.com/office/drawing/2014/main" id="{EFD0163F-4EB7-5586-AB44-551792FEA8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2" name="AutoShape 176">
                <a:extLst>
                  <a:ext uri="{FF2B5EF4-FFF2-40B4-BE49-F238E27FC236}">
                    <a16:creationId xmlns:a16="http://schemas.microsoft.com/office/drawing/2014/main" id="{ED21EB0A-DFB1-D6FC-C5C3-447CBF0057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3" name="AutoShape 177">
                <a:extLst>
                  <a:ext uri="{FF2B5EF4-FFF2-40B4-BE49-F238E27FC236}">
                    <a16:creationId xmlns:a16="http://schemas.microsoft.com/office/drawing/2014/main" id="{3A0FE1D4-82A5-70D9-2D73-91594FE427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4" name="AutoShape 178">
                <a:extLst>
                  <a:ext uri="{FF2B5EF4-FFF2-40B4-BE49-F238E27FC236}">
                    <a16:creationId xmlns:a16="http://schemas.microsoft.com/office/drawing/2014/main" id="{D0D86FCD-9EA7-9B92-C2C8-3474240CA0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5" name="AutoShape 179">
                <a:extLst>
                  <a:ext uri="{FF2B5EF4-FFF2-40B4-BE49-F238E27FC236}">
                    <a16:creationId xmlns:a16="http://schemas.microsoft.com/office/drawing/2014/main" id="{E9F43078-C503-F289-DF32-4DA91936B6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6" name="AutoShape 180">
                <a:extLst>
                  <a:ext uri="{FF2B5EF4-FFF2-40B4-BE49-F238E27FC236}">
                    <a16:creationId xmlns:a16="http://schemas.microsoft.com/office/drawing/2014/main" id="{8EC520D9-B3EC-BBAA-2910-03D0F1C7A5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7" name="AutoShape 181">
                <a:extLst>
                  <a:ext uri="{FF2B5EF4-FFF2-40B4-BE49-F238E27FC236}">
                    <a16:creationId xmlns:a16="http://schemas.microsoft.com/office/drawing/2014/main" id="{A9415DDE-AB80-1218-03E4-0E55E3991A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8" name="AutoShape 182">
                <a:extLst>
                  <a:ext uri="{FF2B5EF4-FFF2-40B4-BE49-F238E27FC236}">
                    <a16:creationId xmlns:a16="http://schemas.microsoft.com/office/drawing/2014/main" id="{280CA6F9-5589-6F3E-4D2C-EA45B9A388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19" name="AutoShape 183">
                <a:extLst>
                  <a:ext uri="{FF2B5EF4-FFF2-40B4-BE49-F238E27FC236}">
                    <a16:creationId xmlns:a16="http://schemas.microsoft.com/office/drawing/2014/main" id="{719BDDA2-4F5F-D6D6-D895-3EE173C2F2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20" name="AutoShape 184">
                <a:extLst>
                  <a:ext uri="{FF2B5EF4-FFF2-40B4-BE49-F238E27FC236}">
                    <a16:creationId xmlns:a16="http://schemas.microsoft.com/office/drawing/2014/main" id="{0F73A4AA-55C4-F59E-08A0-A2DA45E198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21" name="AutoShape 185">
                <a:extLst>
                  <a:ext uri="{FF2B5EF4-FFF2-40B4-BE49-F238E27FC236}">
                    <a16:creationId xmlns:a16="http://schemas.microsoft.com/office/drawing/2014/main" id="{FE19DF45-1FEB-AFAC-55A5-0DC89EDC07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22" name="AutoShape 186">
                <a:extLst>
                  <a:ext uri="{FF2B5EF4-FFF2-40B4-BE49-F238E27FC236}">
                    <a16:creationId xmlns:a16="http://schemas.microsoft.com/office/drawing/2014/main" id="{E4ECC8C1-8F75-0EC4-11F7-5BB30A5B7D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23" name="AutoShape 187">
                <a:extLst>
                  <a:ext uri="{FF2B5EF4-FFF2-40B4-BE49-F238E27FC236}">
                    <a16:creationId xmlns:a16="http://schemas.microsoft.com/office/drawing/2014/main" id="{BB889623-1F37-7684-784D-A826952A1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24" name="AutoShape 188">
                <a:extLst>
                  <a:ext uri="{FF2B5EF4-FFF2-40B4-BE49-F238E27FC236}">
                    <a16:creationId xmlns:a16="http://schemas.microsoft.com/office/drawing/2014/main" id="{8AC9EFA2-1816-2872-774D-246F105901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25" name="AutoShape 189">
                <a:extLst>
                  <a:ext uri="{FF2B5EF4-FFF2-40B4-BE49-F238E27FC236}">
                    <a16:creationId xmlns:a16="http://schemas.microsoft.com/office/drawing/2014/main" id="{BE132AA0-7581-8EB7-7150-C5B4A4A326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26" name="AutoShape 190">
                <a:extLst>
                  <a:ext uri="{FF2B5EF4-FFF2-40B4-BE49-F238E27FC236}">
                    <a16:creationId xmlns:a16="http://schemas.microsoft.com/office/drawing/2014/main" id="{40C0A636-C304-840C-EAB3-497C4566A4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27" name="AutoShape 191">
                <a:extLst>
                  <a:ext uri="{FF2B5EF4-FFF2-40B4-BE49-F238E27FC236}">
                    <a16:creationId xmlns:a16="http://schemas.microsoft.com/office/drawing/2014/main" id="{AD398DA4-0565-E2F1-B29F-908FF3852F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28" name="AutoShape 192">
                <a:extLst>
                  <a:ext uri="{FF2B5EF4-FFF2-40B4-BE49-F238E27FC236}">
                    <a16:creationId xmlns:a16="http://schemas.microsoft.com/office/drawing/2014/main" id="{027233D7-1DFA-7432-F5CB-3288CB516F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29" name="AutoShape 193">
                <a:extLst>
                  <a:ext uri="{FF2B5EF4-FFF2-40B4-BE49-F238E27FC236}">
                    <a16:creationId xmlns:a16="http://schemas.microsoft.com/office/drawing/2014/main" id="{058744C8-22DE-58CE-5AB7-4425ACB28B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30" name="AutoShape 194">
                <a:extLst>
                  <a:ext uri="{FF2B5EF4-FFF2-40B4-BE49-F238E27FC236}">
                    <a16:creationId xmlns:a16="http://schemas.microsoft.com/office/drawing/2014/main" id="{58223C52-F15A-67FA-D606-5313EC8CE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31" name="AutoShape 195">
                <a:extLst>
                  <a:ext uri="{FF2B5EF4-FFF2-40B4-BE49-F238E27FC236}">
                    <a16:creationId xmlns:a16="http://schemas.microsoft.com/office/drawing/2014/main" id="{86B2DD23-7567-EFDA-C889-5869E5ED1E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32" name="AutoShape 196">
                <a:extLst>
                  <a:ext uri="{FF2B5EF4-FFF2-40B4-BE49-F238E27FC236}">
                    <a16:creationId xmlns:a16="http://schemas.microsoft.com/office/drawing/2014/main" id="{3B828C7B-8286-7560-2DC7-03DABED810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33" name="AutoShape 197">
                <a:extLst>
                  <a:ext uri="{FF2B5EF4-FFF2-40B4-BE49-F238E27FC236}">
                    <a16:creationId xmlns:a16="http://schemas.microsoft.com/office/drawing/2014/main" id="{9A299EDA-848F-D3B0-3652-57D7E366FB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34" name="AutoShape 198">
                <a:extLst>
                  <a:ext uri="{FF2B5EF4-FFF2-40B4-BE49-F238E27FC236}">
                    <a16:creationId xmlns:a16="http://schemas.microsoft.com/office/drawing/2014/main" id="{0510B2D5-D2A8-121D-3A05-06AC449B64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35" name="AutoShape 199">
                <a:extLst>
                  <a:ext uri="{FF2B5EF4-FFF2-40B4-BE49-F238E27FC236}">
                    <a16:creationId xmlns:a16="http://schemas.microsoft.com/office/drawing/2014/main" id="{73AB57B7-0968-225E-0C89-84D97D466E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36" name="AutoShape 200">
                <a:extLst>
                  <a:ext uri="{FF2B5EF4-FFF2-40B4-BE49-F238E27FC236}">
                    <a16:creationId xmlns:a16="http://schemas.microsoft.com/office/drawing/2014/main" id="{5F027E3D-89C3-C35B-4022-C136F328A8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37" name="AutoShape 201">
                <a:extLst>
                  <a:ext uri="{FF2B5EF4-FFF2-40B4-BE49-F238E27FC236}">
                    <a16:creationId xmlns:a16="http://schemas.microsoft.com/office/drawing/2014/main" id="{2DBCB145-865D-27DB-A8B8-92356A3EC0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38" name="AutoShape 202">
                <a:extLst>
                  <a:ext uri="{FF2B5EF4-FFF2-40B4-BE49-F238E27FC236}">
                    <a16:creationId xmlns:a16="http://schemas.microsoft.com/office/drawing/2014/main" id="{56748A96-AE3A-04BE-6310-B16340561E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39" name="AutoShape 203">
                <a:extLst>
                  <a:ext uri="{FF2B5EF4-FFF2-40B4-BE49-F238E27FC236}">
                    <a16:creationId xmlns:a16="http://schemas.microsoft.com/office/drawing/2014/main" id="{905BC88D-E3A6-24A3-5F96-AC26909A5B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40" name="AutoShape 204">
                <a:extLst>
                  <a:ext uri="{FF2B5EF4-FFF2-40B4-BE49-F238E27FC236}">
                    <a16:creationId xmlns:a16="http://schemas.microsoft.com/office/drawing/2014/main" id="{D14E2F77-A58E-7CFB-5B53-79C33A5DF0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41" name="AutoShape 205">
                <a:extLst>
                  <a:ext uri="{FF2B5EF4-FFF2-40B4-BE49-F238E27FC236}">
                    <a16:creationId xmlns:a16="http://schemas.microsoft.com/office/drawing/2014/main" id="{82487BE1-9D7C-E19A-3A6F-38FB918C18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42" name="AutoShape 206">
                <a:extLst>
                  <a:ext uri="{FF2B5EF4-FFF2-40B4-BE49-F238E27FC236}">
                    <a16:creationId xmlns:a16="http://schemas.microsoft.com/office/drawing/2014/main" id="{C1F33360-CAC3-53B2-B16F-4DE0FC543E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43" name="AutoShape 207">
                <a:extLst>
                  <a:ext uri="{FF2B5EF4-FFF2-40B4-BE49-F238E27FC236}">
                    <a16:creationId xmlns:a16="http://schemas.microsoft.com/office/drawing/2014/main" id="{78F6E9EC-0D52-04BF-7F64-2C640FC826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44" name="AutoShape 208">
                <a:extLst>
                  <a:ext uri="{FF2B5EF4-FFF2-40B4-BE49-F238E27FC236}">
                    <a16:creationId xmlns:a16="http://schemas.microsoft.com/office/drawing/2014/main" id="{9D6092CE-B22A-B14B-B922-5176E8CFD6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45" name="AutoShape 209">
                <a:extLst>
                  <a:ext uri="{FF2B5EF4-FFF2-40B4-BE49-F238E27FC236}">
                    <a16:creationId xmlns:a16="http://schemas.microsoft.com/office/drawing/2014/main" id="{D5C6B1D0-DE32-3B04-C600-C2928D872E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1346" name="Rectangle 210">
              <a:extLst>
                <a:ext uri="{FF2B5EF4-FFF2-40B4-BE49-F238E27FC236}">
                  <a16:creationId xmlns:a16="http://schemas.microsoft.com/office/drawing/2014/main" id="{7771D0B5-88B0-824A-1DDC-1965FEB501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347" name="Rectangle 211">
              <a:extLst>
                <a:ext uri="{FF2B5EF4-FFF2-40B4-BE49-F238E27FC236}">
                  <a16:creationId xmlns:a16="http://schemas.microsoft.com/office/drawing/2014/main" id="{D553B3B0-AEFF-24B3-E4CB-246F117C8C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1348" name="Group 212">
            <a:extLst>
              <a:ext uri="{FF2B5EF4-FFF2-40B4-BE49-F238E27FC236}">
                <a16:creationId xmlns:a16="http://schemas.microsoft.com/office/drawing/2014/main" id="{3E3252C0-BA60-36FE-5952-74F4BD010FF5}"/>
              </a:ext>
            </a:extLst>
          </p:cNvPr>
          <p:cNvGrpSpPr>
            <a:grpSpLocks/>
          </p:cNvGrpSpPr>
          <p:nvPr/>
        </p:nvGrpSpPr>
        <p:grpSpPr bwMode="auto">
          <a:xfrm>
            <a:off x="2108200" y="2284413"/>
            <a:ext cx="3324225" cy="3598862"/>
            <a:chOff x="1439" y="1439"/>
            <a:chExt cx="2268" cy="2267"/>
          </a:xfrm>
        </p:grpSpPr>
        <p:grpSp>
          <p:nvGrpSpPr>
            <p:cNvPr id="91349" name="Group 213">
              <a:extLst>
                <a:ext uri="{FF2B5EF4-FFF2-40B4-BE49-F238E27FC236}">
                  <a16:creationId xmlns:a16="http://schemas.microsoft.com/office/drawing/2014/main" id="{CF6CE5C3-7119-ED3C-27A2-3196899B5C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91350" name="AutoShape 214">
                <a:extLst>
                  <a:ext uri="{FF2B5EF4-FFF2-40B4-BE49-F238E27FC236}">
                    <a16:creationId xmlns:a16="http://schemas.microsoft.com/office/drawing/2014/main" id="{F9818DE1-ED83-AE63-262E-E6127D099E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51" name="AutoShape 215">
                <a:extLst>
                  <a:ext uri="{FF2B5EF4-FFF2-40B4-BE49-F238E27FC236}">
                    <a16:creationId xmlns:a16="http://schemas.microsoft.com/office/drawing/2014/main" id="{ECEBFD48-C5CF-4FDA-2595-BF20303F95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52" name="AutoShape 216">
                <a:extLst>
                  <a:ext uri="{FF2B5EF4-FFF2-40B4-BE49-F238E27FC236}">
                    <a16:creationId xmlns:a16="http://schemas.microsoft.com/office/drawing/2014/main" id="{B4E7847F-9A20-0E5F-58E6-DEB7EDCE8F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53" name="AutoShape 217">
                <a:extLst>
                  <a:ext uri="{FF2B5EF4-FFF2-40B4-BE49-F238E27FC236}">
                    <a16:creationId xmlns:a16="http://schemas.microsoft.com/office/drawing/2014/main" id="{B8C03661-A990-2692-937D-97E385F4CC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54" name="AutoShape 218">
                <a:extLst>
                  <a:ext uri="{FF2B5EF4-FFF2-40B4-BE49-F238E27FC236}">
                    <a16:creationId xmlns:a16="http://schemas.microsoft.com/office/drawing/2014/main" id="{C7F01137-21BE-4C94-095C-CCBE59B36D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55" name="AutoShape 219">
                <a:extLst>
                  <a:ext uri="{FF2B5EF4-FFF2-40B4-BE49-F238E27FC236}">
                    <a16:creationId xmlns:a16="http://schemas.microsoft.com/office/drawing/2014/main" id="{38FCC792-6526-06DD-D769-396E13F1C4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56" name="AutoShape 220">
                <a:extLst>
                  <a:ext uri="{FF2B5EF4-FFF2-40B4-BE49-F238E27FC236}">
                    <a16:creationId xmlns:a16="http://schemas.microsoft.com/office/drawing/2014/main" id="{192EEBB8-958D-3A66-D9E5-4EC2A33C3D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57" name="AutoShape 221">
                <a:extLst>
                  <a:ext uri="{FF2B5EF4-FFF2-40B4-BE49-F238E27FC236}">
                    <a16:creationId xmlns:a16="http://schemas.microsoft.com/office/drawing/2014/main" id="{A639D987-7B7E-9023-13F6-5E35EA83D6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58" name="AutoShape 222">
                <a:extLst>
                  <a:ext uri="{FF2B5EF4-FFF2-40B4-BE49-F238E27FC236}">
                    <a16:creationId xmlns:a16="http://schemas.microsoft.com/office/drawing/2014/main" id="{0430D824-61FA-968E-931D-AB15F74810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59" name="AutoShape 223">
                <a:extLst>
                  <a:ext uri="{FF2B5EF4-FFF2-40B4-BE49-F238E27FC236}">
                    <a16:creationId xmlns:a16="http://schemas.microsoft.com/office/drawing/2014/main" id="{6A5B7FEB-D125-914A-2356-9ADF5D4594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60" name="AutoShape 224">
                <a:extLst>
                  <a:ext uri="{FF2B5EF4-FFF2-40B4-BE49-F238E27FC236}">
                    <a16:creationId xmlns:a16="http://schemas.microsoft.com/office/drawing/2014/main" id="{43A87B01-0AD3-CCCA-0F67-4C7D1BECDF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61" name="AutoShape 225">
                <a:extLst>
                  <a:ext uri="{FF2B5EF4-FFF2-40B4-BE49-F238E27FC236}">
                    <a16:creationId xmlns:a16="http://schemas.microsoft.com/office/drawing/2014/main" id="{97F3B28F-C6A6-FF9E-7BEE-898EE46FDC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62" name="AutoShape 226">
                <a:extLst>
                  <a:ext uri="{FF2B5EF4-FFF2-40B4-BE49-F238E27FC236}">
                    <a16:creationId xmlns:a16="http://schemas.microsoft.com/office/drawing/2014/main" id="{5F69BBCA-6779-A470-6319-B1709B9C61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63" name="AutoShape 227">
                <a:extLst>
                  <a:ext uri="{FF2B5EF4-FFF2-40B4-BE49-F238E27FC236}">
                    <a16:creationId xmlns:a16="http://schemas.microsoft.com/office/drawing/2014/main" id="{82490F7D-7C18-F46F-0C8D-23DA93785B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64" name="AutoShape 228">
                <a:extLst>
                  <a:ext uri="{FF2B5EF4-FFF2-40B4-BE49-F238E27FC236}">
                    <a16:creationId xmlns:a16="http://schemas.microsoft.com/office/drawing/2014/main" id="{E5CD651A-6CC4-AB68-E56E-D1AB5FC3D3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65" name="AutoShape 229">
                <a:extLst>
                  <a:ext uri="{FF2B5EF4-FFF2-40B4-BE49-F238E27FC236}">
                    <a16:creationId xmlns:a16="http://schemas.microsoft.com/office/drawing/2014/main" id="{1BF67DFF-5E31-AFD7-557C-9FDABF5774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66" name="AutoShape 230">
                <a:extLst>
                  <a:ext uri="{FF2B5EF4-FFF2-40B4-BE49-F238E27FC236}">
                    <a16:creationId xmlns:a16="http://schemas.microsoft.com/office/drawing/2014/main" id="{98C954B4-A127-6212-AAFC-AB5F934401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67" name="AutoShape 231">
                <a:extLst>
                  <a:ext uri="{FF2B5EF4-FFF2-40B4-BE49-F238E27FC236}">
                    <a16:creationId xmlns:a16="http://schemas.microsoft.com/office/drawing/2014/main" id="{D8224CDE-3483-9CC0-9A92-0D5F4355C1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68" name="AutoShape 232">
                <a:extLst>
                  <a:ext uri="{FF2B5EF4-FFF2-40B4-BE49-F238E27FC236}">
                    <a16:creationId xmlns:a16="http://schemas.microsoft.com/office/drawing/2014/main" id="{EBECE9E7-01CB-638E-4723-3CAB2D1C4A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69" name="AutoShape 233">
                <a:extLst>
                  <a:ext uri="{FF2B5EF4-FFF2-40B4-BE49-F238E27FC236}">
                    <a16:creationId xmlns:a16="http://schemas.microsoft.com/office/drawing/2014/main" id="{32AAB126-34C9-9B24-A5D4-9C40BE8AA7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70" name="AutoShape 234">
                <a:extLst>
                  <a:ext uri="{FF2B5EF4-FFF2-40B4-BE49-F238E27FC236}">
                    <a16:creationId xmlns:a16="http://schemas.microsoft.com/office/drawing/2014/main" id="{3E3194D5-00D8-B795-9C60-9A79DC0399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71" name="AutoShape 235">
                <a:extLst>
                  <a:ext uri="{FF2B5EF4-FFF2-40B4-BE49-F238E27FC236}">
                    <a16:creationId xmlns:a16="http://schemas.microsoft.com/office/drawing/2014/main" id="{F5321170-191C-27BB-5007-001FBDD938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72" name="AutoShape 236">
                <a:extLst>
                  <a:ext uri="{FF2B5EF4-FFF2-40B4-BE49-F238E27FC236}">
                    <a16:creationId xmlns:a16="http://schemas.microsoft.com/office/drawing/2014/main" id="{B1BE72EB-F337-9B1C-6FD3-A1D249F158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73" name="AutoShape 237">
                <a:extLst>
                  <a:ext uri="{FF2B5EF4-FFF2-40B4-BE49-F238E27FC236}">
                    <a16:creationId xmlns:a16="http://schemas.microsoft.com/office/drawing/2014/main" id="{E78B4F89-CD97-0F8D-8A1B-8520E97BA7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74" name="AutoShape 238">
                <a:extLst>
                  <a:ext uri="{FF2B5EF4-FFF2-40B4-BE49-F238E27FC236}">
                    <a16:creationId xmlns:a16="http://schemas.microsoft.com/office/drawing/2014/main" id="{3544D7DB-04AE-4045-ADAA-F1F73CA85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75" name="AutoShape 239">
                <a:extLst>
                  <a:ext uri="{FF2B5EF4-FFF2-40B4-BE49-F238E27FC236}">
                    <a16:creationId xmlns:a16="http://schemas.microsoft.com/office/drawing/2014/main" id="{372EB0D6-4364-A997-9C47-F28B210DAD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76" name="AutoShape 240">
                <a:extLst>
                  <a:ext uri="{FF2B5EF4-FFF2-40B4-BE49-F238E27FC236}">
                    <a16:creationId xmlns:a16="http://schemas.microsoft.com/office/drawing/2014/main" id="{1C36151E-9631-823A-6975-0A73FEDA6E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77" name="AutoShape 241">
                <a:extLst>
                  <a:ext uri="{FF2B5EF4-FFF2-40B4-BE49-F238E27FC236}">
                    <a16:creationId xmlns:a16="http://schemas.microsoft.com/office/drawing/2014/main" id="{B0AC76D8-9F22-5EC3-3C5F-DA9B0900AF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78" name="AutoShape 242">
                <a:extLst>
                  <a:ext uri="{FF2B5EF4-FFF2-40B4-BE49-F238E27FC236}">
                    <a16:creationId xmlns:a16="http://schemas.microsoft.com/office/drawing/2014/main" id="{0A7FEAFC-F7E3-87EA-E9E9-26E78396D6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79" name="AutoShape 243">
                <a:extLst>
                  <a:ext uri="{FF2B5EF4-FFF2-40B4-BE49-F238E27FC236}">
                    <a16:creationId xmlns:a16="http://schemas.microsoft.com/office/drawing/2014/main" id="{D85B9E76-BE8C-4495-337B-2AE03BAD06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80" name="AutoShape 244">
                <a:extLst>
                  <a:ext uri="{FF2B5EF4-FFF2-40B4-BE49-F238E27FC236}">
                    <a16:creationId xmlns:a16="http://schemas.microsoft.com/office/drawing/2014/main" id="{C1DE6C54-7B25-A33A-8384-D414D21E22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81" name="AutoShape 245">
                <a:extLst>
                  <a:ext uri="{FF2B5EF4-FFF2-40B4-BE49-F238E27FC236}">
                    <a16:creationId xmlns:a16="http://schemas.microsoft.com/office/drawing/2014/main" id="{2E00327A-FFD1-C368-8108-D4A8A651EA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82" name="AutoShape 246">
                <a:extLst>
                  <a:ext uri="{FF2B5EF4-FFF2-40B4-BE49-F238E27FC236}">
                    <a16:creationId xmlns:a16="http://schemas.microsoft.com/office/drawing/2014/main" id="{DFC2A348-B585-3D99-F346-DB92B635C3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83" name="AutoShape 247">
                <a:extLst>
                  <a:ext uri="{FF2B5EF4-FFF2-40B4-BE49-F238E27FC236}">
                    <a16:creationId xmlns:a16="http://schemas.microsoft.com/office/drawing/2014/main" id="{9C32CBE8-EE7B-B6D6-6955-7BA8553D56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84" name="AutoShape 248">
                <a:extLst>
                  <a:ext uri="{FF2B5EF4-FFF2-40B4-BE49-F238E27FC236}">
                    <a16:creationId xmlns:a16="http://schemas.microsoft.com/office/drawing/2014/main" id="{5ECF4424-A1D1-0558-8BE3-B3BE6AAD90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85" name="AutoShape 249">
                <a:extLst>
                  <a:ext uri="{FF2B5EF4-FFF2-40B4-BE49-F238E27FC236}">
                    <a16:creationId xmlns:a16="http://schemas.microsoft.com/office/drawing/2014/main" id="{ED6E2206-628D-5FDB-3955-7808DBF23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86" name="AutoShape 250">
                <a:extLst>
                  <a:ext uri="{FF2B5EF4-FFF2-40B4-BE49-F238E27FC236}">
                    <a16:creationId xmlns:a16="http://schemas.microsoft.com/office/drawing/2014/main" id="{316FCE0A-A983-171C-19DC-A30E3B036A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87" name="AutoShape 251">
                <a:extLst>
                  <a:ext uri="{FF2B5EF4-FFF2-40B4-BE49-F238E27FC236}">
                    <a16:creationId xmlns:a16="http://schemas.microsoft.com/office/drawing/2014/main" id="{0FDDC3A9-EC95-D4A0-A44B-19DE89294A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88" name="AutoShape 252">
                <a:extLst>
                  <a:ext uri="{FF2B5EF4-FFF2-40B4-BE49-F238E27FC236}">
                    <a16:creationId xmlns:a16="http://schemas.microsoft.com/office/drawing/2014/main" id="{41C84E53-D2F0-7C27-E371-1D7DDC314C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89" name="AutoShape 253">
                <a:extLst>
                  <a:ext uri="{FF2B5EF4-FFF2-40B4-BE49-F238E27FC236}">
                    <a16:creationId xmlns:a16="http://schemas.microsoft.com/office/drawing/2014/main" id="{7B0CAD14-C694-E9AD-8D04-8874AE33CD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90" name="AutoShape 254">
                <a:extLst>
                  <a:ext uri="{FF2B5EF4-FFF2-40B4-BE49-F238E27FC236}">
                    <a16:creationId xmlns:a16="http://schemas.microsoft.com/office/drawing/2014/main" id="{8B65FBA2-DBF4-BC81-B37D-F25C15FCFC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91" name="AutoShape 255">
                <a:extLst>
                  <a:ext uri="{FF2B5EF4-FFF2-40B4-BE49-F238E27FC236}">
                    <a16:creationId xmlns:a16="http://schemas.microsoft.com/office/drawing/2014/main" id="{4EDE9508-8DD3-A96C-4B81-003FE6E559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92" name="AutoShape 256">
                <a:extLst>
                  <a:ext uri="{FF2B5EF4-FFF2-40B4-BE49-F238E27FC236}">
                    <a16:creationId xmlns:a16="http://schemas.microsoft.com/office/drawing/2014/main" id="{A38BDEDB-10EB-7250-1917-D4327A1563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93" name="AutoShape 257">
                <a:extLst>
                  <a:ext uri="{FF2B5EF4-FFF2-40B4-BE49-F238E27FC236}">
                    <a16:creationId xmlns:a16="http://schemas.microsoft.com/office/drawing/2014/main" id="{355C2033-B8D3-40AC-FA36-CF9F6EACEA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94" name="AutoShape 258">
                <a:extLst>
                  <a:ext uri="{FF2B5EF4-FFF2-40B4-BE49-F238E27FC236}">
                    <a16:creationId xmlns:a16="http://schemas.microsoft.com/office/drawing/2014/main" id="{B67205F5-2D1B-5523-91ED-4B1FA33C76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95" name="AutoShape 259">
                <a:extLst>
                  <a:ext uri="{FF2B5EF4-FFF2-40B4-BE49-F238E27FC236}">
                    <a16:creationId xmlns:a16="http://schemas.microsoft.com/office/drawing/2014/main" id="{AF394A78-B566-DC44-88BB-DAED4F00F8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96" name="AutoShape 260">
                <a:extLst>
                  <a:ext uri="{FF2B5EF4-FFF2-40B4-BE49-F238E27FC236}">
                    <a16:creationId xmlns:a16="http://schemas.microsoft.com/office/drawing/2014/main" id="{F80C3930-C99A-AD2A-345A-C0D96B5F61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97" name="AutoShape 261">
                <a:extLst>
                  <a:ext uri="{FF2B5EF4-FFF2-40B4-BE49-F238E27FC236}">
                    <a16:creationId xmlns:a16="http://schemas.microsoft.com/office/drawing/2014/main" id="{6D7E8F9E-8845-DC45-5A60-1925F82653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98" name="AutoShape 262">
                <a:extLst>
                  <a:ext uri="{FF2B5EF4-FFF2-40B4-BE49-F238E27FC236}">
                    <a16:creationId xmlns:a16="http://schemas.microsoft.com/office/drawing/2014/main" id="{04F1B554-2CEA-7C8D-733F-8E626580E8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399" name="AutoShape 263">
                <a:extLst>
                  <a:ext uri="{FF2B5EF4-FFF2-40B4-BE49-F238E27FC236}">
                    <a16:creationId xmlns:a16="http://schemas.microsoft.com/office/drawing/2014/main" id="{62F87E27-E8E0-0FDB-62AC-05C384018E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00" name="AutoShape 264">
                <a:extLst>
                  <a:ext uri="{FF2B5EF4-FFF2-40B4-BE49-F238E27FC236}">
                    <a16:creationId xmlns:a16="http://schemas.microsoft.com/office/drawing/2014/main" id="{2517FE69-EFD6-EF57-C24D-C2DAD3102C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01" name="AutoShape 265">
                <a:extLst>
                  <a:ext uri="{FF2B5EF4-FFF2-40B4-BE49-F238E27FC236}">
                    <a16:creationId xmlns:a16="http://schemas.microsoft.com/office/drawing/2014/main" id="{2F8C782A-34AE-4DDA-15E0-03C8E567C9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02" name="AutoShape 266">
                <a:extLst>
                  <a:ext uri="{FF2B5EF4-FFF2-40B4-BE49-F238E27FC236}">
                    <a16:creationId xmlns:a16="http://schemas.microsoft.com/office/drawing/2014/main" id="{9DDBD928-1336-BB79-7EBB-B8E9C31FF8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03" name="AutoShape 267">
                <a:extLst>
                  <a:ext uri="{FF2B5EF4-FFF2-40B4-BE49-F238E27FC236}">
                    <a16:creationId xmlns:a16="http://schemas.microsoft.com/office/drawing/2014/main" id="{86413D03-6C3F-F36F-27AE-633866FAE7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04" name="AutoShape 268">
                <a:extLst>
                  <a:ext uri="{FF2B5EF4-FFF2-40B4-BE49-F238E27FC236}">
                    <a16:creationId xmlns:a16="http://schemas.microsoft.com/office/drawing/2014/main" id="{A1A6600D-1E4B-0448-C800-9AB6DA499C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05" name="AutoShape 269">
                <a:extLst>
                  <a:ext uri="{FF2B5EF4-FFF2-40B4-BE49-F238E27FC236}">
                    <a16:creationId xmlns:a16="http://schemas.microsoft.com/office/drawing/2014/main" id="{31681360-9653-8B6C-5893-F548B734A4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06" name="AutoShape 270">
                <a:extLst>
                  <a:ext uri="{FF2B5EF4-FFF2-40B4-BE49-F238E27FC236}">
                    <a16:creationId xmlns:a16="http://schemas.microsoft.com/office/drawing/2014/main" id="{8881CD78-2F7A-2794-5B82-B2729F44AB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07" name="AutoShape 271">
                <a:extLst>
                  <a:ext uri="{FF2B5EF4-FFF2-40B4-BE49-F238E27FC236}">
                    <a16:creationId xmlns:a16="http://schemas.microsoft.com/office/drawing/2014/main" id="{E6E43D4C-86C1-3399-4E2A-E5262098D9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08" name="AutoShape 272">
                <a:extLst>
                  <a:ext uri="{FF2B5EF4-FFF2-40B4-BE49-F238E27FC236}">
                    <a16:creationId xmlns:a16="http://schemas.microsoft.com/office/drawing/2014/main" id="{D45F5149-6CE8-1B0A-9D9C-47662558F3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09" name="AutoShape 273">
                <a:extLst>
                  <a:ext uri="{FF2B5EF4-FFF2-40B4-BE49-F238E27FC236}">
                    <a16:creationId xmlns:a16="http://schemas.microsoft.com/office/drawing/2014/main" id="{F45C30BA-90F8-AF73-A929-032AD136D3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10" name="AutoShape 274">
                <a:extLst>
                  <a:ext uri="{FF2B5EF4-FFF2-40B4-BE49-F238E27FC236}">
                    <a16:creationId xmlns:a16="http://schemas.microsoft.com/office/drawing/2014/main" id="{B6734E53-38A3-B578-7A1E-B316D39E26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11" name="AutoShape 275">
                <a:extLst>
                  <a:ext uri="{FF2B5EF4-FFF2-40B4-BE49-F238E27FC236}">
                    <a16:creationId xmlns:a16="http://schemas.microsoft.com/office/drawing/2014/main" id="{1CD8AE17-06D1-409E-06E8-B29E23424C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12" name="AutoShape 276">
                <a:extLst>
                  <a:ext uri="{FF2B5EF4-FFF2-40B4-BE49-F238E27FC236}">
                    <a16:creationId xmlns:a16="http://schemas.microsoft.com/office/drawing/2014/main" id="{5A01EEBF-F3AC-C86A-B508-426689D760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13" name="AutoShape 277">
                <a:extLst>
                  <a:ext uri="{FF2B5EF4-FFF2-40B4-BE49-F238E27FC236}">
                    <a16:creationId xmlns:a16="http://schemas.microsoft.com/office/drawing/2014/main" id="{08E22631-21C5-249E-B642-D27C599879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14" name="AutoShape 278">
                <a:extLst>
                  <a:ext uri="{FF2B5EF4-FFF2-40B4-BE49-F238E27FC236}">
                    <a16:creationId xmlns:a16="http://schemas.microsoft.com/office/drawing/2014/main" id="{A339FE67-D80D-BF29-49C4-C08E8785DF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15" name="AutoShape 279">
                <a:extLst>
                  <a:ext uri="{FF2B5EF4-FFF2-40B4-BE49-F238E27FC236}">
                    <a16:creationId xmlns:a16="http://schemas.microsoft.com/office/drawing/2014/main" id="{AD92EA29-7005-194D-1B2C-61D736B495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16" name="AutoShape 280">
                <a:extLst>
                  <a:ext uri="{FF2B5EF4-FFF2-40B4-BE49-F238E27FC236}">
                    <a16:creationId xmlns:a16="http://schemas.microsoft.com/office/drawing/2014/main" id="{DBBB29E2-C4CC-4A73-3680-F93803D695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17" name="AutoShape 281">
                <a:extLst>
                  <a:ext uri="{FF2B5EF4-FFF2-40B4-BE49-F238E27FC236}">
                    <a16:creationId xmlns:a16="http://schemas.microsoft.com/office/drawing/2014/main" id="{63EDBE82-19F6-26E2-5C40-6B205780AB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18" name="AutoShape 282">
                <a:extLst>
                  <a:ext uri="{FF2B5EF4-FFF2-40B4-BE49-F238E27FC236}">
                    <a16:creationId xmlns:a16="http://schemas.microsoft.com/office/drawing/2014/main" id="{BF51DB1E-0144-D522-23E3-204CD4C8DD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19" name="AutoShape 283">
                <a:extLst>
                  <a:ext uri="{FF2B5EF4-FFF2-40B4-BE49-F238E27FC236}">
                    <a16:creationId xmlns:a16="http://schemas.microsoft.com/office/drawing/2014/main" id="{5121296D-00C4-EEA5-FA0E-7A8F1ABEF9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20" name="AutoShape 284">
                <a:extLst>
                  <a:ext uri="{FF2B5EF4-FFF2-40B4-BE49-F238E27FC236}">
                    <a16:creationId xmlns:a16="http://schemas.microsoft.com/office/drawing/2014/main" id="{DDFED630-4F36-B1F4-1C7B-44A1ACB570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21" name="AutoShape 285">
                <a:extLst>
                  <a:ext uri="{FF2B5EF4-FFF2-40B4-BE49-F238E27FC236}">
                    <a16:creationId xmlns:a16="http://schemas.microsoft.com/office/drawing/2014/main" id="{5497F242-1734-4F7A-930D-F31A48A2F1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22" name="AutoShape 286">
                <a:extLst>
                  <a:ext uri="{FF2B5EF4-FFF2-40B4-BE49-F238E27FC236}">
                    <a16:creationId xmlns:a16="http://schemas.microsoft.com/office/drawing/2014/main" id="{24771916-88F2-0778-F102-01CE3B215C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23" name="AutoShape 287">
                <a:extLst>
                  <a:ext uri="{FF2B5EF4-FFF2-40B4-BE49-F238E27FC236}">
                    <a16:creationId xmlns:a16="http://schemas.microsoft.com/office/drawing/2014/main" id="{A3F5C81E-BD71-6641-A72F-C602689FC4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24" name="AutoShape 288">
                <a:extLst>
                  <a:ext uri="{FF2B5EF4-FFF2-40B4-BE49-F238E27FC236}">
                    <a16:creationId xmlns:a16="http://schemas.microsoft.com/office/drawing/2014/main" id="{70A11272-6086-9D4A-0AEE-369E19C30F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25" name="AutoShape 289">
                <a:extLst>
                  <a:ext uri="{FF2B5EF4-FFF2-40B4-BE49-F238E27FC236}">
                    <a16:creationId xmlns:a16="http://schemas.microsoft.com/office/drawing/2014/main" id="{24EF4526-064D-64A9-AA39-4338B23DF7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26" name="AutoShape 290">
                <a:extLst>
                  <a:ext uri="{FF2B5EF4-FFF2-40B4-BE49-F238E27FC236}">
                    <a16:creationId xmlns:a16="http://schemas.microsoft.com/office/drawing/2014/main" id="{9858120E-347A-FAF7-E3AC-06E38863AE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27" name="AutoShape 291">
                <a:extLst>
                  <a:ext uri="{FF2B5EF4-FFF2-40B4-BE49-F238E27FC236}">
                    <a16:creationId xmlns:a16="http://schemas.microsoft.com/office/drawing/2014/main" id="{C60BAAA1-8A11-BC9D-D4C2-0D78F64AB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28" name="AutoShape 292">
                <a:extLst>
                  <a:ext uri="{FF2B5EF4-FFF2-40B4-BE49-F238E27FC236}">
                    <a16:creationId xmlns:a16="http://schemas.microsoft.com/office/drawing/2014/main" id="{7A72041B-144C-24D3-58C2-B040EF8BC0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29" name="AutoShape 293">
                <a:extLst>
                  <a:ext uri="{FF2B5EF4-FFF2-40B4-BE49-F238E27FC236}">
                    <a16:creationId xmlns:a16="http://schemas.microsoft.com/office/drawing/2014/main" id="{C8F54744-8AE4-7F2B-EE31-46286445FC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30" name="AutoShape 294">
                <a:extLst>
                  <a:ext uri="{FF2B5EF4-FFF2-40B4-BE49-F238E27FC236}">
                    <a16:creationId xmlns:a16="http://schemas.microsoft.com/office/drawing/2014/main" id="{1648588E-4F17-9816-F324-A98A470838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31" name="AutoShape 295">
                <a:extLst>
                  <a:ext uri="{FF2B5EF4-FFF2-40B4-BE49-F238E27FC236}">
                    <a16:creationId xmlns:a16="http://schemas.microsoft.com/office/drawing/2014/main" id="{8D056E50-C01B-6A84-080F-5221AE853D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32" name="AutoShape 296">
                <a:extLst>
                  <a:ext uri="{FF2B5EF4-FFF2-40B4-BE49-F238E27FC236}">
                    <a16:creationId xmlns:a16="http://schemas.microsoft.com/office/drawing/2014/main" id="{BDC7DB73-3738-6AD1-F0B6-CCBB49EDC7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33" name="AutoShape 297">
                <a:extLst>
                  <a:ext uri="{FF2B5EF4-FFF2-40B4-BE49-F238E27FC236}">
                    <a16:creationId xmlns:a16="http://schemas.microsoft.com/office/drawing/2014/main" id="{7BF9A310-09F1-06C2-F38F-A4FE8BFAF6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34" name="AutoShape 298">
                <a:extLst>
                  <a:ext uri="{FF2B5EF4-FFF2-40B4-BE49-F238E27FC236}">
                    <a16:creationId xmlns:a16="http://schemas.microsoft.com/office/drawing/2014/main" id="{424003DF-6681-19F4-F61D-F7DF1F7E3B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35" name="AutoShape 299">
                <a:extLst>
                  <a:ext uri="{FF2B5EF4-FFF2-40B4-BE49-F238E27FC236}">
                    <a16:creationId xmlns:a16="http://schemas.microsoft.com/office/drawing/2014/main" id="{10909B2D-79E1-D9C0-478F-2B27DA3FDD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36" name="AutoShape 300">
                <a:extLst>
                  <a:ext uri="{FF2B5EF4-FFF2-40B4-BE49-F238E27FC236}">
                    <a16:creationId xmlns:a16="http://schemas.microsoft.com/office/drawing/2014/main" id="{0344DCEC-39AE-987A-0B74-179EF88370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37" name="AutoShape 301">
                <a:extLst>
                  <a:ext uri="{FF2B5EF4-FFF2-40B4-BE49-F238E27FC236}">
                    <a16:creationId xmlns:a16="http://schemas.microsoft.com/office/drawing/2014/main" id="{0EE1E52F-AD68-575D-9B6A-DBFD2059C6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38" name="AutoShape 302">
                <a:extLst>
                  <a:ext uri="{FF2B5EF4-FFF2-40B4-BE49-F238E27FC236}">
                    <a16:creationId xmlns:a16="http://schemas.microsoft.com/office/drawing/2014/main" id="{FCBD4B97-B338-7E11-2254-1F5981BAF5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39" name="AutoShape 303">
                <a:extLst>
                  <a:ext uri="{FF2B5EF4-FFF2-40B4-BE49-F238E27FC236}">
                    <a16:creationId xmlns:a16="http://schemas.microsoft.com/office/drawing/2014/main" id="{BDE9DD0E-B8D1-B12A-AD34-C2B76311EE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40" name="AutoShape 304">
                <a:extLst>
                  <a:ext uri="{FF2B5EF4-FFF2-40B4-BE49-F238E27FC236}">
                    <a16:creationId xmlns:a16="http://schemas.microsoft.com/office/drawing/2014/main" id="{DCACCA6D-0F40-BB2D-0650-83F78AEBBE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41" name="AutoShape 305">
                <a:extLst>
                  <a:ext uri="{FF2B5EF4-FFF2-40B4-BE49-F238E27FC236}">
                    <a16:creationId xmlns:a16="http://schemas.microsoft.com/office/drawing/2014/main" id="{13AFA869-6258-324A-07AD-C33CDD6DF1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42" name="AutoShape 306">
                <a:extLst>
                  <a:ext uri="{FF2B5EF4-FFF2-40B4-BE49-F238E27FC236}">
                    <a16:creationId xmlns:a16="http://schemas.microsoft.com/office/drawing/2014/main" id="{0B613099-78C3-F93B-DAEA-6CD71A1A4A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43" name="AutoShape 307">
                <a:extLst>
                  <a:ext uri="{FF2B5EF4-FFF2-40B4-BE49-F238E27FC236}">
                    <a16:creationId xmlns:a16="http://schemas.microsoft.com/office/drawing/2014/main" id="{36AE374C-66F1-208C-3B23-807BCA72E1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44" name="AutoShape 308">
                <a:extLst>
                  <a:ext uri="{FF2B5EF4-FFF2-40B4-BE49-F238E27FC236}">
                    <a16:creationId xmlns:a16="http://schemas.microsoft.com/office/drawing/2014/main" id="{F5508CF9-1638-F12B-3F21-664380526B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45" name="AutoShape 309">
                <a:extLst>
                  <a:ext uri="{FF2B5EF4-FFF2-40B4-BE49-F238E27FC236}">
                    <a16:creationId xmlns:a16="http://schemas.microsoft.com/office/drawing/2014/main" id="{197AF8A6-47D7-114B-5524-235C37EA4C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46" name="AutoShape 310">
                <a:extLst>
                  <a:ext uri="{FF2B5EF4-FFF2-40B4-BE49-F238E27FC236}">
                    <a16:creationId xmlns:a16="http://schemas.microsoft.com/office/drawing/2014/main" id="{C0F54107-F5DC-99B6-AB79-51CCD0DA50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47" name="AutoShape 311">
                <a:extLst>
                  <a:ext uri="{FF2B5EF4-FFF2-40B4-BE49-F238E27FC236}">
                    <a16:creationId xmlns:a16="http://schemas.microsoft.com/office/drawing/2014/main" id="{596371FB-8550-E6E1-CB60-220E947A3E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48" name="AutoShape 312">
                <a:extLst>
                  <a:ext uri="{FF2B5EF4-FFF2-40B4-BE49-F238E27FC236}">
                    <a16:creationId xmlns:a16="http://schemas.microsoft.com/office/drawing/2014/main" id="{B2A228D2-8373-5AE9-3802-CD2BE86E64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49" name="AutoShape 313">
                <a:extLst>
                  <a:ext uri="{FF2B5EF4-FFF2-40B4-BE49-F238E27FC236}">
                    <a16:creationId xmlns:a16="http://schemas.microsoft.com/office/drawing/2014/main" id="{3CCEC497-D4F9-8AE5-9540-08D2E5963E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50" name="AutoShape 314">
                <a:extLst>
                  <a:ext uri="{FF2B5EF4-FFF2-40B4-BE49-F238E27FC236}">
                    <a16:creationId xmlns:a16="http://schemas.microsoft.com/office/drawing/2014/main" id="{F98F4083-8F1D-50A7-9101-9CBF3616C9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51" name="AutoShape 315">
                <a:extLst>
                  <a:ext uri="{FF2B5EF4-FFF2-40B4-BE49-F238E27FC236}">
                    <a16:creationId xmlns:a16="http://schemas.microsoft.com/office/drawing/2014/main" id="{1B842E96-9E3D-749E-2F8C-4A0F9E6281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1452" name="Rectangle 316">
              <a:extLst>
                <a:ext uri="{FF2B5EF4-FFF2-40B4-BE49-F238E27FC236}">
                  <a16:creationId xmlns:a16="http://schemas.microsoft.com/office/drawing/2014/main" id="{EA99747F-9497-2304-9C7C-BAFE4B9D55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1453" name="Group 317">
              <a:extLst>
                <a:ext uri="{FF2B5EF4-FFF2-40B4-BE49-F238E27FC236}">
                  <a16:creationId xmlns:a16="http://schemas.microsoft.com/office/drawing/2014/main" id="{D723B041-0609-66BF-9407-84FAD8946A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91454" name="AutoShape 318">
                <a:extLst>
                  <a:ext uri="{FF2B5EF4-FFF2-40B4-BE49-F238E27FC236}">
                    <a16:creationId xmlns:a16="http://schemas.microsoft.com/office/drawing/2014/main" id="{CB0AE67A-1CE0-5B16-84E1-20C84CA63E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55" name="AutoShape 319">
                <a:extLst>
                  <a:ext uri="{FF2B5EF4-FFF2-40B4-BE49-F238E27FC236}">
                    <a16:creationId xmlns:a16="http://schemas.microsoft.com/office/drawing/2014/main" id="{5359092B-C42A-6694-D331-2DE6F0F694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56" name="AutoShape 320">
                <a:extLst>
                  <a:ext uri="{FF2B5EF4-FFF2-40B4-BE49-F238E27FC236}">
                    <a16:creationId xmlns:a16="http://schemas.microsoft.com/office/drawing/2014/main" id="{949E0E68-AA84-BD93-C3EB-9DA50C5334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57" name="AutoShape 321">
                <a:extLst>
                  <a:ext uri="{FF2B5EF4-FFF2-40B4-BE49-F238E27FC236}">
                    <a16:creationId xmlns:a16="http://schemas.microsoft.com/office/drawing/2014/main" id="{85B1DF23-C49D-C455-0B62-6798364725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58" name="AutoShape 322">
                <a:extLst>
                  <a:ext uri="{FF2B5EF4-FFF2-40B4-BE49-F238E27FC236}">
                    <a16:creationId xmlns:a16="http://schemas.microsoft.com/office/drawing/2014/main" id="{C9CE8E43-3021-9CE4-D5EF-7718F2E8E2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59" name="AutoShape 323">
                <a:extLst>
                  <a:ext uri="{FF2B5EF4-FFF2-40B4-BE49-F238E27FC236}">
                    <a16:creationId xmlns:a16="http://schemas.microsoft.com/office/drawing/2014/main" id="{B68F2C33-6A96-91B8-0492-DFE41E3F12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60" name="AutoShape 324">
                <a:extLst>
                  <a:ext uri="{FF2B5EF4-FFF2-40B4-BE49-F238E27FC236}">
                    <a16:creationId xmlns:a16="http://schemas.microsoft.com/office/drawing/2014/main" id="{F61FF6A8-0170-8ACF-ACE9-9CD4B15D8B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61" name="AutoShape 325">
                <a:extLst>
                  <a:ext uri="{FF2B5EF4-FFF2-40B4-BE49-F238E27FC236}">
                    <a16:creationId xmlns:a16="http://schemas.microsoft.com/office/drawing/2014/main" id="{24ECC132-2AED-2764-B8EB-C311298C28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62" name="AutoShape 326">
                <a:extLst>
                  <a:ext uri="{FF2B5EF4-FFF2-40B4-BE49-F238E27FC236}">
                    <a16:creationId xmlns:a16="http://schemas.microsoft.com/office/drawing/2014/main" id="{E242075C-3D65-E25C-E980-8157F57C0C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63" name="AutoShape 327">
                <a:extLst>
                  <a:ext uri="{FF2B5EF4-FFF2-40B4-BE49-F238E27FC236}">
                    <a16:creationId xmlns:a16="http://schemas.microsoft.com/office/drawing/2014/main" id="{CC31A021-CBFE-604E-F925-8BD9655FB6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64" name="AutoShape 328">
                <a:extLst>
                  <a:ext uri="{FF2B5EF4-FFF2-40B4-BE49-F238E27FC236}">
                    <a16:creationId xmlns:a16="http://schemas.microsoft.com/office/drawing/2014/main" id="{67E364B0-5DF6-1A7C-65E9-DC18DEBED0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65" name="AutoShape 329">
                <a:extLst>
                  <a:ext uri="{FF2B5EF4-FFF2-40B4-BE49-F238E27FC236}">
                    <a16:creationId xmlns:a16="http://schemas.microsoft.com/office/drawing/2014/main" id="{68C443EF-B3D2-A43B-7325-05FAB2AFDF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66" name="AutoShape 330">
                <a:extLst>
                  <a:ext uri="{FF2B5EF4-FFF2-40B4-BE49-F238E27FC236}">
                    <a16:creationId xmlns:a16="http://schemas.microsoft.com/office/drawing/2014/main" id="{10254719-8DBF-5D50-BFBB-496BA91F33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67" name="AutoShape 331">
                <a:extLst>
                  <a:ext uri="{FF2B5EF4-FFF2-40B4-BE49-F238E27FC236}">
                    <a16:creationId xmlns:a16="http://schemas.microsoft.com/office/drawing/2014/main" id="{C8408DED-F440-A5CB-1573-BEF4290689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68" name="AutoShape 332">
                <a:extLst>
                  <a:ext uri="{FF2B5EF4-FFF2-40B4-BE49-F238E27FC236}">
                    <a16:creationId xmlns:a16="http://schemas.microsoft.com/office/drawing/2014/main" id="{7F858FF1-AD05-2003-23CA-7C228AAB92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69" name="AutoShape 333">
                <a:extLst>
                  <a:ext uri="{FF2B5EF4-FFF2-40B4-BE49-F238E27FC236}">
                    <a16:creationId xmlns:a16="http://schemas.microsoft.com/office/drawing/2014/main" id="{ECB19BEC-06F8-6DD1-FE5E-AB6B2B1D6C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70" name="AutoShape 334">
                <a:extLst>
                  <a:ext uri="{FF2B5EF4-FFF2-40B4-BE49-F238E27FC236}">
                    <a16:creationId xmlns:a16="http://schemas.microsoft.com/office/drawing/2014/main" id="{C4DC8B7F-3172-7159-AA84-C09C0F17D0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71" name="AutoShape 335">
                <a:extLst>
                  <a:ext uri="{FF2B5EF4-FFF2-40B4-BE49-F238E27FC236}">
                    <a16:creationId xmlns:a16="http://schemas.microsoft.com/office/drawing/2014/main" id="{3E20322A-62FC-AEFE-0916-B359975DE5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72" name="AutoShape 336">
                <a:extLst>
                  <a:ext uri="{FF2B5EF4-FFF2-40B4-BE49-F238E27FC236}">
                    <a16:creationId xmlns:a16="http://schemas.microsoft.com/office/drawing/2014/main" id="{700B534A-3AF5-957B-80F2-01434B873B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73" name="AutoShape 337">
                <a:extLst>
                  <a:ext uri="{FF2B5EF4-FFF2-40B4-BE49-F238E27FC236}">
                    <a16:creationId xmlns:a16="http://schemas.microsoft.com/office/drawing/2014/main" id="{FE5F2BE5-CD59-3C9F-BB68-59C1F8CE90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74" name="AutoShape 338">
                <a:extLst>
                  <a:ext uri="{FF2B5EF4-FFF2-40B4-BE49-F238E27FC236}">
                    <a16:creationId xmlns:a16="http://schemas.microsoft.com/office/drawing/2014/main" id="{1B0E76B0-0FFF-70E8-B41D-BE6AF616D8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75" name="AutoShape 339">
                <a:extLst>
                  <a:ext uri="{FF2B5EF4-FFF2-40B4-BE49-F238E27FC236}">
                    <a16:creationId xmlns:a16="http://schemas.microsoft.com/office/drawing/2014/main" id="{19224919-FB9D-AE91-C936-E46964FCB1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76" name="AutoShape 340">
                <a:extLst>
                  <a:ext uri="{FF2B5EF4-FFF2-40B4-BE49-F238E27FC236}">
                    <a16:creationId xmlns:a16="http://schemas.microsoft.com/office/drawing/2014/main" id="{FD0011F4-24FD-B570-2FB4-0613A870D5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77" name="AutoShape 341">
                <a:extLst>
                  <a:ext uri="{FF2B5EF4-FFF2-40B4-BE49-F238E27FC236}">
                    <a16:creationId xmlns:a16="http://schemas.microsoft.com/office/drawing/2014/main" id="{1F16528F-E1A1-7042-E7BA-E03E1BE127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78" name="AutoShape 342">
                <a:extLst>
                  <a:ext uri="{FF2B5EF4-FFF2-40B4-BE49-F238E27FC236}">
                    <a16:creationId xmlns:a16="http://schemas.microsoft.com/office/drawing/2014/main" id="{C3753191-92B0-0A14-B9B4-35F44AFF72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79" name="AutoShape 343">
                <a:extLst>
                  <a:ext uri="{FF2B5EF4-FFF2-40B4-BE49-F238E27FC236}">
                    <a16:creationId xmlns:a16="http://schemas.microsoft.com/office/drawing/2014/main" id="{4FB7541D-3F78-815C-104A-0FC961A568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80" name="AutoShape 344">
                <a:extLst>
                  <a:ext uri="{FF2B5EF4-FFF2-40B4-BE49-F238E27FC236}">
                    <a16:creationId xmlns:a16="http://schemas.microsoft.com/office/drawing/2014/main" id="{C5B359DA-479D-7B7B-D0EC-EF1C217535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81" name="AutoShape 345">
                <a:extLst>
                  <a:ext uri="{FF2B5EF4-FFF2-40B4-BE49-F238E27FC236}">
                    <a16:creationId xmlns:a16="http://schemas.microsoft.com/office/drawing/2014/main" id="{6270D761-C31F-E446-E3D1-D2A78ABA4F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82" name="AutoShape 346">
                <a:extLst>
                  <a:ext uri="{FF2B5EF4-FFF2-40B4-BE49-F238E27FC236}">
                    <a16:creationId xmlns:a16="http://schemas.microsoft.com/office/drawing/2014/main" id="{16A92175-3FFC-D559-7D33-9AB0A074A0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83" name="AutoShape 347">
                <a:extLst>
                  <a:ext uri="{FF2B5EF4-FFF2-40B4-BE49-F238E27FC236}">
                    <a16:creationId xmlns:a16="http://schemas.microsoft.com/office/drawing/2014/main" id="{F867C429-8529-A7B6-6DC3-357E0D98EF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84" name="AutoShape 348">
                <a:extLst>
                  <a:ext uri="{FF2B5EF4-FFF2-40B4-BE49-F238E27FC236}">
                    <a16:creationId xmlns:a16="http://schemas.microsoft.com/office/drawing/2014/main" id="{7DBCCA0A-DF0E-23E5-60F5-F92BCBE37A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85" name="AutoShape 349">
                <a:extLst>
                  <a:ext uri="{FF2B5EF4-FFF2-40B4-BE49-F238E27FC236}">
                    <a16:creationId xmlns:a16="http://schemas.microsoft.com/office/drawing/2014/main" id="{E4BBD007-A9E7-D203-DB87-AD0B118255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86" name="AutoShape 350">
                <a:extLst>
                  <a:ext uri="{FF2B5EF4-FFF2-40B4-BE49-F238E27FC236}">
                    <a16:creationId xmlns:a16="http://schemas.microsoft.com/office/drawing/2014/main" id="{B68949BA-E3F2-97E9-2AA0-DB9665AB28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87" name="AutoShape 351">
                <a:extLst>
                  <a:ext uri="{FF2B5EF4-FFF2-40B4-BE49-F238E27FC236}">
                    <a16:creationId xmlns:a16="http://schemas.microsoft.com/office/drawing/2014/main" id="{0E38A59F-8A02-97ED-7FCA-E0F5B6F8DE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88" name="AutoShape 352">
                <a:extLst>
                  <a:ext uri="{FF2B5EF4-FFF2-40B4-BE49-F238E27FC236}">
                    <a16:creationId xmlns:a16="http://schemas.microsoft.com/office/drawing/2014/main" id="{B02C8C91-1CC6-C752-D787-214CF6144E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89" name="AutoShape 353">
                <a:extLst>
                  <a:ext uri="{FF2B5EF4-FFF2-40B4-BE49-F238E27FC236}">
                    <a16:creationId xmlns:a16="http://schemas.microsoft.com/office/drawing/2014/main" id="{375D444D-D418-5096-C507-32981DC74F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90" name="AutoShape 354">
                <a:extLst>
                  <a:ext uri="{FF2B5EF4-FFF2-40B4-BE49-F238E27FC236}">
                    <a16:creationId xmlns:a16="http://schemas.microsoft.com/office/drawing/2014/main" id="{14919C03-C381-0579-E105-82E3879DBD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91" name="AutoShape 355">
                <a:extLst>
                  <a:ext uri="{FF2B5EF4-FFF2-40B4-BE49-F238E27FC236}">
                    <a16:creationId xmlns:a16="http://schemas.microsoft.com/office/drawing/2014/main" id="{05859830-5917-2397-4225-07C10CC1F6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92" name="AutoShape 356">
                <a:extLst>
                  <a:ext uri="{FF2B5EF4-FFF2-40B4-BE49-F238E27FC236}">
                    <a16:creationId xmlns:a16="http://schemas.microsoft.com/office/drawing/2014/main" id="{8C6AE11A-2561-A916-BF99-6B349E0C1E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93" name="AutoShape 357">
                <a:extLst>
                  <a:ext uri="{FF2B5EF4-FFF2-40B4-BE49-F238E27FC236}">
                    <a16:creationId xmlns:a16="http://schemas.microsoft.com/office/drawing/2014/main" id="{47CE823D-ECB2-20A0-9922-4DEB173626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94" name="AutoShape 358">
                <a:extLst>
                  <a:ext uri="{FF2B5EF4-FFF2-40B4-BE49-F238E27FC236}">
                    <a16:creationId xmlns:a16="http://schemas.microsoft.com/office/drawing/2014/main" id="{C5616911-78CE-1041-59ED-094EB80258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95" name="AutoShape 359">
                <a:extLst>
                  <a:ext uri="{FF2B5EF4-FFF2-40B4-BE49-F238E27FC236}">
                    <a16:creationId xmlns:a16="http://schemas.microsoft.com/office/drawing/2014/main" id="{220A805E-E2B4-FD47-1540-FF7683746E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96" name="AutoShape 360">
                <a:extLst>
                  <a:ext uri="{FF2B5EF4-FFF2-40B4-BE49-F238E27FC236}">
                    <a16:creationId xmlns:a16="http://schemas.microsoft.com/office/drawing/2014/main" id="{083ECF89-546D-B7D1-F110-C4E1BC3456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97" name="AutoShape 361">
                <a:extLst>
                  <a:ext uri="{FF2B5EF4-FFF2-40B4-BE49-F238E27FC236}">
                    <a16:creationId xmlns:a16="http://schemas.microsoft.com/office/drawing/2014/main" id="{7FE6CCBB-3ADA-A737-1523-31672C42C2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98" name="AutoShape 362">
                <a:extLst>
                  <a:ext uri="{FF2B5EF4-FFF2-40B4-BE49-F238E27FC236}">
                    <a16:creationId xmlns:a16="http://schemas.microsoft.com/office/drawing/2014/main" id="{F7FEB8A3-08DC-296C-A534-E924B82972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499" name="AutoShape 363">
                <a:extLst>
                  <a:ext uri="{FF2B5EF4-FFF2-40B4-BE49-F238E27FC236}">
                    <a16:creationId xmlns:a16="http://schemas.microsoft.com/office/drawing/2014/main" id="{9E7950F7-9F63-5935-A436-C0F18F61B9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00" name="AutoShape 364">
                <a:extLst>
                  <a:ext uri="{FF2B5EF4-FFF2-40B4-BE49-F238E27FC236}">
                    <a16:creationId xmlns:a16="http://schemas.microsoft.com/office/drawing/2014/main" id="{4AC02A1C-F841-2385-158B-24598049B8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01" name="AutoShape 365">
                <a:extLst>
                  <a:ext uri="{FF2B5EF4-FFF2-40B4-BE49-F238E27FC236}">
                    <a16:creationId xmlns:a16="http://schemas.microsoft.com/office/drawing/2014/main" id="{4F14FC32-A0F5-AC8A-94F4-0939545FEB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02" name="AutoShape 366">
                <a:extLst>
                  <a:ext uri="{FF2B5EF4-FFF2-40B4-BE49-F238E27FC236}">
                    <a16:creationId xmlns:a16="http://schemas.microsoft.com/office/drawing/2014/main" id="{3DBD26CD-3717-6FE9-87F4-2E2AD8F676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03" name="AutoShape 367">
                <a:extLst>
                  <a:ext uri="{FF2B5EF4-FFF2-40B4-BE49-F238E27FC236}">
                    <a16:creationId xmlns:a16="http://schemas.microsoft.com/office/drawing/2014/main" id="{72F707FA-9A30-1B0C-03C2-0776E5DFED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04" name="AutoShape 368">
                <a:extLst>
                  <a:ext uri="{FF2B5EF4-FFF2-40B4-BE49-F238E27FC236}">
                    <a16:creationId xmlns:a16="http://schemas.microsoft.com/office/drawing/2014/main" id="{609F482F-FCB9-78C8-823C-DE355E89E9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05" name="AutoShape 369">
                <a:extLst>
                  <a:ext uri="{FF2B5EF4-FFF2-40B4-BE49-F238E27FC236}">
                    <a16:creationId xmlns:a16="http://schemas.microsoft.com/office/drawing/2014/main" id="{BADFB14C-3F94-9C9E-5BD0-7495E2FEC8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06" name="AutoShape 370">
                <a:extLst>
                  <a:ext uri="{FF2B5EF4-FFF2-40B4-BE49-F238E27FC236}">
                    <a16:creationId xmlns:a16="http://schemas.microsoft.com/office/drawing/2014/main" id="{60ED9396-64B6-EABD-444A-78136BD56D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07" name="AutoShape 371">
                <a:extLst>
                  <a:ext uri="{FF2B5EF4-FFF2-40B4-BE49-F238E27FC236}">
                    <a16:creationId xmlns:a16="http://schemas.microsoft.com/office/drawing/2014/main" id="{AA777F6F-A8D5-3A74-503A-F0CA4797A2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08" name="AutoShape 372">
                <a:extLst>
                  <a:ext uri="{FF2B5EF4-FFF2-40B4-BE49-F238E27FC236}">
                    <a16:creationId xmlns:a16="http://schemas.microsoft.com/office/drawing/2014/main" id="{6C7B34E6-C6D1-21A7-7D25-BBC6E19639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09" name="AutoShape 373">
                <a:extLst>
                  <a:ext uri="{FF2B5EF4-FFF2-40B4-BE49-F238E27FC236}">
                    <a16:creationId xmlns:a16="http://schemas.microsoft.com/office/drawing/2014/main" id="{759772CE-7F26-773F-65E7-FD97E9F87B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10" name="AutoShape 374">
                <a:extLst>
                  <a:ext uri="{FF2B5EF4-FFF2-40B4-BE49-F238E27FC236}">
                    <a16:creationId xmlns:a16="http://schemas.microsoft.com/office/drawing/2014/main" id="{A1F5DEC2-6101-D27C-A2C0-50C33A1AC0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11" name="AutoShape 375">
                <a:extLst>
                  <a:ext uri="{FF2B5EF4-FFF2-40B4-BE49-F238E27FC236}">
                    <a16:creationId xmlns:a16="http://schemas.microsoft.com/office/drawing/2014/main" id="{131C443F-E8BE-F890-A9C6-CCCD979C9D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12" name="AutoShape 376">
                <a:extLst>
                  <a:ext uri="{FF2B5EF4-FFF2-40B4-BE49-F238E27FC236}">
                    <a16:creationId xmlns:a16="http://schemas.microsoft.com/office/drawing/2014/main" id="{9B47B782-7605-70FD-E613-EE3FDECB32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13" name="AutoShape 377">
                <a:extLst>
                  <a:ext uri="{FF2B5EF4-FFF2-40B4-BE49-F238E27FC236}">
                    <a16:creationId xmlns:a16="http://schemas.microsoft.com/office/drawing/2014/main" id="{C474392A-C3B1-C295-3286-2B78D6EBE7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14" name="AutoShape 378">
                <a:extLst>
                  <a:ext uri="{FF2B5EF4-FFF2-40B4-BE49-F238E27FC236}">
                    <a16:creationId xmlns:a16="http://schemas.microsoft.com/office/drawing/2014/main" id="{372B1F39-9CDD-F125-2CEE-ED263ECD41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15" name="AutoShape 379">
                <a:extLst>
                  <a:ext uri="{FF2B5EF4-FFF2-40B4-BE49-F238E27FC236}">
                    <a16:creationId xmlns:a16="http://schemas.microsoft.com/office/drawing/2014/main" id="{BB549611-BBEE-A8CA-C03C-43108EF7D4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16" name="AutoShape 380">
                <a:extLst>
                  <a:ext uri="{FF2B5EF4-FFF2-40B4-BE49-F238E27FC236}">
                    <a16:creationId xmlns:a16="http://schemas.microsoft.com/office/drawing/2014/main" id="{BC1CDE9E-3654-2103-4903-0EC4E23CD3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17" name="AutoShape 381">
                <a:extLst>
                  <a:ext uri="{FF2B5EF4-FFF2-40B4-BE49-F238E27FC236}">
                    <a16:creationId xmlns:a16="http://schemas.microsoft.com/office/drawing/2014/main" id="{A5F067FF-60DF-915B-5D79-3411621B02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18" name="AutoShape 382">
                <a:extLst>
                  <a:ext uri="{FF2B5EF4-FFF2-40B4-BE49-F238E27FC236}">
                    <a16:creationId xmlns:a16="http://schemas.microsoft.com/office/drawing/2014/main" id="{3FC05A06-26FF-7385-3288-97602899BB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19" name="AutoShape 383">
                <a:extLst>
                  <a:ext uri="{FF2B5EF4-FFF2-40B4-BE49-F238E27FC236}">
                    <a16:creationId xmlns:a16="http://schemas.microsoft.com/office/drawing/2014/main" id="{FAF3EE3D-4D7F-8DA0-FEB5-9AB704CD19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20" name="AutoShape 384">
                <a:extLst>
                  <a:ext uri="{FF2B5EF4-FFF2-40B4-BE49-F238E27FC236}">
                    <a16:creationId xmlns:a16="http://schemas.microsoft.com/office/drawing/2014/main" id="{307E0D18-6419-000A-72D1-125987B638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21" name="AutoShape 385">
                <a:extLst>
                  <a:ext uri="{FF2B5EF4-FFF2-40B4-BE49-F238E27FC236}">
                    <a16:creationId xmlns:a16="http://schemas.microsoft.com/office/drawing/2014/main" id="{25626670-FB04-9504-B278-555E40FC8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22" name="AutoShape 386">
                <a:extLst>
                  <a:ext uri="{FF2B5EF4-FFF2-40B4-BE49-F238E27FC236}">
                    <a16:creationId xmlns:a16="http://schemas.microsoft.com/office/drawing/2014/main" id="{1491E7E6-28F3-7F16-FD12-E5402F260E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23" name="AutoShape 387">
                <a:extLst>
                  <a:ext uri="{FF2B5EF4-FFF2-40B4-BE49-F238E27FC236}">
                    <a16:creationId xmlns:a16="http://schemas.microsoft.com/office/drawing/2014/main" id="{AC5A3F59-5080-DB36-AF01-A2FB354A00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24" name="AutoShape 388">
                <a:extLst>
                  <a:ext uri="{FF2B5EF4-FFF2-40B4-BE49-F238E27FC236}">
                    <a16:creationId xmlns:a16="http://schemas.microsoft.com/office/drawing/2014/main" id="{5CA48F86-155A-E133-6544-B0D2CC45F8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25" name="AutoShape 389">
                <a:extLst>
                  <a:ext uri="{FF2B5EF4-FFF2-40B4-BE49-F238E27FC236}">
                    <a16:creationId xmlns:a16="http://schemas.microsoft.com/office/drawing/2014/main" id="{678E4D84-2584-FAAC-B89F-4044AF5096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26" name="AutoShape 390">
                <a:extLst>
                  <a:ext uri="{FF2B5EF4-FFF2-40B4-BE49-F238E27FC236}">
                    <a16:creationId xmlns:a16="http://schemas.microsoft.com/office/drawing/2014/main" id="{C3E4FDFB-E24E-D3A3-5AD2-0CE7B43ED6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27" name="AutoShape 391">
                <a:extLst>
                  <a:ext uri="{FF2B5EF4-FFF2-40B4-BE49-F238E27FC236}">
                    <a16:creationId xmlns:a16="http://schemas.microsoft.com/office/drawing/2014/main" id="{E5DAEE61-7B67-A4AB-DBAC-B3400E08D0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28" name="AutoShape 392">
                <a:extLst>
                  <a:ext uri="{FF2B5EF4-FFF2-40B4-BE49-F238E27FC236}">
                    <a16:creationId xmlns:a16="http://schemas.microsoft.com/office/drawing/2014/main" id="{74861610-711E-DF94-C4F3-240F5F9693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29" name="AutoShape 393">
                <a:extLst>
                  <a:ext uri="{FF2B5EF4-FFF2-40B4-BE49-F238E27FC236}">
                    <a16:creationId xmlns:a16="http://schemas.microsoft.com/office/drawing/2014/main" id="{F7CB0EC6-EBE6-946B-AD7F-8541915F03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30" name="AutoShape 394">
                <a:extLst>
                  <a:ext uri="{FF2B5EF4-FFF2-40B4-BE49-F238E27FC236}">
                    <a16:creationId xmlns:a16="http://schemas.microsoft.com/office/drawing/2014/main" id="{C1166E55-3D24-12AB-B167-87857169E9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31" name="AutoShape 395">
                <a:extLst>
                  <a:ext uri="{FF2B5EF4-FFF2-40B4-BE49-F238E27FC236}">
                    <a16:creationId xmlns:a16="http://schemas.microsoft.com/office/drawing/2014/main" id="{94A99D39-18A1-B6F9-EE26-341A647641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32" name="AutoShape 396">
                <a:extLst>
                  <a:ext uri="{FF2B5EF4-FFF2-40B4-BE49-F238E27FC236}">
                    <a16:creationId xmlns:a16="http://schemas.microsoft.com/office/drawing/2014/main" id="{2A2AC909-8090-B656-2BA3-456D07F0AF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33" name="AutoShape 397">
                <a:extLst>
                  <a:ext uri="{FF2B5EF4-FFF2-40B4-BE49-F238E27FC236}">
                    <a16:creationId xmlns:a16="http://schemas.microsoft.com/office/drawing/2014/main" id="{FCDF0800-9D6D-6410-10DE-54565FFFBB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34" name="AutoShape 398">
                <a:extLst>
                  <a:ext uri="{FF2B5EF4-FFF2-40B4-BE49-F238E27FC236}">
                    <a16:creationId xmlns:a16="http://schemas.microsoft.com/office/drawing/2014/main" id="{087AA2CF-5EEA-B381-48A6-9995079E73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35" name="AutoShape 399">
                <a:extLst>
                  <a:ext uri="{FF2B5EF4-FFF2-40B4-BE49-F238E27FC236}">
                    <a16:creationId xmlns:a16="http://schemas.microsoft.com/office/drawing/2014/main" id="{318CC2C5-DAC5-77E6-9AE8-8BAF9BB0C3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36" name="AutoShape 400">
                <a:extLst>
                  <a:ext uri="{FF2B5EF4-FFF2-40B4-BE49-F238E27FC236}">
                    <a16:creationId xmlns:a16="http://schemas.microsoft.com/office/drawing/2014/main" id="{B906BA4A-FA6C-546C-7C79-EFA9AE1183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37" name="AutoShape 401">
                <a:extLst>
                  <a:ext uri="{FF2B5EF4-FFF2-40B4-BE49-F238E27FC236}">
                    <a16:creationId xmlns:a16="http://schemas.microsoft.com/office/drawing/2014/main" id="{2C697427-4979-B2A0-73F0-F1A7683EE4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38" name="AutoShape 402">
                <a:extLst>
                  <a:ext uri="{FF2B5EF4-FFF2-40B4-BE49-F238E27FC236}">
                    <a16:creationId xmlns:a16="http://schemas.microsoft.com/office/drawing/2014/main" id="{A03212F0-1794-1B03-3E2F-0152F54C96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39" name="AutoShape 403">
                <a:extLst>
                  <a:ext uri="{FF2B5EF4-FFF2-40B4-BE49-F238E27FC236}">
                    <a16:creationId xmlns:a16="http://schemas.microsoft.com/office/drawing/2014/main" id="{79378835-E350-6DB3-FB04-15C413546A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40" name="AutoShape 404">
                <a:extLst>
                  <a:ext uri="{FF2B5EF4-FFF2-40B4-BE49-F238E27FC236}">
                    <a16:creationId xmlns:a16="http://schemas.microsoft.com/office/drawing/2014/main" id="{55EAB0F8-21BD-2ACB-8092-AA6A2C65B5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41" name="AutoShape 405">
                <a:extLst>
                  <a:ext uri="{FF2B5EF4-FFF2-40B4-BE49-F238E27FC236}">
                    <a16:creationId xmlns:a16="http://schemas.microsoft.com/office/drawing/2014/main" id="{C7278468-1630-4EB9-FEC7-A271A87B4D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42" name="AutoShape 406">
                <a:extLst>
                  <a:ext uri="{FF2B5EF4-FFF2-40B4-BE49-F238E27FC236}">
                    <a16:creationId xmlns:a16="http://schemas.microsoft.com/office/drawing/2014/main" id="{2534DC71-784E-EB13-5B2A-2A342E0609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43" name="AutoShape 407">
                <a:extLst>
                  <a:ext uri="{FF2B5EF4-FFF2-40B4-BE49-F238E27FC236}">
                    <a16:creationId xmlns:a16="http://schemas.microsoft.com/office/drawing/2014/main" id="{447A28D5-AF6E-D65F-864E-591086FC30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44" name="AutoShape 408">
                <a:extLst>
                  <a:ext uri="{FF2B5EF4-FFF2-40B4-BE49-F238E27FC236}">
                    <a16:creationId xmlns:a16="http://schemas.microsoft.com/office/drawing/2014/main" id="{CE3B40B8-32E5-324D-ACFB-639EDE8290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45" name="AutoShape 409">
                <a:extLst>
                  <a:ext uri="{FF2B5EF4-FFF2-40B4-BE49-F238E27FC236}">
                    <a16:creationId xmlns:a16="http://schemas.microsoft.com/office/drawing/2014/main" id="{47A2C7B9-7BC5-4BA4-5AC6-22A815A5A0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46" name="AutoShape 410">
                <a:extLst>
                  <a:ext uri="{FF2B5EF4-FFF2-40B4-BE49-F238E27FC236}">
                    <a16:creationId xmlns:a16="http://schemas.microsoft.com/office/drawing/2014/main" id="{46BC13CB-F4CE-9E26-5122-6BDF463220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47" name="AutoShape 411">
                <a:extLst>
                  <a:ext uri="{FF2B5EF4-FFF2-40B4-BE49-F238E27FC236}">
                    <a16:creationId xmlns:a16="http://schemas.microsoft.com/office/drawing/2014/main" id="{C3CAA5F1-BEE6-63E9-2F9F-907841F6CA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48" name="AutoShape 412">
                <a:extLst>
                  <a:ext uri="{FF2B5EF4-FFF2-40B4-BE49-F238E27FC236}">
                    <a16:creationId xmlns:a16="http://schemas.microsoft.com/office/drawing/2014/main" id="{0896DCD3-4E8B-5928-2809-15C016B06C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49" name="AutoShape 413">
                <a:extLst>
                  <a:ext uri="{FF2B5EF4-FFF2-40B4-BE49-F238E27FC236}">
                    <a16:creationId xmlns:a16="http://schemas.microsoft.com/office/drawing/2014/main" id="{4A5569CB-7FD3-EF57-8EC9-F5C4E0B747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50" name="AutoShape 414">
                <a:extLst>
                  <a:ext uri="{FF2B5EF4-FFF2-40B4-BE49-F238E27FC236}">
                    <a16:creationId xmlns:a16="http://schemas.microsoft.com/office/drawing/2014/main" id="{0C96665B-BDD6-9F1D-2332-70B2388313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51" name="AutoShape 415">
                <a:extLst>
                  <a:ext uri="{FF2B5EF4-FFF2-40B4-BE49-F238E27FC236}">
                    <a16:creationId xmlns:a16="http://schemas.microsoft.com/office/drawing/2014/main" id="{139EFE4E-FBB7-C7A0-D7CD-DA5CED5989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52" name="AutoShape 416">
                <a:extLst>
                  <a:ext uri="{FF2B5EF4-FFF2-40B4-BE49-F238E27FC236}">
                    <a16:creationId xmlns:a16="http://schemas.microsoft.com/office/drawing/2014/main" id="{A6A99EAF-4F2F-17C0-3F7D-9A8F0DEEEF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53" name="AutoShape 417">
                <a:extLst>
                  <a:ext uri="{FF2B5EF4-FFF2-40B4-BE49-F238E27FC236}">
                    <a16:creationId xmlns:a16="http://schemas.microsoft.com/office/drawing/2014/main" id="{3C91F45F-E63D-05DF-24BE-98BE60EDD5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54" name="AutoShape 418">
                <a:extLst>
                  <a:ext uri="{FF2B5EF4-FFF2-40B4-BE49-F238E27FC236}">
                    <a16:creationId xmlns:a16="http://schemas.microsoft.com/office/drawing/2014/main" id="{80AC9805-362C-E595-E5D2-2153E70706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555" name="AutoShape 419">
                <a:extLst>
                  <a:ext uri="{FF2B5EF4-FFF2-40B4-BE49-F238E27FC236}">
                    <a16:creationId xmlns:a16="http://schemas.microsoft.com/office/drawing/2014/main" id="{939D4352-B0AB-E3FC-3116-FE59C061FF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1556" name="Rectangle 420">
              <a:extLst>
                <a:ext uri="{FF2B5EF4-FFF2-40B4-BE49-F238E27FC236}">
                  <a16:creationId xmlns:a16="http://schemas.microsoft.com/office/drawing/2014/main" id="{6B08C860-CE18-7945-A5B1-8FFD1CDAC3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557" name="Rectangle 421">
              <a:extLst>
                <a:ext uri="{FF2B5EF4-FFF2-40B4-BE49-F238E27FC236}">
                  <a16:creationId xmlns:a16="http://schemas.microsoft.com/office/drawing/2014/main" id="{536E1D42-F579-194B-1694-DADBBBE844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1558" name="Rectangle 422">
            <a:extLst>
              <a:ext uri="{FF2B5EF4-FFF2-40B4-BE49-F238E27FC236}">
                <a16:creationId xmlns:a16="http://schemas.microsoft.com/office/drawing/2014/main" id="{393025F4-9BD9-4B5D-F06F-1A4082B50A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fr-FR"/>
              <a:t>Exemplo: EdgeBreaker num Toro (2)</a:t>
            </a:r>
          </a:p>
        </p:txBody>
      </p:sp>
      <p:grpSp>
        <p:nvGrpSpPr>
          <p:cNvPr id="91559" name="Group 423">
            <a:extLst>
              <a:ext uri="{FF2B5EF4-FFF2-40B4-BE49-F238E27FC236}">
                <a16:creationId xmlns:a16="http://schemas.microsoft.com/office/drawing/2014/main" id="{2CC5316C-3F41-3F84-689A-5F455C0AA9D9}"/>
              </a:ext>
            </a:extLst>
          </p:cNvPr>
          <p:cNvGrpSpPr>
            <a:grpSpLocks/>
          </p:cNvGrpSpPr>
          <p:nvPr/>
        </p:nvGrpSpPr>
        <p:grpSpPr bwMode="auto">
          <a:xfrm>
            <a:off x="5767388" y="2286000"/>
            <a:ext cx="3324225" cy="3598863"/>
            <a:chOff x="3936" y="1440"/>
            <a:chExt cx="2268" cy="2267"/>
          </a:xfrm>
        </p:grpSpPr>
        <p:cxnSp>
          <p:nvCxnSpPr>
            <p:cNvPr id="91560" name="AutoShape 424">
              <a:extLst>
                <a:ext uri="{FF2B5EF4-FFF2-40B4-BE49-F238E27FC236}">
                  <a16:creationId xmlns:a16="http://schemas.microsoft.com/office/drawing/2014/main" id="{E6FDD5D4-C630-2CE1-D76B-D86601FDD64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750" y="3705"/>
              <a:ext cx="454" cy="2"/>
            </a:xfrm>
            <a:prstGeom prst="straightConnector1">
              <a:avLst/>
            </a:prstGeom>
            <a:noFill/>
            <a:ln w="762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61" name="AutoShape 425">
              <a:extLst>
                <a:ext uri="{FF2B5EF4-FFF2-40B4-BE49-F238E27FC236}">
                  <a16:creationId xmlns:a16="http://schemas.microsoft.com/office/drawing/2014/main" id="{7ABB9EC5-4D36-81E4-7082-513672EF092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750" y="1440"/>
              <a:ext cx="454" cy="1"/>
            </a:xfrm>
            <a:prstGeom prst="straightConnector1">
              <a:avLst/>
            </a:prstGeom>
            <a:noFill/>
            <a:ln w="762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62" name="AutoShape 426">
              <a:extLst>
                <a:ext uri="{FF2B5EF4-FFF2-40B4-BE49-F238E27FC236}">
                  <a16:creationId xmlns:a16="http://schemas.microsoft.com/office/drawing/2014/main" id="{3BB6E14E-58E2-03EB-63D8-82673B94EDC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390" y="1441"/>
              <a:ext cx="453" cy="452"/>
            </a:xfrm>
            <a:prstGeom prst="straightConnector1">
              <a:avLst/>
            </a:prstGeom>
            <a:noFill/>
            <a:ln w="762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63" name="AutoShape 427">
              <a:extLst>
                <a:ext uri="{FF2B5EF4-FFF2-40B4-BE49-F238E27FC236}">
                  <a16:creationId xmlns:a16="http://schemas.microsoft.com/office/drawing/2014/main" id="{244C17F0-8D71-E28C-76FE-9B5DA6743DB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843" y="2345"/>
              <a:ext cx="0" cy="45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64" name="AutoShape 428">
              <a:extLst>
                <a:ext uri="{FF2B5EF4-FFF2-40B4-BE49-F238E27FC236}">
                  <a16:creationId xmlns:a16="http://schemas.microsoft.com/office/drawing/2014/main" id="{F1F4AEE8-6536-F7B5-ACD5-76422678F8D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3" y="2345"/>
              <a:ext cx="454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65" name="AutoShape 429">
              <a:extLst>
                <a:ext uri="{FF2B5EF4-FFF2-40B4-BE49-F238E27FC236}">
                  <a16:creationId xmlns:a16="http://schemas.microsoft.com/office/drawing/2014/main" id="{9FF38D83-DDA2-EFA1-AB61-755E13F79C9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295" y="2345"/>
              <a:ext cx="2" cy="45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66" name="AutoShape 430">
              <a:extLst>
                <a:ext uri="{FF2B5EF4-FFF2-40B4-BE49-F238E27FC236}">
                  <a16:creationId xmlns:a16="http://schemas.microsoft.com/office/drawing/2014/main" id="{0AAFBB32-8C60-CDF7-F03F-C0814133576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843" y="2801"/>
              <a:ext cx="452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67" name="AutoShape 431">
              <a:extLst>
                <a:ext uri="{FF2B5EF4-FFF2-40B4-BE49-F238E27FC236}">
                  <a16:creationId xmlns:a16="http://schemas.microsoft.com/office/drawing/2014/main" id="{98E0D9E8-332C-F9A8-0CF4-DE4584E996B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390" y="3253"/>
              <a:ext cx="453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68" name="AutoShape 432">
              <a:extLst>
                <a:ext uri="{FF2B5EF4-FFF2-40B4-BE49-F238E27FC236}">
                  <a16:creationId xmlns:a16="http://schemas.microsoft.com/office/drawing/2014/main" id="{6976B6CB-B8F7-3328-1E38-03964D9EDA3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388" y="2801"/>
              <a:ext cx="2" cy="45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69" name="AutoShape 433">
              <a:extLst>
                <a:ext uri="{FF2B5EF4-FFF2-40B4-BE49-F238E27FC236}">
                  <a16:creationId xmlns:a16="http://schemas.microsoft.com/office/drawing/2014/main" id="{6FA73105-3B4F-FFCC-9C74-686D973DCFB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388" y="2348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70" name="AutoShape 434">
              <a:extLst>
                <a:ext uri="{FF2B5EF4-FFF2-40B4-BE49-F238E27FC236}">
                  <a16:creationId xmlns:a16="http://schemas.microsoft.com/office/drawing/2014/main" id="{7598717F-BB5F-B4CB-E9CA-61F5377CD15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388" y="1894"/>
              <a:ext cx="455" cy="454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71" name="AutoShape 435">
              <a:extLst>
                <a:ext uri="{FF2B5EF4-FFF2-40B4-BE49-F238E27FC236}">
                  <a16:creationId xmlns:a16="http://schemas.microsoft.com/office/drawing/2014/main" id="{B0575116-3B5F-CAC1-BF33-F6C752D33EC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3" y="1894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72" name="AutoShape 436">
              <a:extLst>
                <a:ext uri="{FF2B5EF4-FFF2-40B4-BE49-F238E27FC236}">
                  <a16:creationId xmlns:a16="http://schemas.microsoft.com/office/drawing/2014/main" id="{017B261D-7528-48BC-6626-476F190316B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296" y="1892"/>
              <a:ext cx="455" cy="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73" name="AutoShape 437">
              <a:extLst>
                <a:ext uri="{FF2B5EF4-FFF2-40B4-BE49-F238E27FC236}">
                  <a16:creationId xmlns:a16="http://schemas.microsoft.com/office/drawing/2014/main" id="{ECB3CBDC-C97A-071F-7F00-9C80ED4C8C7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750" y="1892"/>
              <a:ext cx="1" cy="45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74" name="AutoShape 438">
              <a:extLst>
                <a:ext uri="{FF2B5EF4-FFF2-40B4-BE49-F238E27FC236}">
                  <a16:creationId xmlns:a16="http://schemas.microsoft.com/office/drawing/2014/main" id="{FF040515-72B7-446A-7A34-705BB3AAF5A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750" y="2347"/>
              <a:ext cx="0" cy="45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75" name="AutoShape 439">
              <a:extLst>
                <a:ext uri="{FF2B5EF4-FFF2-40B4-BE49-F238E27FC236}">
                  <a16:creationId xmlns:a16="http://schemas.microsoft.com/office/drawing/2014/main" id="{192B70B6-1607-A403-A663-AFBFE630375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295" y="2799"/>
              <a:ext cx="455" cy="45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76" name="AutoShape 440">
              <a:extLst>
                <a:ext uri="{FF2B5EF4-FFF2-40B4-BE49-F238E27FC236}">
                  <a16:creationId xmlns:a16="http://schemas.microsoft.com/office/drawing/2014/main" id="{AFE46C4F-D954-66C4-5916-F21F5DBDD2D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843" y="3254"/>
              <a:ext cx="452" cy="45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77" name="AutoShape 441">
              <a:extLst>
                <a:ext uri="{FF2B5EF4-FFF2-40B4-BE49-F238E27FC236}">
                  <a16:creationId xmlns:a16="http://schemas.microsoft.com/office/drawing/2014/main" id="{96506C5B-9B09-CFD3-BB8C-067C378F8CF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843" y="3705"/>
              <a:ext cx="453" cy="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78" name="AutoShape 442">
              <a:extLst>
                <a:ext uri="{FF2B5EF4-FFF2-40B4-BE49-F238E27FC236}">
                  <a16:creationId xmlns:a16="http://schemas.microsoft.com/office/drawing/2014/main" id="{24C288FC-EE5B-907D-4949-F847521D92E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296" y="3707"/>
              <a:ext cx="454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79" name="AutoShape 443">
              <a:extLst>
                <a:ext uri="{FF2B5EF4-FFF2-40B4-BE49-F238E27FC236}">
                  <a16:creationId xmlns:a16="http://schemas.microsoft.com/office/drawing/2014/main" id="{1FA11340-02BB-F6AF-8952-FFF1D7060E0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6202" y="3254"/>
              <a:ext cx="2" cy="45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80" name="AutoShape 444">
              <a:extLst>
                <a:ext uri="{FF2B5EF4-FFF2-40B4-BE49-F238E27FC236}">
                  <a16:creationId xmlns:a16="http://schemas.microsoft.com/office/drawing/2014/main" id="{E5632281-6B55-D70D-8FB5-7F5B4E1DFB1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202" y="2801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81" name="AutoShape 445">
              <a:extLst>
                <a:ext uri="{FF2B5EF4-FFF2-40B4-BE49-F238E27FC236}">
                  <a16:creationId xmlns:a16="http://schemas.microsoft.com/office/drawing/2014/main" id="{386E0410-3471-1662-9D71-5DFF4822A4D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750" y="2801"/>
              <a:ext cx="452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82" name="AutoShape 446">
              <a:extLst>
                <a:ext uri="{FF2B5EF4-FFF2-40B4-BE49-F238E27FC236}">
                  <a16:creationId xmlns:a16="http://schemas.microsoft.com/office/drawing/2014/main" id="{2666CA7C-B650-27D6-01C5-47039028C47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202" y="2348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83" name="AutoShape 447">
              <a:extLst>
                <a:ext uri="{FF2B5EF4-FFF2-40B4-BE49-F238E27FC236}">
                  <a16:creationId xmlns:a16="http://schemas.microsoft.com/office/drawing/2014/main" id="{F98E13C5-8E30-63B6-789C-3F10D4A3689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204" y="1440"/>
              <a:ext cx="0" cy="45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84" name="AutoShape 448">
              <a:extLst>
                <a:ext uri="{FF2B5EF4-FFF2-40B4-BE49-F238E27FC236}">
                  <a16:creationId xmlns:a16="http://schemas.microsoft.com/office/drawing/2014/main" id="{4957CC52-DDF4-0046-93A6-1EB895043B7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296" y="1441"/>
              <a:ext cx="454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85" name="AutoShape 449">
              <a:extLst>
                <a:ext uri="{FF2B5EF4-FFF2-40B4-BE49-F238E27FC236}">
                  <a16:creationId xmlns:a16="http://schemas.microsoft.com/office/drawing/2014/main" id="{63C906E1-946A-11C1-41D4-80E6252300E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843" y="1441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86" name="AutoShape 450">
              <a:extLst>
                <a:ext uri="{FF2B5EF4-FFF2-40B4-BE49-F238E27FC236}">
                  <a16:creationId xmlns:a16="http://schemas.microsoft.com/office/drawing/2014/main" id="{317BA895-600D-8404-56C6-51BDD9A4397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389" y="1441"/>
              <a:ext cx="454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87" name="AutoShape 451">
              <a:extLst>
                <a:ext uri="{FF2B5EF4-FFF2-40B4-BE49-F238E27FC236}">
                  <a16:creationId xmlns:a16="http://schemas.microsoft.com/office/drawing/2014/main" id="{DAAF9ABB-824C-1D02-FCA6-89804FD3DF4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1441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88" name="AutoShape 452">
              <a:extLst>
                <a:ext uri="{FF2B5EF4-FFF2-40B4-BE49-F238E27FC236}">
                  <a16:creationId xmlns:a16="http://schemas.microsoft.com/office/drawing/2014/main" id="{884A10B5-6169-D051-3224-0BC4C4765E2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1441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89" name="AutoShape 453">
              <a:extLst>
                <a:ext uri="{FF2B5EF4-FFF2-40B4-BE49-F238E27FC236}">
                  <a16:creationId xmlns:a16="http://schemas.microsoft.com/office/drawing/2014/main" id="{3E50CF86-AAB9-79AE-6BE2-5763C7CCD07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936" y="1893"/>
              <a:ext cx="454" cy="45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90" name="AutoShape 454">
              <a:extLst>
                <a:ext uri="{FF2B5EF4-FFF2-40B4-BE49-F238E27FC236}">
                  <a16:creationId xmlns:a16="http://schemas.microsoft.com/office/drawing/2014/main" id="{5BC0F5F9-8FBC-74F5-0BA9-3BD5B9CCAB9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2348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91" name="AutoShape 455">
              <a:extLst>
                <a:ext uri="{FF2B5EF4-FFF2-40B4-BE49-F238E27FC236}">
                  <a16:creationId xmlns:a16="http://schemas.microsoft.com/office/drawing/2014/main" id="{7A0E8139-A984-9303-9B1E-9DBDD86F11B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2801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92" name="AutoShape 456">
              <a:extLst>
                <a:ext uri="{FF2B5EF4-FFF2-40B4-BE49-F238E27FC236}">
                  <a16:creationId xmlns:a16="http://schemas.microsoft.com/office/drawing/2014/main" id="{744DFECA-0E41-4651-435B-E7E0940AEFD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3254"/>
              <a:ext cx="1" cy="45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93" name="AutoShape 457">
              <a:extLst>
                <a:ext uri="{FF2B5EF4-FFF2-40B4-BE49-F238E27FC236}">
                  <a16:creationId xmlns:a16="http://schemas.microsoft.com/office/drawing/2014/main" id="{56CD4C07-9733-F58E-A700-1259C7B6128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7" y="3705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94" name="AutoShape 458">
              <a:extLst>
                <a:ext uri="{FF2B5EF4-FFF2-40B4-BE49-F238E27FC236}">
                  <a16:creationId xmlns:a16="http://schemas.microsoft.com/office/drawing/2014/main" id="{79AAD43A-BA10-B782-CFBC-A8DE8343059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390" y="3705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91595" name="Group 459">
            <a:extLst>
              <a:ext uri="{FF2B5EF4-FFF2-40B4-BE49-F238E27FC236}">
                <a16:creationId xmlns:a16="http://schemas.microsoft.com/office/drawing/2014/main" id="{DB977FE8-1F4F-C832-1B8E-824AE971185B}"/>
              </a:ext>
            </a:extLst>
          </p:cNvPr>
          <p:cNvGrpSpPr>
            <a:grpSpLocks/>
          </p:cNvGrpSpPr>
          <p:nvPr/>
        </p:nvGrpSpPr>
        <p:grpSpPr bwMode="auto">
          <a:xfrm>
            <a:off x="2251075" y="2516188"/>
            <a:ext cx="2992438" cy="3236912"/>
            <a:chOff x="1536" y="1585"/>
            <a:chExt cx="2042" cy="2039"/>
          </a:xfrm>
        </p:grpSpPr>
        <p:cxnSp>
          <p:nvCxnSpPr>
            <p:cNvPr id="91596" name="AutoShape 460">
              <a:extLst>
                <a:ext uri="{FF2B5EF4-FFF2-40B4-BE49-F238E27FC236}">
                  <a16:creationId xmlns:a16="http://schemas.microsoft.com/office/drawing/2014/main" id="{A148373C-EF87-B6FE-1362-52F22E24C2B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36" y="1585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97" name="AutoShape 461">
              <a:extLst>
                <a:ext uri="{FF2B5EF4-FFF2-40B4-BE49-F238E27FC236}">
                  <a16:creationId xmlns:a16="http://schemas.microsoft.com/office/drawing/2014/main" id="{515A270F-A44A-1945-1E23-27FEC79F0E1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763" y="158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98" name="AutoShape 462">
              <a:extLst>
                <a:ext uri="{FF2B5EF4-FFF2-40B4-BE49-F238E27FC236}">
                  <a16:creationId xmlns:a16="http://schemas.microsoft.com/office/drawing/2014/main" id="{15437FC4-C9DA-9C25-4A15-9A759C85EE1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36" y="1811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599" name="AutoShape 463">
              <a:extLst>
                <a:ext uri="{FF2B5EF4-FFF2-40B4-BE49-F238E27FC236}">
                  <a16:creationId xmlns:a16="http://schemas.microsoft.com/office/drawing/2014/main" id="{F50E53A6-09E3-0A86-7FC9-C386026E8A1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217" y="158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00" name="AutoShape 464">
              <a:extLst>
                <a:ext uri="{FF2B5EF4-FFF2-40B4-BE49-F238E27FC236}">
                  <a16:creationId xmlns:a16="http://schemas.microsoft.com/office/drawing/2014/main" id="{F489E563-D8BF-0141-8F88-8C7FB61760B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989" y="1811"/>
              <a:ext cx="228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01" name="AutoShape 465">
              <a:extLst>
                <a:ext uri="{FF2B5EF4-FFF2-40B4-BE49-F238E27FC236}">
                  <a16:creationId xmlns:a16="http://schemas.microsoft.com/office/drawing/2014/main" id="{E2A2A99C-6907-8038-FEEE-CBBE744027C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764" y="2038"/>
              <a:ext cx="225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02" name="AutoShape 466">
              <a:extLst>
                <a:ext uri="{FF2B5EF4-FFF2-40B4-BE49-F238E27FC236}">
                  <a16:creationId xmlns:a16="http://schemas.microsoft.com/office/drawing/2014/main" id="{913A8A91-B566-915E-B5A8-5A06B1C2D85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36" y="2263"/>
              <a:ext cx="228" cy="229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03" name="AutoShape 467">
              <a:extLst>
                <a:ext uri="{FF2B5EF4-FFF2-40B4-BE49-F238E27FC236}">
                  <a16:creationId xmlns:a16="http://schemas.microsoft.com/office/drawing/2014/main" id="{4906D943-105F-C0AA-C669-F98C7FB8139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36" y="2492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04" name="AutoShape 468">
              <a:extLst>
                <a:ext uri="{FF2B5EF4-FFF2-40B4-BE49-F238E27FC236}">
                  <a16:creationId xmlns:a16="http://schemas.microsoft.com/office/drawing/2014/main" id="{4C1A1980-8C87-8B11-FC4B-F8E1129C363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36" y="2718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05" name="AutoShape 469">
              <a:extLst>
                <a:ext uri="{FF2B5EF4-FFF2-40B4-BE49-F238E27FC236}">
                  <a16:creationId xmlns:a16="http://schemas.microsoft.com/office/drawing/2014/main" id="{059EECC9-28BE-209F-AD7C-655D9667C3C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1536" y="2945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06" name="AutoShape 470">
              <a:extLst>
                <a:ext uri="{FF2B5EF4-FFF2-40B4-BE49-F238E27FC236}">
                  <a16:creationId xmlns:a16="http://schemas.microsoft.com/office/drawing/2014/main" id="{64DE5C7D-BD3C-A8E2-ACB0-D1E560F11BC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37" y="3170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07" name="AutoShape 471">
              <a:extLst>
                <a:ext uri="{FF2B5EF4-FFF2-40B4-BE49-F238E27FC236}">
                  <a16:creationId xmlns:a16="http://schemas.microsoft.com/office/drawing/2014/main" id="{46C69530-0B0F-4FAF-2C4E-C8BCA062387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37" y="3396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08" name="AutoShape 472">
              <a:extLst>
                <a:ext uri="{FF2B5EF4-FFF2-40B4-BE49-F238E27FC236}">
                  <a16:creationId xmlns:a16="http://schemas.microsoft.com/office/drawing/2014/main" id="{E22E0105-2BAD-3981-3738-D20866A170F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764" y="3396"/>
              <a:ext cx="226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09" name="AutoShape 473">
              <a:extLst>
                <a:ext uri="{FF2B5EF4-FFF2-40B4-BE49-F238E27FC236}">
                  <a16:creationId xmlns:a16="http://schemas.microsoft.com/office/drawing/2014/main" id="{9D961C00-90EA-5C03-DBEE-4D16C657A20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90" y="3396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10" name="AutoShape 474">
              <a:extLst>
                <a:ext uri="{FF2B5EF4-FFF2-40B4-BE49-F238E27FC236}">
                  <a16:creationId xmlns:a16="http://schemas.microsoft.com/office/drawing/2014/main" id="{0CFA5A4B-5CC9-B359-2B62-CEDC3A78B56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217" y="3398"/>
              <a:ext cx="226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11" name="AutoShape 475">
              <a:extLst>
                <a:ext uri="{FF2B5EF4-FFF2-40B4-BE49-F238E27FC236}">
                  <a16:creationId xmlns:a16="http://schemas.microsoft.com/office/drawing/2014/main" id="{E53976EE-9352-CF7F-F559-CC9B4FDC903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443" y="3171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12" name="AutoShape 476">
              <a:extLst>
                <a:ext uri="{FF2B5EF4-FFF2-40B4-BE49-F238E27FC236}">
                  <a16:creationId xmlns:a16="http://schemas.microsoft.com/office/drawing/2014/main" id="{CF8027DC-D104-A7D2-3FA5-81C2875E591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670" y="2943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13" name="AutoShape 477">
              <a:extLst>
                <a:ext uri="{FF2B5EF4-FFF2-40B4-BE49-F238E27FC236}">
                  <a16:creationId xmlns:a16="http://schemas.microsoft.com/office/drawing/2014/main" id="{7CA829DC-9A95-E28A-F6AF-D0442D492DF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97" y="2717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14" name="AutoShape 478">
              <a:extLst>
                <a:ext uri="{FF2B5EF4-FFF2-40B4-BE49-F238E27FC236}">
                  <a16:creationId xmlns:a16="http://schemas.microsoft.com/office/drawing/2014/main" id="{83C76EEF-C54B-2CA9-CEB8-2E96A0D34F0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897" y="2489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15" name="AutoShape 479">
              <a:extLst>
                <a:ext uri="{FF2B5EF4-FFF2-40B4-BE49-F238E27FC236}">
                  <a16:creationId xmlns:a16="http://schemas.microsoft.com/office/drawing/2014/main" id="{E08A5A93-5F1A-AA78-4F7E-D9930173E1C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97" y="2263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16" name="AutoShape 480">
              <a:extLst>
                <a:ext uri="{FF2B5EF4-FFF2-40B4-BE49-F238E27FC236}">
                  <a16:creationId xmlns:a16="http://schemas.microsoft.com/office/drawing/2014/main" id="{AE6AF48C-BEF8-4A8F-0A98-4B1C18CD332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897" y="2036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17" name="AutoShape 481">
              <a:extLst>
                <a:ext uri="{FF2B5EF4-FFF2-40B4-BE49-F238E27FC236}">
                  <a16:creationId xmlns:a16="http://schemas.microsoft.com/office/drawing/2014/main" id="{DF1525E8-35CC-92F2-EC14-DDE0C5099C9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670" y="2036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18" name="AutoShape 482">
              <a:extLst>
                <a:ext uri="{FF2B5EF4-FFF2-40B4-BE49-F238E27FC236}">
                  <a16:creationId xmlns:a16="http://schemas.microsoft.com/office/drawing/2014/main" id="{215B0EEB-E6C9-9264-A594-77DCBC15F52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443" y="2038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19" name="AutoShape 483">
              <a:extLst>
                <a:ext uri="{FF2B5EF4-FFF2-40B4-BE49-F238E27FC236}">
                  <a16:creationId xmlns:a16="http://schemas.microsoft.com/office/drawing/2014/main" id="{B7D3A525-B042-55CB-D4D9-D61ED49B89C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217" y="2038"/>
              <a:ext cx="226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20" name="AutoShape 484">
              <a:extLst>
                <a:ext uri="{FF2B5EF4-FFF2-40B4-BE49-F238E27FC236}">
                  <a16:creationId xmlns:a16="http://schemas.microsoft.com/office/drawing/2014/main" id="{F8449B07-4D1B-9B8B-D331-994C56AA355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990" y="2263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21" name="AutoShape 485">
              <a:extLst>
                <a:ext uri="{FF2B5EF4-FFF2-40B4-BE49-F238E27FC236}">
                  <a16:creationId xmlns:a16="http://schemas.microsoft.com/office/drawing/2014/main" id="{2BA3CF95-155A-B85E-004D-9CA3FA42F7D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90" y="2489"/>
              <a:ext cx="227" cy="229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22" name="AutoShape 486">
              <a:extLst>
                <a:ext uri="{FF2B5EF4-FFF2-40B4-BE49-F238E27FC236}">
                  <a16:creationId xmlns:a16="http://schemas.microsoft.com/office/drawing/2014/main" id="{49276060-FEC3-FBD1-FCB2-1DE57C65E0F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990" y="2717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23" name="AutoShape 487">
              <a:extLst>
                <a:ext uri="{FF2B5EF4-FFF2-40B4-BE49-F238E27FC236}">
                  <a16:creationId xmlns:a16="http://schemas.microsoft.com/office/drawing/2014/main" id="{1970A9C5-4383-A18F-C9D4-236B606E03B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90" y="2943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24" name="AutoShape 488">
              <a:extLst>
                <a:ext uri="{FF2B5EF4-FFF2-40B4-BE49-F238E27FC236}">
                  <a16:creationId xmlns:a16="http://schemas.microsoft.com/office/drawing/2014/main" id="{A5EC58CD-5DC2-17DD-4AF4-3DA08F4BA6B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217" y="294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25" name="AutoShape 489">
              <a:extLst>
                <a:ext uri="{FF2B5EF4-FFF2-40B4-BE49-F238E27FC236}">
                  <a16:creationId xmlns:a16="http://schemas.microsoft.com/office/drawing/2014/main" id="{71DAA464-BE86-1462-27D3-B5507DA2A7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444" y="2717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26" name="AutoShape 490">
              <a:extLst>
                <a:ext uri="{FF2B5EF4-FFF2-40B4-BE49-F238E27FC236}">
                  <a16:creationId xmlns:a16="http://schemas.microsoft.com/office/drawing/2014/main" id="{8E8E49E9-3605-9844-8309-0CE5807A32D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444" y="2489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27" name="AutoShape 491">
              <a:extLst>
                <a:ext uri="{FF2B5EF4-FFF2-40B4-BE49-F238E27FC236}">
                  <a16:creationId xmlns:a16="http://schemas.microsoft.com/office/drawing/2014/main" id="{42BBAB91-D6A1-D993-FB32-8BF90560A43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43" y="1585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28" name="AutoShape 492">
              <a:extLst>
                <a:ext uri="{FF2B5EF4-FFF2-40B4-BE49-F238E27FC236}">
                  <a16:creationId xmlns:a16="http://schemas.microsoft.com/office/drawing/2014/main" id="{0681E300-8114-3CD5-226B-8BEE718ED26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670" y="158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29" name="AutoShape 493">
              <a:extLst>
                <a:ext uri="{FF2B5EF4-FFF2-40B4-BE49-F238E27FC236}">
                  <a16:creationId xmlns:a16="http://schemas.microsoft.com/office/drawing/2014/main" id="{C85723A6-9FE8-7F0F-3FA9-79703939782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96" y="1585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30" name="AutoShape 494">
              <a:extLst>
                <a:ext uri="{FF2B5EF4-FFF2-40B4-BE49-F238E27FC236}">
                  <a16:creationId xmlns:a16="http://schemas.microsoft.com/office/drawing/2014/main" id="{CDFDD20C-3B96-6056-35F9-EACA3D32DD2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24" y="1585"/>
              <a:ext cx="226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31" name="AutoShape 495">
              <a:extLst>
                <a:ext uri="{FF2B5EF4-FFF2-40B4-BE49-F238E27FC236}">
                  <a16:creationId xmlns:a16="http://schemas.microsoft.com/office/drawing/2014/main" id="{C726E34F-4678-025F-959A-A6BEDE83833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50" y="1585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32" name="AutoShape 496">
              <a:extLst>
                <a:ext uri="{FF2B5EF4-FFF2-40B4-BE49-F238E27FC236}">
                  <a16:creationId xmlns:a16="http://schemas.microsoft.com/office/drawing/2014/main" id="{99B4DBD1-7304-726A-F4A2-4D4968F494C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351" y="1810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33" name="AutoShape 497">
              <a:extLst>
                <a:ext uri="{FF2B5EF4-FFF2-40B4-BE49-F238E27FC236}">
                  <a16:creationId xmlns:a16="http://schemas.microsoft.com/office/drawing/2014/main" id="{03F75BB0-0D40-3167-3C1F-ED4B7280435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51" y="2036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34" name="AutoShape 498">
              <a:extLst>
                <a:ext uri="{FF2B5EF4-FFF2-40B4-BE49-F238E27FC236}">
                  <a16:creationId xmlns:a16="http://schemas.microsoft.com/office/drawing/2014/main" id="{35DFF2F8-64E7-4897-5D5B-192CD167A3C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350" y="2263"/>
              <a:ext cx="228" cy="229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35" name="AutoShape 499">
              <a:extLst>
                <a:ext uri="{FF2B5EF4-FFF2-40B4-BE49-F238E27FC236}">
                  <a16:creationId xmlns:a16="http://schemas.microsoft.com/office/drawing/2014/main" id="{B866A993-B723-8D33-276F-43AEC4C3505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50" y="2492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36" name="AutoShape 500">
              <a:extLst>
                <a:ext uri="{FF2B5EF4-FFF2-40B4-BE49-F238E27FC236}">
                  <a16:creationId xmlns:a16="http://schemas.microsoft.com/office/drawing/2014/main" id="{DAA434BB-672C-11AD-18B5-87E613869F0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350" y="2717"/>
              <a:ext cx="228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37" name="AutoShape 501">
              <a:extLst>
                <a:ext uri="{FF2B5EF4-FFF2-40B4-BE49-F238E27FC236}">
                  <a16:creationId xmlns:a16="http://schemas.microsoft.com/office/drawing/2014/main" id="{22010375-28FF-957E-0E4A-2A726054B15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124" y="294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38" name="AutoShape 502">
              <a:extLst>
                <a:ext uri="{FF2B5EF4-FFF2-40B4-BE49-F238E27FC236}">
                  <a16:creationId xmlns:a16="http://schemas.microsoft.com/office/drawing/2014/main" id="{E185B75B-A26A-B421-233E-F1DA0ACF79A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896" y="3171"/>
              <a:ext cx="228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39" name="AutoShape 503">
              <a:extLst>
                <a:ext uri="{FF2B5EF4-FFF2-40B4-BE49-F238E27FC236}">
                  <a16:creationId xmlns:a16="http://schemas.microsoft.com/office/drawing/2014/main" id="{44D26C83-B9FD-968E-15BF-4AC6C44ACD9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670" y="3398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40" name="AutoShape 504">
              <a:extLst>
                <a:ext uri="{FF2B5EF4-FFF2-40B4-BE49-F238E27FC236}">
                  <a16:creationId xmlns:a16="http://schemas.microsoft.com/office/drawing/2014/main" id="{FCA10CEE-3527-DF25-F9D7-8C81FBADD4E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96" y="3398"/>
              <a:ext cx="228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41" name="AutoShape 505">
              <a:extLst>
                <a:ext uri="{FF2B5EF4-FFF2-40B4-BE49-F238E27FC236}">
                  <a16:creationId xmlns:a16="http://schemas.microsoft.com/office/drawing/2014/main" id="{31FA963C-67A5-072A-42C9-122D556C9CF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24" y="3398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42" name="AutoShape 506">
              <a:extLst>
                <a:ext uri="{FF2B5EF4-FFF2-40B4-BE49-F238E27FC236}">
                  <a16:creationId xmlns:a16="http://schemas.microsoft.com/office/drawing/2014/main" id="{0B940664-E0D0-5716-9ED8-0325AAB195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350" y="3170"/>
              <a:ext cx="228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643" name="AutoShape 507">
              <a:extLst>
                <a:ext uri="{FF2B5EF4-FFF2-40B4-BE49-F238E27FC236}">
                  <a16:creationId xmlns:a16="http://schemas.microsoft.com/office/drawing/2014/main" id="{79EFA3DE-D412-EA1D-EE75-49C9C3E2C5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50" y="3398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1644" name="Freeform 508">
            <a:extLst>
              <a:ext uri="{FF2B5EF4-FFF2-40B4-BE49-F238E27FC236}">
                <a16:creationId xmlns:a16="http://schemas.microsoft.com/office/drawing/2014/main" id="{06DC8C9A-3F5C-8B67-CAE9-F9EBDF165AF1}"/>
              </a:ext>
            </a:extLst>
          </p:cNvPr>
          <p:cNvSpPr>
            <a:spLocks/>
          </p:cNvSpPr>
          <p:nvPr/>
        </p:nvSpPr>
        <p:spPr bwMode="auto">
          <a:xfrm>
            <a:off x="1582738" y="2133600"/>
            <a:ext cx="4384675" cy="1447800"/>
          </a:xfrm>
          <a:custGeom>
            <a:avLst/>
            <a:gdLst>
              <a:gd name="T0" fmla="*/ 2520 w 2992"/>
              <a:gd name="T1" fmla="*/ 912 h 912"/>
              <a:gd name="T2" fmla="*/ 2616 w 2992"/>
              <a:gd name="T3" fmla="*/ 528 h 912"/>
              <a:gd name="T4" fmla="*/ 2616 w 2992"/>
              <a:gd name="T5" fmla="*/ 96 h 912"/>
              <a:gd name="T6" fmla="*/ 360 w 2992"/>
              <a:gd name="T7" fmla="*/ 96 h 912"/>
              <a:gd name="T8" fmla="*/ 456 w 2992"/>
              <a:gd name="T9" fmla="*/ 67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92" h="912">
                <a:moveTo>
                  <a:pt x="2520" y="912"/>
                </a:moveTo>
                <a:cubicBezTo>
                  <a:pt x="2560" y="788"/>
                  <a:pt x="2600" y="664"/>
                  <a:pt x="2616" y="528"/>
                </a:cubicBezTo>
                <a:cubicBezTo>
                  <a:pt x="2632" y="392"/>
                  <a:pt x="2992" y="168"/>
                  <a:pt x="2616" y="96"/>
                </a:cubicBezTo>
                <a:cubicBezTo>
                  <a:pt x="2240" y="24"/>
                  <a:pt x="720" y="0"/>
                  <a:pt x="360" y="96"/>
                </a:cubicBezTo>
                <a:cubicBezTo>
                  <a:pt x="0" y="192"/>
                  <a:pt x="228" y="432"/>
                  <a:pt x="456" y="672"/>
                </a:cubicBezTo>
              </a:path>
            </a:pathLst>
          </a:custGeom>
          <a:noFill/>
          <a:ln w="50800" cap="flat" cmpd="sng">
            <a:solidFill>
              <a:schemeClr val="tx1"/>
            </a:solidFill>
            <a:prstDash val="solid"/>
            <a:round/>
            <a:headEnd type="oval" w="sm" len="sm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646" name="Rectangle 510">
            <a:extLst>
              <a:ext uri="{FF2B5EF4-FFF2-40B4-BE49-F238E27FC236}">
                <a16:creationId xmlns:a16="http://schemas.microsoft.com/office/drawing/2014/main" id="{0B2D6064-A911-464B-2227-2A4B167AE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advTm="1176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C6E3BAEA-E568-9841-3183-A83CC5FF2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grpSp>
        <p:nvGrpSpPr>
          <p:cNvPr id="92162" name="Group 2">
            <a:extLst>
              <a:ext uri="{FF2B5EF4-FFF2-40B4-BE49-F238E27FC236}">
                <a16:creationId xmlns:a16="http://schemas.microsoft.com/office/drawing/2014/main" id="{30C7CD21-FC92-0FDE-DA43-F925F5020993}"/>
              </a:ext>
            </a:extLst>
          </p:cNvPr>
          <p:cNvGrpSpPr>
            <a:grpSpLocks/>
          </p:cNvGrpSpPr>
          <p:nvPr/>
        </p:nvGrpSpPr>
        <p:grpSpPr bwMode="auto">
          <a:xfrm>
            <a:off x="3937000" y="2286000"/>
            <a:ext cx="3324225" cy="3598863"/>
            <a:chOff x="1439" y="1439"/>
            <a:chExt cx="2268" cy="2267"/>
          </a:xfrm>
        </p:grpSpPr>
        <p:grpSp>
          <p:nvGrpSpPr>
            <p:cNvPr id="92163" name="Group 3">
              <a:extLst>
                <a:ext uri="{FF2B5EF4-FFF2-40B4-BE49-F238E27FC236}">
                  <a16:creationId xmlns:a16="http://schemas.microsoft.com/office/drawing/2014/main" id="{6CA48282-D410-5AEF-372F-16F7D90F5D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92164" name="AutoShape 4">
                <a:extLst>
                  <a:ext uri="{FF2B5EF4-FFF2-40B4-BE49-F238E27FC236}">
                    <a16:creationId xmlns:a16="http://schemas.microsoft.com/office/drawing/2014/main" id="{34B97067-831E-1511-EBFE-88083B1A63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65" name="AutoShape 5">
                <a:extLst>
                  <a:ext uri="{FF2B5EF4-FFF2-40B4-BE49-F238E27FC236}">
                    <a16:creationId xmlns:a16="http://schemas.microsoft.com/office/drawing/2014/main" id="{D315886B-3D23-16B3-D726-23A3E334D2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66" name="AutoShape 6">
                <a:extLst>
                  <a:ext uri="{FF2B5EF4-FFF2-40B4-BE49-F238E27FC236}">
                    <a16:creationId xmlns:a16="http://schemas.microsoft.com/office/drawing/2014/main" id="{8DCBD666-58ED-6624-4F8D-CDAD678A33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67" name="AutoShape 7">
                <a:extLst>
                  <a:ext uri="{FF2B5EF4-FFF2-40B4-BE49-F238E27FC236}">
                    <a16:creationId xmlns:a16="http://schemas.microsoft.com/office/drawing/2014/main" id="{8748D549-CBC0-75DF-D3CE-4F7EC7C071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68" name="AutoShape 8">
                <a:extLst>
                  <a:ext uri="{FF2B5EF4-FFF2-40B4-BE49-F238E27FC236}">
                    <a16:creationId xmlns:a16="http://schemas.microsoft.com/office/drawing/2014/main" id="{80EBC656-533B-DDD1-E445-97D5B524AC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69" name="AutoShape 9">
                <a:extLst>
                  <a:ext uri="{FF2B5EF4-FFF2-40B4-BE49-F238E27FC236}">
                    <a16:creationId xmlns:a16="http://schemas.microsoft.com/office/drawing/2014/main" id="{3F575387-4184-7771-5650-35E43E01DC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70" name="AutoShape 10">
                <a:extLst>
                  <a:ext uri="{FF2B5EF4-FFF2-40B4-BE49-F238E27FC236}">
                    <a16:creationId xmlns:a16="http://schemas.microsoft.com/office/drawing/2014/main" id="{736091A3-525D-6DAE-AFB4-F858AB9CF5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71" name="AutoShape 11">
                <a:extLst>
                  <a:ext uri="{FF2B5EF4-FFF2-40B4-BE49-F238E27FC236}">
                    <a16:creationId xmlns:a16="http://schemas.microsoft.com/office/drawing/2014/main" id="{CF160A94-8687-7668-D68E-F0FD5E82E2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72" name="AutoShape 12">
                <a:extLst>
                  <a:ext uri="{FF2B5EF4-FFF2-40B4-BE49-F238E27FC236}">
                    <a16:creationId xmlns:a16="http://schemas.microsoft.com/office/drawing/2014/main" id="{40B040CF-67F0-F6A3-07D7-D4FEEEB0EB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73" name="AutoShape 13">
                <a:extLst>
                  <a:ext uri="{FF2B5EF4-FFF2-40B4-BE49-F238E27FC236}">
                    <a16:creationId xmlns:a16="http://schemas.microsoft.com/office/drawing/2014/main" id="{BD1393D1-24F7-DFD9-11DB-8B2857F160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74" name="AutoShape 14">
                <a:extLst>
                  <a:ext uri="{FF2B5EF4-FFF2-40B4-BE49-F238E27FC236}">
                    <a16:creationId xmlns:a16="http://schemas.microsoft.com/office/drawing/2014/main" id="{583383E4-B6CB-B051-E9FC-93C5EABD3C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75" name="AutoShape 15">
                <a:extLst>
                  <a:ext uri="{FF2B5EF4-FFF2-40B4-BE49-F238E27FC236}">
                    <a16:creationId xmlns:a16="http://schemas.microsoft.com/office/drawing/2014/main" id="{C815F19E-9955-34D9-EED8-E9FA0EB220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76" name="AutoShape 16">
                <a:extLst>
                  <a:ext uri="{FF2B5EF4-FFF2-40B4-BE49-F238E27FC236}">
                    <a16:creationId xmlns:a16="http://schemas.microsoft.com/office/drawing/2014/main" id="{2FD49943-A142-236A-22EA-AC957EFC4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77" name="AutoShape 17">
                <a:extLst>
                  <a:ext uri="{FF2B5EF4-FFF2-40B4-BE49-F238E27FC236}">
                    <a16:creationId xmlns:a16="http://schemas.microsoft.com/office/drawing/2014/main" id="{8C9CCFB3-6C2A-7F83-96B0-BAE73897BD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78" name="AutoShape 18">
                <a:extLst>
                  <a:ext uri="{FF2B5EF4-FFF2-40B4-BE49-F238E27FC236}">
                    <a16:creationId xmlns:a16="http://schemas.microsoft.com/office/drawing/2014/main" id="{84B53B4C-4344-9CBF-E03D-EB8EB6549A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79" name="AutoShape 19">
                <a:extLst>
                  <a:ext uri="{FF2B5EF4-FFF2-40B4-BE49-F238E27FC236}">
                    <a16:creationId xmlns:a16="http://schemas.microsoft.com/office/drawing/2014/main" id="{AAF499C7-06EE-9A80-B264-B45B871D8D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80" name="AutoShape 20">
                <a:extLst>
                  <a:ext uri="{FF2B5EF4-FFF2-40B4-BE49-F238E27FC236}">
                    <a16:creationId xmlns:a16="http://schemas.microsoft.com/office/drawing/2014/main" id="{08848BEB-76AE-7109-157B-E6ACE174CF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81" name="AutoShape 21">
                <a:extLst>
                  <a:ext uri="{FF2B5EF4-FFF2-40B4-BE49-F238E27FC236}">
                    <a16:creationId xmlns:a16="http://schemas.microsoft.com/office/drawing/2014/main" id="{4C065C3A-21D2-9170-FA14-35C26F7BF0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82" name="AutoShape 22">
                <a:extLst>
                  <a:ext uri="{FF2B5EF4-FFF2-40B4-BE49-F238E27FC236}">
                    <a16:creationId xmlns:a16="http://schemas.microsoft.com/office/drawing/2014/main" id="{610D50AC-90E9-06E9-C818-05E681284D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83" name="AutoShape 23">
                <a:extLst>
                  <a:ext uri="{FF2B5EF4-FFF2-40B4-BE49-F238E27FC236}">
                    <a16:creationId xmlns:a16="http://schemas.microsoft.com/office/drawing/2014/main" id="{E58B4097-8030-12AF-0950-8CF14E2B75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84" name="AutoShape 24">
                <a:extLst>
                  <a:ext uri="{FF2B5EF4-FFF2-40B4-BE49-F238E27FC236}">
                    <a16:creationId xmlns:a16="http://schemas.microsoft.com/office/drawing/2014/main" id="{4BCF6DB0-457B-4DCF-5611-29B946D3A4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85" name="AutoShape 25">
                <a:extLst>
                  <a:ext uri="{FF2B5EF4-FFF2-40B4-BE49-F238E27FC236}">
                    <a16:creationId xmlns:a16="http://schemas.microsoft.com/office/drawing/2014/main" id="{06157478-159F-A9B5-5199-4B9CF47932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86" name="AutoShape 26">
                <a:extLst>
                  <a:ext uri="{FF2B5EF4-FFF2-40B4-BE49-F238E27FC236}">
                    <a16:creationId xmlns:a16="http://schemas.microsoft.com/office/drawing/2014/main" id="{5AE509AD-F60C-482F-3B1E-5FD8FE5D99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87" name="AutoShape 27">
                <a:extLst>
                  <a:ext uri="{FF2B5EF4-FFF2-40B4-BE49-F238E27FC236}">
                    <a16:creationId xmlns:a16="http://schemas.microsoft.com/office/drawing/2014/main" id="{5EAE810A-43B6-D4A0-62C1-697E4EC337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88" name="AutoShape 28">
                <a:extLst>
                  <a:ext uri="{FF2B5EF4-FFF2-40B4-BE49-F238E27FC236}">
                    <a16:creationId xmlns:a16="http://schemas.microsoft.com/office/drawing/2014/main" id="{9DB91D59-4E10-37C5-6B62-7D3FCEF3C8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89" name="AutoShape 29">
                <a:extLst>
                  <a:ext uri="{FF2B5EF4-FFF2-40B4-BE49-F238E27FC236}">
                    <a16:creationId xmlns:a16="http://schemas.microsoft.com/office/drawing/2014/main" id="{19D80F37-4A2E-B0D5-ED01-209E4A38B8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90" name="AutoShape 30">
                <a:extLst>
                  <a:ext uri="{FF2B5EF4-FFF2-40B4-BE49-F238E27FC236}">
                    <a16:creationId xmlns:a16="http://schemas.microsoft.com/office/drawing/2014/main" id="{1E5B577B-555B-FB5A-D2AB-530DC6226C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91" name="AutoShape 31">
                <a:extLst>
                  <a:ext uri="{FF2B5EF4-FFF2-40B4-BE49-F238E27FC236}">
                    <a16:creationId xmlns:a16="http://schemas.microsoft.com/office/drawing/2014/main" id="{5B683F0A-95B9-1671-6463-4ABAD74A74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92" name="AutoShape 32">
                <a:extLst>
                  <a:ext uri="{FF2B5EF4-FFF2-40B4-BE49-F238E27FC236}">
                    <a16:creationId xmlns:a16="http://schemas.microsoft.com/office/drawing/2014/main" id="{8F6BBBB2-DE3B-9CBB-E081-31066442AE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93" name="AutoShape 33">
                <a:extLst>
                  <a:ext uri="{FF2B5EF4-FFF2-40B4-BE49-F238E27FC236}">
                    <a16:creationId xmlns:a16="http://schemas.microsoft.com/office/drawing/2014/main" id="{63F750F8-2F24-41B9-D3C2-22FF5BE376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94" name="AutoShape 34">
                <a:extLst>
                  <a:ext uri="{FF2B5EF4-FFF2-40B4-BE49-F238E27FC236}">
                    <a16:creationId xmlns:a16="http://schemas.microsoft.com/office/drawing/2014/main" id="{9472FC08-6337-2862-1A1A-4C5BF6272B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95" name="AutoShape 35">
                <a:extLst>
                  <a:ext uri="{FF2B5EF4-FFF2-40B4-BE49-F238E27FC236}">
                    <a16:creationId xmlns:a16="http://schemas.microsoft.com/office/drawing/2014/main" id="{93FB6167-05A7-B38E-BAC4-8E50B19111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96" name="AutoShape 36">
                <a:extLst>
                  <a:ext uri="{FF2B5EF4-FFF2-40B4-BE49-F238E27FC236}">
                    <a16:creationId xmlns:a16="http://schemas.microsoft.com/office/drawing/2014/main" id="{665243DE-E6D4-7F8D-FA71-BB47F3BB5D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97" name="AutoShape 37">
                <a:extLst>
                  <a:ext uri="{FF2B5EF4-FFF2-40B4-BE49-F238E27FC236}">
                    <a16:creationId xmlns:a16="http://schemas.microsoft.com/office/drawing/2014/main" id="{617E6355-5DD7-46D4-4B4F-F13B1DBC86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98" name="AutoShape 38">
                <a:extLst>
                  <a:ext uri="{FF2B5EF4-FFF2-40B4-BE49-F238E27FC236}">
                    <a16:creationId xmlns:a16="http://schemas.microsoft.com/office/drawing/2014/main" id="{0523F6CF-1C14-F269-EAD7-A9EC068A44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199" name="AutoShape 39">
                <a:extLst>
                  <a:ext uri="{FF2B5EF4-FFF2-40B4-BE49-F238E27FC236}">
                    <a16:creationId xmlns:a16="http://schemas.microsoft.com/office/drawing/2014/main" id="{C7F32F5A-6E51-3948-F983-FEFE9F36A7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0" name="AutoShape 40">
                <a:extLst>
                  <a:ext uri="{FF2B5EF4-FFF2-40B4-BE49-F238E27FC236}">
                    <a16:creationId xmlns:a16="http://schemas.microsoft.com/office/drawing/2014/main" id="{B0DF6710-F082-FD4B-B1DD-19BBBCEB68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1" name="AutoShape 41">
                <a:extLst>
                  <a:ext uri="{FF2B5EF4-FFF2-40B4-BE49-F238E27FC236}">
                    <a16:creationId xmlns:a16="http://schemas.microsoft.com/office/drawing/2014/main" id="{12A74F20-5B11-1D12-F1E1-6C4E961883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2" name="AutoShape 42">
                <a:extLst>
                  <a:ext uri="{FF2B5EF4-FFF2-40B4-BE49-F238E27FC236}">
                    <a16:creationId xmlns:a16="http://schemas.microsoft.com/office/drawing/2014/main" id="{711E9E51-5272-1F04-3D92-07B1324ADF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3" name="AutoShape 43">
                <a:extLst>
                  <a:ext uri="{FF2B5EF4-FFF2-40B4-BE49-F238E27FC236}">
                    <a16:creationId xmlns:a16="http://schemas.microsoft.com/office/drawing/2014/main" id="{EF46B768-C927-2CF8-A5E2-1C14A5AB78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4" name="AutoShape 44">
                <a:extLst>
                  <a:ext uri="{FF2B5EF4-FFF2-40B4-BE49-F238E27FC236}">
                    <a16:creationId xmlns:a16="http://schemas.microsoft.com/office/drawing/2014/main" id="{E1C69316-ECBF-159B-C9D9-3F9BE3AEA7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5" name="AutoShape 45">
                <a:extLst>
                  <a:ext uri="{FF2B5EF4-FFF2-40B4-BE49-F238E27FC236}">
                    <a16:creationId xmlns:a16="http://schemas.microsoft.com/office/drawing/2014/main" id="{65FBB9E9-0AAD-695E-A7FF-5C18A9E266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6" name="AutoShape 46">
                <a:extLst>
                  <a:ext uri="{FF2B5EF4-FFF2-40B4-BE49-F238E27FC236}">
                    <a16:creationId xmlns:a16="http://schemas.microsoft.com/office/drawing/2014/main" id="{E7543874-6C6F-C519-95EB-6318856297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7" name="AutoShape 47">
                <a:extLst>
                  <a:ext uri="{FF2B5EF4-FFF2-40B4-BE49-F238E27FC236}">
                    <a16:creationId xmlns:a16="http://schemas.microsoft.com/office/drawing/2014/main" id="{AED5D855-1320-6A1E-22E5-4F0A1B1E57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8" name="AutoShape 48">
                <a:extLst>
                  <a:ext uri="{FF2B5EF4-FFF2-40B4-BE49-F238E27FC236}">
                    <a16:creationId xmlns:a16="http://schemas.microsoft.com/office/drawing/2014/main" id="{F145F133-9FB5-24A6-C79F-30305F0242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09" name="AutoShape 49">
                <a:extLst>
                  <a:ext uri="{FF2B5EF4-FFF2-40B4-BE49-F238E27FC236}">
                    <a16:creationId xmlns:a16="http://schemas.microsoft.com/office/drawing/2014/main" id="{EC9A6DF1-341F-5A3E-FD79-E134DAB296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10" name="AutoShape 50">
                <a:extLst>
                  <a:ext uri="{FF2B5EF4-FFF2-40B4-BE49-F238E27FC236}">
                    <a16:creationId xmlns:a16="http://schemas.microsoft.com/office/drawing/2014/main" id="{014ECA35-9EBC-3FB2-7FE2-C6C4E072BD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11" name="AutoShape 51">
                <a:extLst>
                  <a:ext uri="{FF2B5EF4-FFF2-40B4-BE49-F238E27FC236}">
                    <a16:creationId xmlns:a16="http://schemas.microsoft.com/office/drawing/2014/main" id="{24B5AE01-DC64-A730-639D-349C417612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12" name="AutoShape 52">
                <a:extLst>
                  <a:ext uri="{FF2B5EF4-FFF2-40B4-BE49-F238E27FC236}">
                    <a16:creationId xmlns:a16="http://schemas.microsoft.com/office/drawing/2014/main" id="{30333620-CADB-E5F6-C56D-AAB6DBA300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13" name="AutoShape 53">
                <a:extLst>
                  <a:ext uri="{FF2B5EF4-FFF2-40B4-BE49-F238E27FC236}">
                    <a16:creationId xmlns:a16="http://schemas.microsoft.com/office/drawing/2014/main" id="{B67726ED-52A0-6BE5-0D12-D45C23501F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14" name="AutoShape 54">
                <a:extLst>
                  <a:ext uri="{FF2B5EF4-FFF2-40B4-BE49-F238E27FC236}">
                    <a16:creationId xmlns:a16="http://schemas.microsoft.com/office/drawing/2014/main" id="{CC7307BC-D22D-2D14-D709-A8156EC380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15" name="AutoShape 55">
                <a:extLst>
                  <a:ext uri="{FF2B5EF4-FFF2-40B4-BE49-F238E27FC236}">
                    <a16:creationId xmlns:a16="http://schemas.microsoft.com/office/drawing/2014/main" id="{5AA36831-3A78-9A94-5BDC-3CF356B0EE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16" name="AutoShape 56">
                <a:extLst>
                  <a:ext uri="{FF2B5EF4-FFF2-40B4-BE49-F238E27FC236}">
                    <a16:creationId xmlns:a16="http://schemas.microsoft.com/office/drawing/2014/main" id="{29E9AB68-DD54-D144-B6EA-40C7E13144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17" name="AutoShape 57">
                <a:extLst>
                  <a:ext uri="{FF2B5EF4-FFF2-40B4-BE49-F238E27FC236}">
                    <a16:creationId xmlns:a16="http://schemas.microsoft.com/office/drawing/2014/main" id="{A9E0CBD2-6C56-8FCD-680C-9FA8D4181E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18" name="AutoShape 58">
                <a:extLst>
                  <a:ext uri="{FF2B5EF4-FFF2-40B4-BE49-F238E27FC236}">
                    <a16:creationId xmlns:a16="http://schemas.microsoft.com/office/drawing/2014/main" id="{3051D153-2954-1890-CA2A-B25BBE3DC0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19" name="AutoShape 59">
                <a:extLst>
                  <a:ext uri="{FF2B5EF4-FFF2-40B4-BE49-F238E27FC236}">
                    <a16:creationId xmlns:a16="http://schemas.microsoft.com/office/drawing/2014/main" id="{9E421526-1179-C805-769B-E128588FE9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20" name="AutoShape 60">
                <a:extLst>
                  <a:ext uri="{FF2B5EF4-FFF2-40B4-BE49-F238E27FC236}">
                    <a16:creationId xmlns:a16="http://schemas.microsoft.com/office/drawing/2014/main" id="{E588DA27-C8D7-24D5-2CBC-420E2E936A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21" name="AutoShape 61">
                <a:extLst>
                  <a:ext uri="{FF2B5EF4-FFF2-40B4-BE49-F238E27FC236}">
                    <a16:creationId xmlns:a16="http://schemas.microsoft.com/office/drawing/2014/main" id="{4A9898E2-7633-AB4C-D711-FF03D6280F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22" name="AutoShape 62">
                <a:extLst>
                  <a:ext uri="{FF2B5EF4-FFF2-40B4-BE49-F238E27FC236}">
                    <a16:creationId xmlns:a16="http://schemas.microsoft.com/office/drawing/2014/main" id="{7652BFDB-285D-D0D6-C34A-C01B994944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23" name="AutoShape 63">
                <a:extLst>
                  <a:ext uri="{FF2B5EF4-FFF2-40B4-BE49-F238E27FC236}">
                    <a16:creationId xmlns:a16="http://schemas.microsoft.com/office/drawing/2014/main" id="{50A00B36-ACD6-B399-4886-4D0AD3D4FE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24" name="AutoShape 64">
                <a:extLst>
                  <a:ext uri="{FF2B5EF4-FFF2-40B4-BE49-F238E27FC236}">
                    <a16:creationId xmlns:a16="http://schemas.microsoft.com/office/drawing/2014/main" id="{2AF6021F-ED96-AFD5-4D2B-A6124500E7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25" name="AutoShape 65">
                <a:extLst>
                  <a:ext uri="{FF2B5EF4-FFF2-40B4-BE49-F238E27FC236}">
                    <a16:creationId xmlns:a16="http://schemas.microsoft.com/office/drawing/2014/main" id="{20655812-D88B-ED70-ECF6-21BA282F2C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26" name="AutoShape 66">
                <a:extLst>
                  <a:ext uri="{FF2B5EF4-FFF2-40B4-BE49-F238E27FC236}">
                    <a16:creationId xmlns:a16="http://schemas.microsoft.com/office/drawing/2014/main" id="{7FE67A64-5C39-36C6-98CE-61C7D298DD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27" name="AutoShape 67">
                <a:extLst>
                  <a:ext uri="{FF2B5EF4-FFF2-40B4-BE49-F238E27FC236}">
                    <a16:creationId xmlns:a16="http://schemas.microsoft.com/office/drawing/2014/main" id="{F696D078-35D1-58DE-84BD-7BC8633F60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28" name="AutoShape 68">
                <a:extLst>
                  <a:ext uri="{FF2B5EF4-FFF2-40B4-BE49-F238E27FC236}">
                    <a16:creationId xmlns:a16="http://schemas.microsoft.com/office/drawing/2014/main" id="{D6D17E24-8165-1CBE-11DC-418D49548E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29" name="AutoShape 69">
                <a:extLst>
                  <a:ext uri="{FF2B5EF4-FFF2-40B4-BE49-F238E27FC236}">
                    <a16:creationId xmlns:a16="http://schemas.microsoft.com/office/drawing/2014/main" id="{99E3A00D-9987-046F-84B2-BA8F3FE361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30" name="AutoShape 70">
                <a:extLst>
                  <a:ext uri="{FF2B5EF4-FFF2-40B4-BE49-F238E27FC236}">
                    <a16:creationId xmlns:a16="http://schemas.microsoft.com/office/drawing/2014/main" id="{14F2C7B7-643F-0045-E31C-BD6C26F28A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31" name="AutoShape 71">
                <a:extLst>
                  <a:ext uri="{FF2B5EF4-FFF2-40B4-BE49-F238E27FC236}">
                    <a16:creationId xmlns:a16="http://schemas.microsoft.com/office/drawing/2014/main" id="{12517C98-C896-A35B-0435-75A4689C0F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32" name="AutoShape 72">
                <a:extLst>
                  <a:ext uri="{FF2B5EF4-FFF2-40B4-BE49-F238E27FC236}">
                    <a16:creationId xmlns:a16="http://schemas.microsoft.com/office/drawing/2014/main" id="{9C68082B-5F70-034E-A04D-4F0BFAAB16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33" name="AutoShape 73">
                <a:extLst>
                  <a:ext uri="{FF2B5EF4-FFF2-40B4-BE49-F238E27FC236}">
                    <a16:creationId xmlns:a16="http://schemas.microsoft.com/office/drawing/2014/main" id="{C27022BE-F3A3-0861-C797-4CD7FEF35D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34" name="AutoShape 74">
                <a:extLst>
                  <a:ext uri="{FF2B5EF4-FFF2-40B4-BE49-F238E27FC236}">
                    <a16:creationId xmlns:a16="http://schemas.microsoft.com/office/drawing/2014/main" id="{FEF9365F-7C26-71AC-DF67-6767D89A3D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35" name="AutoShape 75">
                <a:extLst>
                  <a:ext uri="{FF2B5EF4-FFF2-40B4-BE49-F238E27FC236}">
                    <a16:creationId xmlns:a16="http://schemas.microsoft.com/office/drawing/2014/main" id="{276C9C8F-86EF-617B-6E88-7949E2DD38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36" name="AutoShape 76">
                <a:extLst>
                  <a:ext uri="{FF2B5EF4-FFF2-40B4-BE49-F238E27FC236}">
                    <a16:creationId xmlns:a16="http://schemas.microsoft.com/office/drawing/2014/main" id="{4F2662E5-89B3-4792-C460-683FD3724E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37" name="AutoShape 77">
                <a:extLst>
                  <a:ext uri="{FF2B5EF4-FFF2-40B4-BE49-F238E27FC236}">
                    <a16:creationId xmlns:a16="http://schemas.microsoft.com/office/drawing/2014/main" id="{1BD648B5-2E64-CF81-291C-7336224160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38" name="AutoShape 78">
                <a:extLst>
                  <a:ext uri="{FF2B5EF4-FFF2-40B4-BE49-F238E27FC236}">
                    <a16:creationId xmlns:a16="http://schemas.microsoft.com/office/drawing/2014/main" id="{9BDD613E-69C3-42CD-6F5C-63BA2DD457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39" name="AutoShape 79">
                <a:extLst>
                  <a:ext uri="{FF2B5EF4-FFF2-40B4-BE49-F238E27FC236}">
                    <a16:creationId xmlns:a16="http://schemas.microsoft.com/office/drawing/2014/main" id="{83BFB9C5-C300-881C-6C63-F10A2730FD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40" name="AutoShape 80">
                <a:extLst>
                  <a:ext uri="{FF2B5EF4-FFF2-40B4-BE49-F238E27FC236}">
                    <a16:creationId xmlns:a16="http://schemas.microsoft.com/office/drawing/2014/main" id="{9F56794F-AA9A-CA77-FB1D-DB6029CEA2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41" name="AutoShape 81">
                <a:extLst>
                  <a:ext uri="{FF2B5EF4-FFF2-40B4-BE49-F238E27FC236}">
                    <a16:creationId xmlns:a16="http://schemas.microsoft.com/office/drawing/2014/main" id="{A5C14D2C-2CF4-9ABE-2250-E48BA8B6F6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42" name="AutoShape 82">
                <a:extLst>
                  <a:ext uri="{FF2B5EF4-FFF2-40B4-BE49-F238E27FC236}">
                    <a16:creationId xmlns:a16="http://schemas.microsoft.com/office/drawing/2014/main" id="{5FC0E9D4-4AE4-5B17-4C63-DBA9B4094E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43" name="AutoShape 83">
                <a:extLst>
                  <a:ext uri="{FF2B5EF4-FFF2-40B4-BE49-F238E27FC236}">
                    <a16:creationId xmlns:a16="http://schemas.microsoft.com/office/drawing/2014/main" id="{C38C0F6E-2CA8-AC78-CDAA-EBD6FAED93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44" name="AutoShape 84">
                <a:extLst>
                  <a:ext uri="{FF2B5EF4-FFF2-40B4-BE49-F238E27FC236}">
                    <a16:creationId xmlns:a16="http://schemas.microsoft.com/office/drawing/2014/main" id="{B712490D-4881-D658-62B0-9A64356C2F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45" name="AutoShape 85">
                <a:extLst>
                  <a:ext uri="{FF2B5EF4-FFF2-40B4-BE49-F238E27FC236}">
                    <a16:creationId xmlns:a16="http://schemas.microsoft.com/office/drawing/2014/main" id="{87EC70AD-C590-E969-9357-0BB096FA50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46" name="AutoShape 86">
                <a:extLst>
                  <a:ext uri="{FF2B5EF4-FFF2-40B4-BE49-F238E27FC236}">
                    <a16:creationId xmlns:a16="http://schemas.microsoft.com/office/drawing/2014/main" id="{CF1CA909-3480-6383-E6A4-2DE551CC3A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47" name="AutoShape 87">
                <a:extLst>
                  <a:ext uri="{FF2B5EF4-FFF2-40B4-BE49-F238E27FC236}">
                    <a16:creationId xmlns:a16="http://schemas.microsoft.com/office/drawing/2014/main" id="{02803998-7E1F-ECAE-64CB-452495EE4A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48" name="AutoShape 88">
                <a:extLst>
                  <a:ext uri="{FF2B5EF4-FFF2-40B4-BE49-F238E27FC236}">
                    <a16:creationId xmlns:a16="http://schemas.microsoft.com/office/drawing/2014/main" id="{3B67413E-A3BE-4D0A-7A98-687C449BB7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49" name="AutoShape 89">
                <a:extLst>
                  <a:ext uri="{FF2B5EF4-FFF2-40B4-BE49-F238E27FC236}">
                    <a16:creationId xmlns:a16="http://schemas.microsoft.com/office/drawing/2014/main" id="{F671BE70-5E7A-BD17-0167-F850F5F6B1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50" name="AutoShape 90">
                <a:extLst>
                  <a:ext uri="{FF2B5EF4-FFF2-40B4-BE49-F238E27FC236}">
                    <a16:creationId xmlns:a16="http://schemas.microsoft.com/office/drawing/2014/main" id="{185BC54D-5907-FA6F-2542-701384C904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51" name="AutoShape 91">
                <a:extLst>
                  <a:ext uri="{FF2B5EF4-FFF2-40B4-BE49-F238E27FC236}">
                    <a16:creationId xmlns:a16="http://schemas.microsoft.com/office/drawing/2014/main" id="{AB7A12FD-4416-60FA-800C-FBE624A32A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52" name="AutoShape 92">
                <a:extLst>
                  <a:ext uri="{FF2B5EF4-FFF2-40B4-BE49-F238E27FC236}">
                    <a16:creationId xmlns:a16="http://schemas.microsoft.com/office/drawing/2014/main" id="{25F9AC8E-F559-4857-030C-F41F33D616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53" name="AutoShape 93">
                <a:extLst>
                  <a:ext uri="{FF2B5EF4-FFF2-40B4-BE49-F238E27FC236}">
                    <a16:creationId xmlns:a16="http://schemas.microsoft.com/office/drawing/2014/main" id="{F71B725F-80DF-4470-A055-A2C559C555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54" name="AutoShape 94">
                <a:extLst>
                  <a:ext uri="{FF2B5EF4-FFF2-40B4-BE49-F238E27FC236}">
                    <a16:creationId xmlns:a16="http://schemas.microsoft.com/office/drawing/2014/main" id="{96CCE52C-0305-7198-1F08-A59B7B048B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55" name="AutoShape 95">
                <a:extLst>
                  <a:ext uri="{FF2B5EF4-FFF2-40B4-BE49-F238E27FC236}">
                    <a16:creationId xmlns:a16="http://schemas.microsoft.com/office/drawing/2014/main" id="{332B62ED-0B05-D8C8-EF3E-B4D7BB959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56" name="AutoShape 96">
                <a:extLst>
                  <a:ext uri="{FF2B5EF4-FFF2-40B4-BE49-F238E27FC236}">
                    <a16:creationId xmlns:a16="http://schemas.microsoft.com/office/drawing/2014/main" id="{B35B67A6-6AE3-C883-FC1C-4178D2DF47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57" name="AutoShape 97">
                <a:extLst>
                  <a:ext uri="{FF2B5EF4-FFF2-40B4-BE49-F238E27FC236}">
                    <a16:creationId xmlns:a16="http://schemas.microsoft.com/office/drawing/2014/main" id="{37F455EF-B069-6CF7-FD74-93DF957127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58" name="AutoShape 98">
                <a:extLst>
                  <a:ext uri="{FF2B5EF4-FFF2-40B4-BE49-F238E27FC236}">
                    <a16:creationId xmlns:a16="http://schemas.microsoft.com/office/drawing/2014/main" id="{FC207E38-CB2D-2EBB-795E-509114445C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59" name="AutoShape 99">
                <a:extLst>
                  <a:ext uri="{FF2B5EF4-FFF2-40B4-BE49-F238E27FC236}">
                    <a16:creationId xmlns:a16="http://schemas.microsoft.com/office/drawing/2014/main" id="{F437AA6C-86E4-51EA-A36A-34506D9C09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60" name="AutoShape 100">
                <a:extLst>
                  <a:ext uri="{FF2B5EF4-FFF2-40B4-BE49-F238E27FC236}">
                    <a16:creationId xmlns:a16="http://schemas.microsoft.com/office/drawing/2014/main" id="{BC50A594-6E22-63DF-79E1-C64FC8A556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61" name="AutoShape 101">
                <a:extLst>
                  <a:ext uri="{FF2B5EF4-FFF2-40B4-BE49-F238E27FC236}">
                    <a16:creationId xmlns:a16="http://schemas.microsoft.com/office/drawing/2014/main" id="{DB9D55E2-AD60-115E-FC2D-C0C9259C50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62" name="AutoShape 102">
                <a:extLst>
                  <a:ext uri="{FF2B5EF4-FFF2-40B4-BE49-F238E27FC236}">
                    <a16:creationId xmlns:a16="http://schemas.microsoft.com/office/drawing/2014/main" id="{78842810-154F-876B-B6D8-5D027122D1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63" name="AutoShape 103">
                <a:extLst>
                  <a:ext uri="{FF2B5EF4-FFF2-40B4-BE49-F238E27FC236}">
                    <a16:creationId xmlns:a16="http://schemas.microsoft.com/office/drawing/2014/main" id="{BF0F50C7-AB39-17EF-8D07-6BCF9622B5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64" name="AutoShape 104">
                <a:extLst>
                  <a:ext uri="{FF2B5EF4-FFF2-40B4-BE49-F238E27FC236}">
                    <a16:creationId xmlns:a16="http://schemas.microsoft.com/office/drawing/2014/main" id="{C7EE4BEB-E33B-0397-9176-81115FA8D3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65" name="AutoShape 105">
                <a:extLst>
                  <a:ext uri="{FF2B5EF4-FFF2-40B4-BE49-F238E27FC236}">
                    <a16:creationId xmlns:a16="http://schemas.microsoft.com/office/drawing/2014/main" id="{3995DEDD-F6CB-56D6-A93C-93BAC94AD1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2266" name="Rectangle 106">
              <a:extLst>
                <a:ext uri="{FF2B5EF4-FFF2-40B4-BE49-F238E27FC236}">
                  <a16:creationId xmlns:a16="http://schemas.microsoft.com/office/drawing/2014/main" id="{716D0B12-3155-12C6-0568-3CD211AC3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2267" name="Group 107">
              <a:extLst>
                <a:ext uri="{FF2B5EF4-FFF2-40B4-BE49-F238E27FC236}">
                  <a16:creationId xmlns:a16="http://schemas.microsoft.com/office/drawing/2014/main" id="{19019EA6-A1C6-AD3E-7695-38EBFC23E9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92268" name="AutoShape 108">
                <a:extLst>
                  <a:ext uri="{FF2B5EF4-FFF2-40B4-BE49-F238E27FC236}">
                    <a16:creationId xmlns:a16="http://schemas.microsoft.com/office/drawing/2014/main" id="{DAC81264-D8FE-0EC8-B666-8C10C2E234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69" name="AutoShape 109">
                <a:extLst>
                  <a:ext uri="{FF2B5EF4-FFF2-40B4-BE49-F238E27FC236}">
                    <a16:creationId xmlns:a16="http://schemas.microsoft.com/office/drawing/2014/main" id="{350DD392-D2EB-4F58-6127-167E9D5190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70" name="AutoShape 110">
                <a:extLst>
                  <a:ext uri="{FF2B5EF4-FFF2-40B4-BE49-F238E27FC236}">
                    <a16:creationId xmlns:a16="http://schemas.microsoft.com/office/drawing/2014/main" id="{97F99707-5C45-4D34-91C7-4A74041699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71" name="AutoShape 111">
                <a:extLst>
                  <a:ext uri="{FF2B5EF4-FFF2-40B4-BE49-F238E27FC236}">
                    <a16:creationId xmlns:a16="http://schemas.microsoft.com/office/drawing/2014/main" id="{943A9713-B062-14C7-1AFC-6605798A65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72" name="AutoShape 112">
                <a:extLst>
                  <a:ext uri="{FF2B5EF4-FFF2-40B4-BE49-F238E27FC236}">
                    <a16:creationId xmlns:a16="http://schemas.microsoft.com/office/drawing/2014/main" id="{6B36AFA6-F83C-12E2-280B-3E0C0666ED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73" name="AutoShape 113">
                <a:extLst>
                  <a:ext uri="{FF2B5EF4-FFF2-40B4-BE49-F238E27FC236}">
                    <a16:creationId xmlns:a16="http://schemas.microsoft.com/office/drawing/2014/main" id="{5B5E648E-53E4-3EC7-283A-D3D973CB41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74" name="AutoShape 114">
                <a:extLst>
                  <a:ext uri="{FF2B5EF4-FFF2-40B4-BE49-F238E27FC236}">
                    <a16:creationId xmlns:a16="http://schemas.microsoft.com/office/drawing/2014/main" id="{1E5BA262-0EE9-AC10-4FC0-F6B08394B3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75" name="AutoShape 115">
                <a:extLst>
                  <a:ext uri="{FF2B5EF4-FFF2-40B4-BE49-F238E27FC236}">
                    <a16:creationId xmlns:a16="http://schemas.microsoft.com/office/drawing/2014/main" id="{31D5314D-83BB-F7B0-3788-16A7795F51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76" name="AutoShape 116">
                <a:extLst>
                  <a:ext uri="{FF2B5EF4-FFF2-40B4-BE49-F238E27FC236}">
                    <a16:creationId xmlns:a16="http://schemas.microsoft.com/office/drawing/2014/main" id="{7E6DC930-A13D-CE92-CD7B-AFFC697ED2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77" name="AutoShape 117">
                <a:extLst>
                  <a:ext uri="{FF2B5EF4-FFF2-40B4-BE49-F238E27FC236}">
                    <a16:creationId xmlns:a16="http://schemas.microsoft.com/office/drawing/2014/main" id="{602716F8-E661-AE0D-DDC6-A9F2E10960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78" name="AutoShape 118">
                <a:extLst>
                  <a:ext uri="{FF2B5EF4-FFF2-40B4-BE49-F238E27FC236}">
                    <a16:creationId xmlns:a16="http://schemas.microsoft.com/office/drawing/2014/main" id="{7E19CC32-DB11-4726-B6A7-9F61A5CDEC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79" name="AutoShape 119">
                <a:extLst>
                  <a:ext uri="{FF2B5EF4-FFF2-40B4-BE49-F238E27FC236}">
                    <a16:creationId xmlns:a16="http://schemas.microsoft.com/office/drawing/2014/main" id="{2BBD2B01-9C7E-D505-42C9-F3B4790CA4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80" name="AutoShape 120">
                <a:extLst>
                  <a:ext uri="{FF2B5EF4-FFF2-40B4-BE49-F238E27FC236}">
                    <a16:creationId xmlns:a16="http://schemas.microsoft.com/office/drawing/2014/main" id="{5332A57F-EFE6-D5AD-F072-98AA352C9F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81" name="AutoShape 121">
                <a:extLst>
                  <a:ext uri="{FF2B5EF4-FFF2-40B4-BE49-F238E27FC236}">
                    <a16:creationId xmlns:a16="http://schemas.microsoft.com/office/drawing/2014/main" id="{C4075A2F-5046-02C9-D472-F41378E828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82" name="AutoShape 122">
                <a:extLst>
                  <a:ext uri="{FF2B5EF4-FFF2-40B4-BE49-F238E27FC236}">
                    <a16:creationId xmlns:a16="http://schemas.microsoft.com/office/drawing/2014/main" id="{C49B290D-2C8F-C19C-154C-23B8781822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83" name="AutoShape 123">
                <a:extLst>
                  <a:ext uri="{FF2B5EF4-FFF2-40B4-BE49-F238E27FC236}">
                    <a16:creationId xmlns:a16="http://schemas.microsoft.com/office/drawing/2014/main" id="{FF3BDB09-F382-A16D-690B-2FD59D77D3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84" name="AutoShape 124">
                <a:extLst>
                  <a:ext uri="{FF2B5EF4-FFF2-40B4-BE49-F238E27FC236}">
                    <a16:creationId xmlns:a16="http://schemas.microsoft.com/office/drawing/2014/main" id="{2B15D1E4-EE16-7BA5-1C06-74113A6A8A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85" name="AutoShape 125">
                <a:extLst>
                  <a:ext uri="{FF2B5EF4-FFF2-40B4-BE49-F238E27FC236}">
                    <a16:creationId xmlns:a16="http://schemas.microsoft.com/office/drawing/2014/main" id="{2F78F76A-3D32-07AB-EBB5-7A71E485E3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86" name="AutoShape 126">
                <a:extLst>
                  <a:ext uri="{FF2B5EF4-FFF2-40B4-BE49-F238E27FC236}">
                    <a16:creationId xmlns:a16="http://schemas.microsoft.com/office/drawing/2014/main" id="{A8AD56D2-1374-EC55-15BA-FC7621AF6F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87" name="AutoShape 127">
                <a:extLst>
                  <a:ext uri="{FF2B5EF4-FFF2-40B4-BE49-F238E27FC236}">
                    <a16:creationId xmlns:a16="http://schemas.microsoft.com/office/drawing/2014/main" id="{FFAA11BF-C507-9260-D417-C75713788E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88" name="AutoShape 128">
                <a:extLst>
                  <a:ext uri="{FF2B5EF4-FFF2-40B4-BE49-F238E27FC236}">
                    <a16:creationId xmlns:a16="http://schemas.microsoft.com/office/drawing/2014/main" id="{DA6217CD-0641-39D6-2488-567A7DFF4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89" name="AutoShape 129">
                <a:extLst>
                  <a:ext uri="{FF2B5EF4-FFF2-40B4-BE49-F238E27FC236}">
                    <a16:creationId xmlns:a16="http://schemas.microsoft.com/office/drawing/2014/main" id="{B7DAD0D3-F37F-6E74-9E9A-D1C3F2E794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90" name="AutoShape 130">
                <a:extLst>
                  <a:ext uri="{FF2B5EF4-FFF2-40B4-BE49-F238E27FC236}">
                    <a16:creationId xmlns:a16="http://schemas.microsoft.com/office/drawing/2014/main" id="{6E1AB662-957B-C3FA-0D71-A9AC3895BB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91" name="AutoShape 131">
                <a:extLst>
                  <a:ext uri="{FF2B5EF4-FFF2-40B4-BE49-F238E27FC236}">
                    <a16:creationId xmlns:a16="http://schemas.microsoft.com/office/drawing/2014/main" id="{9A1D15BC-D8F5-7268-F5EF-1F3EA00BF1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92" name="AutoShape 132">
                <a:extLst>
                  <a:ext uri="{FF2B5EF4-FFF2-40B4-BE49-F238E27FC236}">
                    <a16:creationId xmlns:a16="http://schemas.microsoft.com/office/drawing/2014/main" id="{46FF1A7A-BAC2-6A61-8157-D5C3A9C529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93" name="AutoShape 133">
                <a:extLst>
                  <a:ext uri="{FF2B5EF4-FFF2-40B4-BE49-F238E27FC236}">
                    <a16:creationId xmlns:a16="http://schemas.microsoft.com/office/drawing/2014/main" id="{81E1EF58-1ABC-DBE9-8436-27084B4209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94" name="AutoShape 134">
                <a:extLst>
                  <a:ext uri="{FF2B5EF4-FFF2-40B4-BE49-F238E27FC236}">
                    <a16:creationId xmlns:a16="http://schemas.microsoft.com/office/drawing/2014/main" id="{0FC4686C-839B-2D15-6E03-3C46CB8F0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95" name="AutoShape 135">
                <a:extLst>
                  <a:ext uri="{FF2B5EF4-FFF2-40B4-BE49-F238E27FC236}">
                    <a16:creationId xmlns:a16="http://schemas.microsoft.com/office/drawing/2014/main" id="{7B12D642-F4C9-E5F4-9D3B-5D5554A9EE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96" name="AutoShape 136">
                <a:extLst>
                  <a:ext uri="{FF2B5EF4-FFF2-40B4-BE49-F238E27FC236}">
                    <a16:creationId xmlns:a16="http://schemas.microsoft.com/office/drawing/2014/main" id="{17F838DA-2EC9-CA39-2911-2576DF1702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97" name="AutoShape 137">
                <a:extLst>
                  <a:ext uri="{FF2B5EF4-FFF2-40B4-BE49-F238E27FC236}">
                    <a16:creationId xmlns:a16="http://schemas.microsoft.com/office/drawing/2014/main" id="{4406C8EA-83E3-D22C-133F-649D40B7E1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98" name="AutoShape 138">
                <a:extLst>
                  <a:ext uri="{FF2B5EF4-FFF2-40B4-BE49-F238E27FC236}">
                    <a16:creationId xmlns:a16="http://schemas.microsoft.com/office/drawing/2014/main" id="{4BB11BE1-A725-309D-1AFC-B0AEA8567C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99" name="AutoShape 139">
                <a:extLst>
                  <a:ext uri="{FF2B5EF4-FFF2-40B4-BE49-F238E27FC236}">
                    <a16:creationId xmlns:a16="http://schemas.microsoft.com/office/drawing/2014/main" id="{8AD53A26-394E-1A31-2DD0-C4A477CDD5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00" name="AutoShape 140">
                <a:extLst>
                  <a:ext uri="{FF2B5EF4-FFF2-40B4-BE49-F238E27FC236}">
                    <a16:creationId xmlns:a16="http://schemas.microsoft.com/office/drawing/2014/main" id="{DE2D709E-0D88-9F8A-4193-00378F0988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01" name="AutoShape 141">
                <a:extLst>
                  <a:ext uri="{FF2B5EF4-FFF2-40B4-BE49-F238E27FC236}">
                    <a16:creationId xmlns:a16="http://schemas.microsoft.com/office/drawing/2014/main" id="{2216015D-720E-3761-AB2F-9F0F9FCC68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02" name="AutoShape 142">
                <a:extLst>
                  <a:ext uri="{FF2B5EF4-FFF2-40B4-BE49-F238E27FC236}">
                    <a16:creationId xmlns:a16="http://schemas.microsoft.com/office/drawing/2014/main" id="{E04F473F-EC44-2907-DDCC-286307850B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03" name="AutoShape 143">
                <a:extLst>
                  <a:ext uri="{FF2B5EF4-FFF2-40B4-BE49-F238E27FC236}">
                    <a16:creationId xmlns:a16="http://schemas.microsoft.com/office/drawing/2014/main" id="{A0C534EC-BC1A-CFB2-990B-0E66C938B5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04" name="AutoShape 144">
                <a:extLst>
                  <a:ext uri="{FF2B5EF4-FFF2-40B4-BE49-F238E27FC236}">
                    <a16:creationId xmlns:a16="http://schemas.microsoft.com/office/drawing/2014/main" id="{8E4DB590-C943-DE0E-304C-579F068D67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05" name="AutoShape 145">
                <a:extLst>
                  <a:ext uri="{FF2B5EF4-FFF2-40B4-BE49-F238E27FC236}">
                    <a16:creationId xmlns:a16="http://schemas.microsoft.com/office/drawing/2014/main" id="{F778F76F-83D0-A9CC-B7E8-95ED595DD7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06" name="AutoShape 146">
                <a:extLst>
                  <a:ext uri="{FF2B5EF4-FFF2-40B4-BE49-F238E27FC236}">
                    <a16:creationId xmlns:a16="http://schemas.microsoft.com/office/drawing/2014/main" id="{B4CAAF7A-2E82-8A09-1D5C-D5E93A014C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07" name="AutoShape 147">
                <a:extLst>
                  <a:ext uri="{FF2B5EF4-FFF2-40B4-BE49-F238E27FC236}">
                    <a16:creationId xmlns:a16="http://schemas.microsoft.com/office/drawing/2014/main" id="{E671DD42-4F45-064E-532F-92A09A0E44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08" name="AutoShape 148">
                <a:extLst>
                  <a:ext uri="{FF2B5EF4-FFF2-40B4-BE49-F238E27FC236}">
                    <a16:creationId xmlns:a16="http://schemas.microsoft.com/office/drawing/2014/main" id="{4C9E7BB0-B5FA-ED59-9742-1A7470A0CA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09" name="AutoShape 149">
                <a:extLst>
                  <a:ext uri="{FF2B5EF4-FFF2-40B4-BE49-F238E27FC236}">
                    <a16:creationId xmlns:a16="http://schemas.microsoft.com/office/drawing/2014/main" id="{B8EA2066-B979-E719-F577-93E340AD09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10" name="AutoShape 150">
                <a:extLst>
                  <a:ext uri="{FF2B5EF4-FFF2-40B4-BE49-F238E27FC236}">
                    <a16:creationId xmlns:a16="http://schemas.microsoft.com/office/drawing/2014/main" id="{6932C13D-FBC3-DF0B-DC6F-0156DBE149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11" name="AutoShape 151">
                <a:extLst>
                  <a:ext uri="{FF2B5EF4-FFF2-40B4-BE49-F238E27FC236}">
                    <a16:creationId xmlns:a16="http://schemas.microsoft.com/office/drawing/2014/main" id="{79D71F01-94FF-5121-BD11-383A8E49CB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12" name="AutoShape 152">
                <a:extLst>
                  <a:ext uri="{FF2B5EF4-FFF2-40B4-BE49-F238E27FC236}">
                    <a16:creationId xmlns:a16="http://schemas.microsoft.com/office/drawing/2014/main" id="{B56F1A25-4EC6-FEBA-BE6F-D94FF4F630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13" name="AutoShape 153">
                <a:extLst>
                  <a:ext uri="{FF2B5EF4-FFF2-40B4-BE49-F238E27FC236}">
                    <a16:creationId xmlns:a16="http://schemas.microsoft.com/office/drawing/2014/main" id="{4FCC5BE9-77B9-8E0E-0A1E-4BCF95532E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14" name="AutoShape 154">
                <a:extLst>
                  <a:ext uri="{FF2B5EF4-FFF2-40B4-BE49-F238E27FC236}">
                    <a16:creationId xmlns:a16="http://schemas.microsoft.com/office/drawing/2014/main" id="{7EBEA7D6-FE60-9395-D057-F556FDB510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15" name="AutoShape 155">
                <a:extLst>
                  <a:ext uri="{FF2B5EF4-FFF2-40B4-BE49-F238E27FC236}">
                    <a16:creationId xmlns:a16="http://schemas.microsoft.com/office/drawing/2014/main" id="{2891BF64-32D7-BB52-F1C5-24D7B14368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16" name="AutoShape 156">
                <a:extLst>
                  <a:ext uri="{FF2B5EF4-FFF2-40B4-BE49-F238E27FC236}">
                    <a16:creationId xmlns:a16="http://schemas.microsoft.com/office/drawing/2014/main" id="{368AA935-DD84-7339-8B69-456B024A2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17" name="AutoShape 157">
                <a:extLst>
                  <a:ext uri="{FF2B5EF4-FFF2-40B4-BE49-F238E27FC236}">
                    <a16:creationId xmlns:a16="http://schemas.microsoft.com/office/drawing/2014/main" id="{B106ECF3-E81A-36BC-C1E3-1761D30BFE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18" name="AutoShape 158">
                <a:extLst>
                  <a:ext uri="{FF2B5EF4-FFF2-40B4-BE49-F238E27FC236}">
                    <a16:creationId xmlns:a16="http://schemas.microsoft.com/office/drawing/2014/main" id="{12BA183D-2191-A091-29E2-3394ED642D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19" name="AutoShape 159">
                <a:extLst>
                  <a:ext uri="{FF2B5EF4-FFF2-40B4-BE49-F238E27FC236}">
                    <a16:creationId xmlns:a16="http://schemas.microsoft.com/office/drawing/2014/main" id="{92006FCA-B1FF-798E-309D-4E36DEECC1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20" name="AutoShape 160">
                <a:extLst>
                  <a:ext uri="{FF2B5EF4-FFF2-40B4-BE49-F238E27FC236}">
                    <a16:creationId xmlns:a16="http://schemas.microsoft.com/office/drawing/2014/main" id="{39515343-BDB2-1ED6-D011-B06B25BAF6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21" name="AutoShape 161">
                <a:extLst>
                  <a:ext uri="{FF2B5EF4-FFF2-40B4-BE49-F238E27FC236}">
                    <a16:creationId xmlns:a16="http://schemas.microsoft.com/office/drawing/2014/main" id="{480DB2C1-8A60-81B2-5DFD-B2C9F63F46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22" name="AutoShape 162">
                <a:extLst>
                  <a:ext uri="{FF2B5EF4-FFF2-40B4-BE49-F238E27FC236}">
                    <a16:creationId xmlns:a16="http://schemas.microsoft.com/office/drawing/2014/main" id="{33BAF942-4486-FEEF-73BB-7C28FEF445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23" name="AutoShape 163">
                <a:extLst>
                  <a:ext uri="{FF2B5EF4-FFF2-40B4-BE49-F238E27FC236}">
                    <a16:creationId xmlns:a16="http://schemas.microsoft.com/office/drawing/2014/main" id="{4F8B4F0A-5C73-3291-15C6-D7D480FDF1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24" name="AutoShape 164">
                <a:extLst>
                  <a:ext uri="{FF2B5EF4-FFF2-40B4-BE49-F238E27FC236}">
                    <a16:creationId xmlns:a16="http://schemas.microsoft.com/office/drawing/2014/main" id="{198C2C15-3690-4F0F-2698-188C30E344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25" name="AutoShape 165">
                <a:extLst>
                  <a:ext uri="{FF2B5EF4-FFF2-40B4-BE49-F238E27FC236}">
                    <a16:creationId xmlns:a16="http://schemas.microsoft.com/office/drawing/2014/main" id="{6A8C957E-0C39-61A5-F2D9-1808ACEA0C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26" name="AutoShape 166">
                <a:extLst>
                  <a:ext uri="{FF2B5EF4-FFF2-40B4-BE49-F238E27FC236}">
                    <a16:creationId xmlns:a16="http://schemas.microsoft.com/office/drawing/2014/main" id="{E0EC796E-9209-FF7C-E36A-44F045737B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27" name="AutoShape 167">
                <a:extLst>
                  <a:ext uri="{FF2B5EF4-FFF2-40B4-BE49-F238E27FC236}">
                    <a16:creationId xmlns:a16="http://schemas.microsoft.com/office/drawing/2014/main" id="{ED4C259D-22DF-6229-07C6-27337370E3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28" name="AutoShape 168">
                <a:extLst>
                  <a:ext uri="{FF2B5EF4-FFF2-40B4-BE49-F238E27FC236}">
                    <a16:creationId xmlns:a16="http://schemas.microsoft.com/office/drawing/2014/main" id="{A4D84509-86EF-23C9-1E9C-76D293005C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29" name="AutoShape 169">
                <a:extLst>
                  <a:ext uri="{FF2B5EF4-FFF2-40B4-BE49-F238E27FC236}">
                    <a16:creationId xmlns:a16="http://schemas.microsoft.com/office/drawing/2014/main" id="{92336E97-01EF-79A0-6DD6-DD0736F3E3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30" name="AutoShape 170">
                <a:extLst>
                  <a:ext uri="{FF2B5EF4-FFF2-40B4-BE49-F238E27FC236}">
                    <a16:creationId xmlns:a16="http://schemas.microsoft.com/office/drawing/2014/main" id="{A40A073B-0A2E-2C41-E66E-AF8FA382CA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31" name="AutoShape 171">
                <a:extLst>
                  <a:ext uri="{FF2B5EF4-FFF2-40B4-BE49-F238E27FC236}">
                    <a16:creationId xmlns:a16="http://schemas.microsoft.com/office/drawing/2014/main" id="{99570789-BAC4-D8B5-6AF7-AF778FF882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32" name="AutoShape 172">
                <a:extLst>
                  <a:ext uri="{FF2B5EF4-FFF2-40B4-BE49-F238E27FC236}">
                    <a16:creationId xmlns:a16="http://schemas.microsoft.com/office/drawing/2014/main" id="{790C7871-4F88-61B0-3E34-681A415270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33" name="AutoShape 173">
                <a:extLst>
                  <a:ext uri="{FF2B5EF4-FFF2-40B4-BE49-F238E27FC236}">
                    <a16:creationId xmlns:a16="http://schemas.microsoft.com/office/drawing/2014/main" id="{B6A86C1D-B738-A253-8968-E8545EE741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34" name="AutoShape 174">
                <a:extLst>
                  <a:ext uri="{FF2B5EF4-FFF2-40B4-BE49-F238E27FC236}">
                    <a16:creationId xmlns:a16="http://schemas.microsoft.com/office/drawing/2014/main" id="{47B07E26-A8E7-C03D-ED94-D170BE2298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35" name="AutoShape 175">
                <a:extLst>
                  <a:ext uri="{FF2B5EF4-FFF2-40B4-BE49-F238E27FC236}">
                    <a16:creationId xmlns:a16="http://schemas.microsoft.com/office/drawing/2014/main" id="{52427569-755D-D74A-FCE8-8AD480EFCD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36" name="AutoShape 176">
                <a:extLst>
                  <a:ext uri="{FF2B5EF4-FFF2-40B4-BE49-F238E27FC236}">
                    <a16:creationId xmlns:a16="http://schemas.microsoft.com/office/drawing/2014/main" id="{678C7D71-725A-9A63-3277-E57CBAA323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37" name="AutoShape 177">
                <a:extLst>
                  <a:ext uri="{FF2B5EF4-FFF2-40B4-BE49-F238E27FC236}">
                    <a16:creationId xmlns:a16="http://schemas.microsoft.com/office/drawing/2014/main" id="{0E963A68-C8F0-ABB8-7299-236DE2D614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38" name="AutoShape 178">
                <a:extLst>
                  <a:ext uri="{FF2B5EF4-FFF2-40B4-BE49-F238E27FC236}">
                    <a16:creationId xmlns:a16="http://schemas.microsoft.com/office/drawing/2014/main" id="{2AA79D5F-15EA-50DC-4399-043E511566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39" name="AutoShape 179">
                <a:extLst>
                  <a:ext uri="{FF2B5EF4-FFF2-40B4-BE49-F238E27FC236}">
                    <a16:creationId xmlns:a16="http://schemas.microsoft.com/office/drawing/2014/main" id="{F9895804-D0D4-D9FF-B0F5-FE5EEE777E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40" name="AutoShape 180">
                <a:extLst>
                  <a:ext uri="{FF2B5EF4-FFF2-40B4-BE49-F238E27FC236}">
                    <a16:creationId xmlns:a16="http://schemas.microsoft.com/office/drawing/2014/main" id="{A3B33BC2-449E-EF79-AF41-FE0126D3D0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41" name="AutoShape 181">
                <a:extLst>
                  <a:ext uri="{FF2B5EF4-FFF2-40B4-BE49-F238E27FC236}">
                    <a16:creationId xmlns:a16="http://schemas.microsoft.com/office/drawing/2014/main" id="{9F5C7D73-5AC1-7A3A-11E9-6394488A54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42" name="AutoShape 182">
                <a:extLst>
                  <a:ext uri="{FF2B5EF4-FFF2-40B4-BE49-F238E27FC236}">
                    <a16:creationId xmlns:a16="http://schemas.microsoft.com/office/drawing/2014/main" id="{BCACB92F-B3CD-0B7A-1414-82E1A3E7C5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43" name="AutoShape 183">
                <a:extLst>
                  <a:ext uri="{FF2B5EF4-FFF2-40B4-BE49-F238E27FC236}">
                    <a16:creationId xmlns:a16="http://schemas.microsoft.com/office/drawing/2014/main" id="{A33CE645-4ACB-B4C9-35ED-BCE5DCE032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44" name="AutoShape 184">
                <a:extLst>
                  <a:ext uri="{FF2B5EF4-FFF2-40B4-BE49-F238E27FC236}">
                    <a16:creationId xmlns:a16="http://schemas.microsoft.com/office/drawing/2014/main" id="{9681EABB-975D-745C-CCF7-04493242CC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45" name="AutoShape 185">
                <a:extLst>
                  <a:ext uri="{FF2B5EF4-FFF2-40B4-BE49-F238E27FC236}">
                    <a16:creationId xmlns:a16="http://schemas.microsoft.com/office/drawing/2014/main" id="{F3E9C2E2-9E0D-1D0F-D0A3-111A6249C0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46" name="AutoShape 186">
                <a:extLst>
                  <a:ext uri="{FF2B5EF4-FFF2-40B4-BE49-F238E27FC236}">
                    <a16:creationId xmlns:a16="http://schemas.microsoft.com/office/drawing/2014/main" id="{B3D6BF95-47F3-A0F1-737A-09F7CC5B0E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47" name="AutoShape 187">
                <a:extLst>
                  <a:ext uri="{FF2B5EF4-FFF2-40B4-BE49-F238E27FC236}">
                    <a16:creationId xmlns:a16="http://schemas.microsoft.com/office/drawing/2014/main" id="{0A29878D-53FC-BFA9-EADA-54ACACFF1C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48" name="AutoShape 188">
                <a:extLst>
                  <a:ext uri="{FF2B5EF4-FFF2-40B4-BE49-F238E27FC236}">
                    <a16:creationId xmlns:a16="http://schemas.microsoft.com/office/drawing/2014/main" id="{57D33C6E-D8D3-2414-B9C7-E5B6ADB3E5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49" name="AutoShape 189">
                <a:extLst>
                  <a:ext uri="{FF2B5EF4-FFF2-40B4-BE49-F238E27FC236}">
                    <a16:creationId xmlns:a16="http://schemas.microsoft.com/office/drawing/2014/main" id="{4F9CE871-A9F3-9512-9139-1465F6687D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50" name="AutoShape 190">
                <a:extLst>
                  <a:ext uri="{FF2B5EF4-FFF2-40B4-BE49-F238E27FC236}">
                    <a16:creationId xmlns:a16="http://schemas.microsoft.com/office/drawing/2014/main" id="{8E1B45AB-20F6-AAE2-CA11-FD01E29489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51" name="AutoShape 191">
                <a:extLst>
                  <a:ext uri="{FF2B5EF4-FFF2-40B4-BE49-F238E27FC236}">
                    <a16:creationId xmlns:a16="http://schemas.microsoft.com/office/drawing/2014/main" id="{0D278C61-C8AD-1D54-F2B9-A84BD999B7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52" name="AutoShape 192">
                <a:extLst>
                  <a:ext uri="{FF2B5EF4-FFF2-40B4-BE49-F238E27FC236}">
                    <a16:creationId xmlns:a16="http://schemas.microsoft.com/office/drawing/2014/main" id="{BB453979-43A3-61B4-41FC-D9278D6223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53" name="AutoShape 193">
                <a:extLst>
                  <a:ext uri="{FF2B5EF4-FFF2-40B4-BE49-F238E27FC236}">
                    <a16:creationId xmlns:a16="http://schemas.microsoft.com/office/drawing/2014/main" id="{9CE694A9-C2FC-FAFE-B1EC-89F08B334D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54" name="AutoShape 194">
                <a:extLst>
                  <a:ext uri="{FF2B5EF4-FFF2-40B4-BE49-F238E27FC236}">
                    <a16:creationId xmlns:a16="http://schemas.microsoft.com/office/drawing/2014/main" id="{361F1206-7671-CB93-3CEC-C211D2CA47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55" name="AutoShape 195">
                <a:extLst>
                  <a:ext uri="{FF2B5EF4-FFF2-40B4-BE49-F238E27FC236}">
                    <a16:creationId xmlns:a16="http://schemas.microsoft.com/office/drawing/2014/main" id="{A90A3066-BECD-98EE-927C-8FF39B5B1E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56" name="AutoShape 196">
                <a:extLst>
                  <a:ext uri="{FF2B5EF4-FFF2-40B4-BE49-F238E27FC236}">
                    <a16:creationId xmlns:a16="http://schemas.microsoft.com/office/drawing/2014/main" id="{5B2276ED-D961-AE00-9FE5-4F0ED0A4B4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57" name="AutoShape 197">
                <a:extLst>
                  <a:ext uri="{FF2B5EF4-FFF2-40B4-BE49-F238E27FC236}">
                    <a16:creationId xmlns:a16="http://schemas.microsoft.com/office/drawing/2014/main" id="{D8AE06F1-D4BB-EE4A-0AED-562FCFCE95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58" name="AutoShape 198">
                <a:extLst>
                  <a:ext uri="{FF2B5EF4-FFF2-40B4-BE49-F238E27FC236}">
                    <a16:creationId xmlns:a16="http://schemas.microsoft.com/office/drawing/2014/main" id="{926A7795-62F1-449E-CDAF-38524D4B40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59" name="AutoShape 199">
                <a:extLst>
                  <a:ext uri="{FF2B5EF4-FFF2-40B4-BE49-F238E27FC236}">
                    <a16:creationId xmlns:a16="http://schemas.microsoft.com/office/drawing/2014/main" id="{7A33E8D1-4EA1-4CCD-4836-B417DB852E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60" name="AutoShape 200">
                <a:extLst>
                  <a:ext uri="{FF2B5EF4-FFF2-40B4-BE49-F238E27FC236}">
                    <a16:creationId xmlns:a16="http://schemas.microsoft.com/office/drawing/2014/main" id="{0EADC6B3-BFF3-EED3-C008-40904AE660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61" name="AutoShape 201">
                <a:extLst>
                  <a:ext uri="{FF2B5EF4-FFF2-40B4-BE49-F238E27FC236}">
                    <a16:creationId xmlns:a16="http://schemas.microsoft.com/office/drawing/2014/main" id="{72490A33-FDE2-DF53-D1FE-B85ECC860E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62" name="AutoShape 202">
                <a:extLst>
                  <a:ext uri="{FF2B5EF4-FFF2-40B4-BE49-F238E27FC236}">
                    <a16:creationId xmlns:a16="http://schemas.microsoft.com/office/drawing/2014/main" id="{AC43DA64-E4F9-0D1E-F233-990415C6F4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63" name="AutoShape 203">
                <a:extLst>
                  <a:ext uri="{FF2B5EF4-FFF2-40B4-BE49-F238E27FC236}">
                    <a16:creationId xmlns:a16="http://schemas.microsoft.com/office/drawing/2014/main" id="{E6890179-E5CF-614F-DA3C-43F9A5E5E8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64" name="AutoShape 204">
                <a:extLst>
                  <a:ext uri="{FF2B5EF4-FFF2-40B4-BE49-F238E27FC236}">
                    <a16:creationId xmlns:a16="http://schemas.microsoft.com/office/drawing/2014/main" id="{B9423474-818D-58F0-1F15-D3BB64A8ED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65" name="AutoShape 205">
                <a:extLst>
                  <a:ext uri="{FF2B5EF4-FFF2-40B4-BE49-F238E27FC236}">
                    <a16:creationId xmlns:a16="http://schemas.microsoft.com/office/drawing/2014/main" id="{90D759E9-B7B5-49D4-4AB7-4310683981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66" name="AutoShape 206">
                <a:extLst>
                  <a:ext uri="{FF2B5EF4-FFF2-40B4-BE49-F238E27FC236}">
                    <a16:creationId xmlns:a16="http://schemas.microsoft.com/office/drawing/2014/main" id="{138B3A26-C6A6-881A-4BFA-E870ABEA21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67" name="AutoShape 207">
                <a:extLst>
                  <a:ext uri="{FF2B5EF4-FFF2-40B4-BE49-F238E27FC236}">
                    <a16:creationId xmlns:a16="http://schemas.microsoft.com/office/drawing/2014/main" id="{ADEAF43F-A55A-4D62-A3E5-C7E26C24B0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68" name="AutoShape 208">
                <a:extLst>
                  <a:ext uri="{FF2B5EF4-FFF2-40B4-BE49-F238E27FC236}">
                    <a16:creationId xmlns:a16="http://schemas.microsoft.com/office/drawing/2014/main" id="{1BBF2DAC-1F9C-BD5A-439E-DCD091F23F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69" name="AutoShape 209">
                <a:extLst>
                  <a:ext uri="{FF2B5EF4-FFF2-40B4-BE49-F238E27FC236}">
                    <a16:creationId xmlns:a16="http://schemas.microsoft.com/office/drawing/2014/main" id="{FFD968BB-B91C-E48A-1C43-9E8B749385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2370" name="Rectangle 210">
              <a:extLst>
                <a:ext uri="{FF2B5EF4-FFF2-40B4-BE49-F238E27FC236}">
                  <a16:creationId xmlns:a16="http://schemas.microsoft.com/office/drawing/2014/main" id="{A017A253-17BE-69EA-7628-52166829B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71" name="Rectangle 211">
              <a:extLst>
                <a:ext uri="{FF2B5EF4-FFF2-40B4-BE49-F238E27FC236}">
                  <a16:creationId xmlns:a16="http://schemas.microsoft.com/office/drawing/2014/main" id="{7EED9B8B-0FC9-BD23-2B00-3C953FF951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372" name="Rectangle 212">
            <a:extLst>
              <a:ext uri="{FF2B5EF4-FFF2-40B4-BE49-F238E27FC236}">
                <a16:creationId xmlns:a16="http://schemas.microsoft.com/office/drawing/2014/main" id="{36EFE278-F0F1-711F-D1E6-DB708BA178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fr-FR"/>
              <a:t>Exemplo: EdgeBreaker num Toro (3: árvore dual da camada 2/1)</a:t>
            </a:r>
          </a:p>
        </p:txBody>
      </p:sp>
      <p:grpSp>
        <p:nvGrpSpPr>
          <p:cNvPr id="92373" name="Group 213">
            <a:extLst>
              <a:ext uri="{FF2B5EF4-FFF2-40B4-BE49-F238E27FC236}">
                <a16:creationId xmlns:a16="http://schemas.microsoft.com/office/drawing/2014/main" id="{B758D764-E033-37BE-B053-A381AD9B69A9}"/>
              </a:ext>
            </a:extLst>
          </p:cNvPr>
          <p:cNvGrpSpPr>
            <a:grpSpLocks/>
          </p:cNvGrpSpPr>
          <p:nvPr/>
        </p:nvGrpSpPr>
        <p:grpSpPr bwMode="auto">
          <a:xfrm>
            <a:off x="4079875" y="2517775"/>
            <a:ext cx="2992438" cy="3236913"/>
            <a:chOff x="2784" y="1586"/>
            <a:chExt cx="2042" cy="2039"/>
          </a:xfrm>
        </p:grpSpPr>
        <p:cxnSp>
          <p:nvCxnSpPr>
            <p:cNvPr id="92374" name="AutoShape 214">
              <a:extLst>
                <a:ext uri="{FF2B5EF4-FFF2-40B4-BE49-F238E27FC236}">
                  <a16:creationId xmlns:a16="http://schemas.microsoft.com/office/drawing/2014/main" id="{ED8F8A4A-1AB7-663C-A329-48EDE3704DB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84" y="1586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75" name="AutoShape 215">
              <a:extLst>
                <a:ext uri="{FF2B5EF4-FFF2-40B4-BE49-F238E27FC236}">
                  <a16:creationId xmlns:a16="http://schemas.microsoft.com/office/drawing/2014/main" id="{B989D0DC-BD43-527E-DA3A-3354C460397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011" y="1586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76" name="AutoShape 216">
              <a:extLst>
                <a:ext uri="{FF2B5EF4-FFF2-40B4-BE49-F238E27FC236}">
                  <a16:creationId xmlns:a16="http://schemas.microsoft.com/office/drawing/2014/main" id="{98F1BF3D-786C-D5AA-BE02-350C8A1B7F0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84" y="1812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77" name="AutoShape 217">
              <a:extLst>
                <a:ext uri="{FF2B5EF4-FFF2-40B4-BE49-F238E27FC236}">
                  <a16:creationId xmlns:a16="http://schemas.microsoft.com/office/drawing/2014/main" id="{EDE0A0A5-5CA7-9D90-FFE1-0D4DAA114BF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465" y="1586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78" name="AutoShape 218">
              <a:extLst>
                <a:ext uri="{FF2B5EF4-FFF2-40B4-BE49-F238E27FC236}">
                  <a16:creationId xmlns:a16="http://schemas.microsoft.com/office/drawing/2014/main" id="{68F7BB31-9DFC-E0B2-B935-B1EF86BC9B1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237" y="1812"/>
              <a:ext cx="228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79" name="AutoShape 219">
              <a:extLst>
                <a:ext uri="{FF2B5EF4-FFF2-40B4-BE49-F238E27FC236}">
                  <a16:creationId xmlns:a16="http://schemas.microsoft.com/office/drawing/2014/main" id="{E8F32274-ECCC-D131-E777-EE54657FF5F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012" y="2039"/>
              <a:ext cx="225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80" name="AutoShape 220">
              <a:extLst>
                <a:ext uri="{FF2B5EF4-FFF2-40B4-BE49-F238E27FC236}">
                  <a16:creationId xmlns:a16="http://schemas.microsoft.com/office/drawing/2014/main" id="{B9229917-4C23-06F8-C745-4A39AAF9B4B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84" y="2264"/>
              <a:ext cx="228" cy="229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81" name="AutoShape 221">
              <a:extLst>
                <a:ext uri="{FF2B5EF4-FFF2-40B4-BE49-F238E27FC236}">
                  <a16:creationId xmlns:a16="http://schemas.microsoft.com/office/drawing/2014/main" id="{5ED67A40-574D-5F90-4E68-164F032AE22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84" y="2493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82" name="AutoShape 222">
              <a:extLst>
                <a:ext uri="{FF2B5EF4-FFF2-40B4-BE49-F238E27FC236}">
                  <a16:creationId xmlns:a16="http://schemas.microsoft.com/office/drawing/2014/main" id="{C53413E1-AFDB-12D0-F39A-38E1AF8F17F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84" y="2719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83" name="AutoShape 223">
              <a:extLst>
                <a:ext uri="{FF2B5EF4-FFF2-40B4-BE49-F238E27FC236}">
                  <a16:creationId xmlns:a16="http://schemas.microsoft.com/office/drawing/2014/main" id="{D38E54C4-53E2-E01F-6958-E51E4AE8B41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784" y="2946"/>
              <a:ext cx="228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84" name="AutoShape 224">
              <a:extLst>
                <a:ext uri="{FF2B5EF4-FFF2-40B4-BE49-F238E27FC236}">
                  <a16:creationId xmlns:a16="http://schemas.microsoft.com/office/drawing/2014/main" id="{03338496-8B46-FF12-4607-DB47A20051B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85" y="3171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85" name="AutoShape 225">
              <a:extLst>
                <a:ext uri="{FF2B5EF4-FFF2-40B4-BE49-F238E27FC236}">
                  <a16:creationId xmlns:a16="http://schemas.microsoft.com/office/drawing/2014/main" id="{0147DEC8-9A36-57FE-9709-FC410ADBA46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85" y="3397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86" name="AutoShape 226">
              <a:extLst>
                <a:ext uri="{FF2B5EF4-FFF2-40B4-BE49-F238E27FC236}">
                  <a16:creationId xmlns:a16="http://schemas.microsoft.com/office/drawing/2014/main" id="{86430C5E-3AF7-8D04-6642-D2292E0AAD2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012" y="3397"/>
              <a:ext cx="226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87" name="AutoShape 227">
              <a:extLst>
                <a:ext uri="{FF2B5EF4-FFF2-40B4-BE49-F238E27FC236}">
                  <a16:creationId xmlns:a16="http://schemas.microsoft.com/office/drawing/2014/main" id="{9BCE44A2-23A8-F07D-D7E6-896BBD0D751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238" y="3397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88" name="AutoShape 228">
              <a:extLst>
                <a:ext uri="{FF2B5EF4-FFF2-40B4-BE49-F238E27FC236}">
                  <a16:creationId xmlns:a16="http://schemas.microsoft.com/office/drawing/2014/main" id="{14769FAB-81CE-BDE7-EF07-CAB5232961F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465" y="3399"/>
              <a:ext cx="226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89" name="AutoShape 229">
              <a:extLst>
                <a:ext uri="{FF2B5EF4-FFF2-40B4-BE49-F238E27FC236}">
                  <a16:creationId xmlns:a16="http://schemas.microsoft.com/office/drawing/2014/main" id="{E466BC03-177E-8D41-D291-9245661D0A0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691" y="3172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90" name="AutoShape 230">
              <a:extLst>
                <a:ext uri="{FF2B5EF4-FFF2-40B4-BE49-F238E27FC236}">
                  <a16:creationId xmlns:a16="http://schemas.microsoft.com/office/drawing/2014/main" id="{B5E57A5D-5EE7-BAC0-5480-61BD8B2064F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918" y="2944"/>
              <a:ext cx="227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91" name="AutoShape 231">
              <a:extLst>
                <a:ext uri="{FF2B5EF4-FFF2-40B4-BE49-F238E27FC236}">
                  <a16:creationId xmlns:a16="http://schemas.microsoft.com/office/drawing/2014/main" id="{606BF4E6-E97A-E050-C9BF-1CA52491A58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145" y="2718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92" name="AutoShape 232">
              <a:extLst>
                <a:ext uri="{FF2B5EF4-FFF2-40B4-BE49-F238E27FC236}">
                  <a16:creationId xmlns:a16="http://schemas.microsoft.com/office/drawing/2014/main" id="{DE1CA46E-9424-CC84-B006-33D28826A4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145" y="2490"/>
              <a:ext cx="227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93" name="AutoShape 233">
              <a:extLst>
                <a:ext uri="{FF2B5EF4-FFF2-40B4-BE49-F238E27FC236}">
                  <a16:creationId xmlns:a16="http://schemas.microsoft.com/office/drawing/2014/main" id="{A4E71B30-91BA-9C76-EBA2-2C10BE9BB7D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145" y="2264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94" name="AutoShape 234">
              <a:extLst>
                <a:ext uri="{FF2B5EF4-FFF2-40B4-BE49-F238E27FC236}">
                  <a16:creationId xmlns:a16="http://schemas.microsoft.com/office/drawing/2014/main" id="{B8FE1779-BE51-BFFA-9DFB-239C5230C39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145" y="2037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95" name="AutoShape 235">
              <a:extLst>
                <a:ext uri="{FF2B5EF4-FFF2-40B4-BE49-F238E27FC236}">
                  <a16:creationId xmlns:a16="http://schemas.microsoft.com/office/drawing/2014/main" id="{DCB303C5-CB41-57B6-3B8E-F513DD205F8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918" y="2037"/>
              <a:ext cx="227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96" name="AutoShape 236">
              <a:extLst>
                <a:ext uri="{FF2B5EF4-FFF2-40B4-BE49-F238E27FC236}">
                  <a16:creationId xmlns:a16="http://schemas.microsoft.com/office/drawing/2014/main" id="{0F1423DC-643A-D7D4-10B5-70B15A63CCF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691" y="2039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97" name="AutoShape 237">
              <a:extLst>
                <a:ext uri="{FF2B5EF4-FFF2-40B4-BE49-F238E27FC236}">
                  <a16:creationId xmlns:a16="http://schemas.microsoft.com/office/drawing/2014/main" id="{D7B3CD68-014A-941A-B69F-3BE3866B6E8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465" y="2039"/>
              <a:ext cx="226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98" name="AutoShape 238">
              <a:extLst>
                <a:ext uri="{FF2B5EF4-FFF2-40B4-BE49-F238E27FC236}">
                  <a16:creationId xmlns:a16="http://schemas.microsoft.com/office/drawing/2014/main" id="{FBD8B259-0418-BC90-EEE6-783092C36DD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238" y="2264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399" name="AutoShape 239">
              <a:extLst>
                <a:ext uri="{FF2B5EF4-FFF2-40B4-BE49-F238E27FC236}">
                  <a16:creationId xmlns:a16="http://schemas.microsoft.com/office/drawing/2014/main" id="{7461BBA9-5DCF-BD91-4C33-807C3A03BE1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238" y="2490"/>
              <a:ext cx="227" cy="229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00" name="AutoShape 240">
              <a:extLst>
                <a:ext uri="{FF2B5EF4-FFF2-40B4-BE49-F238E27FC236}">
                  <a16:creationId xmlns:a16="http://schemas.microsoft.com/office/drawing/2014/main" id="{4120D24B-A8BB-CB44-1167-A88F4718D47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238" y="2718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01" name="AutoShape 241">
              <a:extLst>
                <a:ext uri="{FF2B5EF4-FFF2-40B4-BE49-F238E27FC236}">
                  <a16:creationId xmlns:a16="http://schemas.microsoft.com/office/drawing/2014/main" id="{FB7D6C16-EE4B-98A6-2A59-7F599547B15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238" y="2944"/>
              <a:ext cx="227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02" name="AutoShape 242">
              <a:extLst>
                <a:ext uri="{FF2B5EF4-FFF2-40B4-BE49-F238E27FC236}">
                  <a16:creationId xmlns:a16="http://schemas.microsoft.com/office/drawing/2014/main" id="{3D68E4B1-48A4-24B0-075C-BDA22474BB0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465" y="2946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03" name="AutoShape 243">
              <a:extLst>
                <a:ext uri="{FF2B5EF4-FFF2-40B4-BE49-F238E27FC236}">
                  <a16:creationId xmlns:a16="http://schemas.microsoft.com/office/drawing/2014/main" id="{50ECC7A9-DE5F-64FF-A49B-9E09780BB00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692" y="2718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04" name="AutoShape 244">
              <a:extLst>
                <a:ext uri="{FF2B5EF4-FFF2-40B4-BE49-F238E27FC236}">
                  <a16:creationId xmlns:a16="http://schemas.microsoft.com/office/drawing/2014/main" id="{E27AA548-C560-DC4A-98A4-4241C146FD3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692" y="2490"/>
              <a:ext cx="227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05" name="AutoShape 245">
              <a:extLst>
                <a:ext uri="{FF2B5EF4-FFF2-40B4-BE49-F238E27FC236}">
                  <a16:creationId xmlns:a16="http://schemas.microsoft.com/office/drawing/2014/main" id="{67FB88D7-CF5A-684F-1D56-44EE07A22F0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691" y="1586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06" name="AutoShape 246">
              <a:extLst>
                <a:ext uri="{FF2B5EF4-FFF2-40B4-BE49-F238E27FC236}">
                  <a16:creationId xmlns:a16="http://schemas.microsoft.com/office/drawing/2014/main" id="{984BFA01-0DA3-7ED0-08E9-0B152C0CCDA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918" y="1586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07" name="AutoShape 247">
              <a:extLst>
                <a:ext uri="{FF2B5EF4-FFF2-40B4-BE49-F238E27FC236}">
                  <a16:creationId xmlns:a16="http://schemas.microsoft.com/office/drawing/2014/main" id="{3AE25403-8165-7234-BF7B-4006D4BC81D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44" y="1586"/>
              <a:ext cx="228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08" name="AutoShape 248">
              <a:extLst>
                <a:ext uri="{FF2B5EF4-FFF2-40B4-BE49-F238E27FC236}">
                  <a16:creationId xmlns:a16="http://schemas.microsoft.com/office/drawing/2014/main" id="{682E14A0-DB2E-01EE-4C48-501F354BB3F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372" y="1586"/>
              <a:ext cx="226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09" name="AutoShape 249">
              <a:extLst>
                <a:ext uri="{FF2B5EF4-FFF2-40B4-BE49-F238E27FC236}">
                  <a16:creationId xmlns:a16="http://schemas.microsoft.com/office/drawing/2014/main" id="{DA8E0E9C-5525-7B20-111C-D8C74F3BDF3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598" y="1586"/>
              <a:ext cx="228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10" name="AutoShape 250">
              <a:extLst>
                <a:ext uri="{FF2B5EF4-FFF2-40B4-BE49-F238E27FC236}">
                  <a16:creationId xmlns:a16="http://schemas.microsoft.com/office/drawing/2014/main" id="{A9B2CC99-71FB-6475-DE26-1E07D4612F1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599" y="1811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11" name="AutoShape 251">
              <a:extLst>
                <a:ext uri="{FF2B5EF4-FFF2-40B4-BE49-F238E27FC236}">
                  <a16:creationId xmlns:a16="http://schemas.microsoft.com/office/drawing/2014/main" id="{DF102617-9749-75A8-5734-58BCA242FE9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599" y="2037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12" name="AutoShape 252">
              <a:extLst>
                <a:ext uri="{FF2B5EF4-FFF2-40B4-BE49-F238E27FC236}">
                  <a16:creationId xmlns:a16="http://schemas.microsoft.com/office/drawing/2014/main" id="{FA9EA02D-7103-F95C-1DC1-1D0EA9B273D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598" y="2264"/>
              <a:ext cx="228" cy="229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13" name="AutoShape 253">
              <a:extLst>
                <a:ext uri="{FF2B5EF4-FFF2-40B4-BE49-F238E27FC236}">
                  <a16:creationId xmlns:a16="http://schemas.microsoft.com/office/drawing/2014/main" id="{CA56603B-2968-2E81-4089-AAE1DE3CC83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598" y="2493"/>
              <a:ext cx="228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14" name="AutoShape 254">
              <a:extLst>
                <a:ext uri="{FF2B5EF4-FFF2-40B4-BE49-F238E27FC236}">
                  <a16:creationId xmlns:a16="http://schemas.microsoft.com/office/drawing/2014/main" id="{3567F26C-76F2-22A2-9995-D5B2116E1AB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598" y="2718"/>
              <a:ext cx="228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15" name="AutoShape 255">
              <a:extLst>
                <a:ext uri="{FF2B5EF4-FFF2-40B4-BE49-F238E27FC236}">
                  <a16:creationId xmlns:a16="http://schemas.microsoft.com/office/drawing/2014/main" id="{DD38D5C5-46C4-7959-17EE-FAED475E3F9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372" y="2946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16" name="AutoShape 256">
              <a:extLst>
                <a:ext uri="{FF2B5EF4-FFF2-40B4-BE49-F238E27FC236}">
                  <a16:creationId xmlns:a16="http://schemas.microsoft.com/office/drawing/2014/main" id="{83566EBC-4C00-6D44-0C55-B2706BEF8AE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144" y="3172"/>
              <a:ext cx="228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17" name="AutoShape 257">
              <a:extLst>
                <a:ext uri="{FF2B5EF4-FFF2-40B4-BE49-F238E27FC236}">
                  <a16:creationId xmlns:a16="http://schemas.microsoft.com/office/drawing/2014/main" id="{F1D79C02-8ADD-F1F1-8A84-07FCE522FBB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918" y="3399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18" name="AutoShape 258">
              <a:extLst>
                <a:ext uri="{FF2B5EF4-FFF2-40B4-BE49-F238E27FC236}">
                  <a16:creationId xmlns:a16="http://schemas.microsoft.com/office/drawing/2014/main" id="{080437BE-0AD4-0512-EC54-881C4581AA8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44" y="3399"/>
              <a:ext cx="228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19" name="AutoShape 259">
              <a:extLst>
                <a:ext uri="{FF2B5EF4-FFF2-40B4-BE49-F238E27FC236}">
                  <a16:creationId xmlns:a16="http://schemas.microsoft.com/office/drawing/2014/main" id="{7F1AE246-C49A-FC13-5CC5-E816641A0CD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372" y="3399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20" name="AutoShape 260">
              <a:extLst>
                <a:ext uri="{FF2B5EF4-FFF2-40B4-BE49-F238E27FC236}">
                  <a16:creationId xmlns:a16="http://schemas.microsoft.com/office/drawing/2014/main" id="{D5E32C61-CB62-BC7E-92E7-27AA054EAEA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598" y="3171"/>
              <a:ext cx="228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421" name="AutoShape 261">
              <a:extLst>
                <a:ext uri="{FF2B5EF4-FFF2-40B4-BE49-F238E27FC236}">
                  <a16:creationId xmlns:a16="http://schemas.microsoft.com/office/drawing/2014/main" id="{E8F0FEF0-80A1-383C-3A3B-AB107342B1D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598" y="3399"/>
              <a:ext cx="228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2422" name="Freeform 262">
            <a:extLst>
              <a:ext uri="{FF2B5EF4-FFF2-40B4-BE49-F238E27FC236}">
                <a16:creationId xmlns:a16="http://schemas.microsoft.com/office/drawing/2014/main" id="{563D4AFC-2D8B-4ADD-6E49-F2C01373723C}"/>
              </a:ext>
            </a:extLst>
          </p:cNvPr>
          <p:cNvSpPr>
            <a:spLocks/>
          </p:cNvSpPr>
          <p:nvPr/>
        </p:nvSpPr>
        <p:spPr bwMode="auto">
          <a:xfrm>
            <a:off x="3376613" y="2133600"/>
            <a:ext cx="4384675" cy="1447800"/>
          </a:xfrm>
          <a:custGeom>
            <a:avLst/>
            <a:gdLst>
              <a:gd name="T0" fmla="*/ 2520 w 2992"/>
              <a:gd name="T1" fmla="*/ 912 h 912"/>
              <a:gd name="T2" fmla="*/ 2616 w 2992"/>
              <a:gd name="T3" fmla="*/ 528 h 912"/>
              <a:gd name="T4" fmla="*/ 2616 w 2992"/>
              <a:gd name="T5" fmla="*/ 96 h 912"/>
              <a:gd name="T6" fmla="*/ 360 w 2992"/>
              <a:gd name="T7" fmla="*/ 96 h 912"/>
              <a:gd name="T8" fmla="*/ 456 w 2992"/>
              <a:gd name="T9" fmla="*/ 67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92" h="912">
                <a:moveTo>
                  <a:pt x="2520" y="912"/>
                </a:moveTo>
                <a:cubicBezTo>
                  <a:pt x="2560" y="788"/>
                  <a:pt x="2600" y="664"/>
                  <a:pt x="2616" y="528"/>
                </a:cubicBezTo>
                <a:cubicBezTo>
                  <a:pt x="2632" y="392"/>
                  <a:pt x="2992" y="168"/>
                  <a:pt x="2616" y="96"/>
                </a:cubicBezTo>
                <a:cubicBezTo>
                  <a:pt x="2240" y="24"/>
                  <a:pt x="720" y="0"/>
                  <a:pt x="360" y="96"/>
                </a:cubicBezTo>
                <a:cubicBezTo>
                  <a:pt x="0" y="192"/>
                  <a:pt x="228" y="432"/>
                  <a:pt x="456" y="672"/>
                </a:cubicBezTo>
              </a:path>
            </a:pathLst>
          </a:custGeom>
          <a:noFill/>
          <a:ln w="50800" cap="flat" cmpd="sng">
            <a:solidFill>
              <a:srgbClr val="4D4D4D"/>
            </a:solidFill>
            <a:prstDash val="solid"/>
            <a:round/>
            <a:headEnd type="oval" w="sm" len="sm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92423" name="AutoShape 263">
            <a:extLst>
              <a:ext uri="{FF2B5EF4-FFF2-40B4-BE49-F238E27FC236}">
                <a16:creationId xmlns:a16="http://schemas.microsoft.com/office/drawing/2014/main" id="{7684C897-066F-518D-A738-1EB84F82CA0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38600" y="2514600"/>
            <a:ext cx="180975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24" name="AutoShape 264">
            <a:extLst>
              <a:ext uri="{FF2B5EF4-FFF2-40B4-BE49-F238E27FC236}">
                <a16:creationId xmlns:a16="http://schemas.microsoft.com/office/drawing/2014/main" id="{796DE1AE-1B0C-F8F4-5E53-D571697D8F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86225" y="3962400"/>
            <a:ext cx="180975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25" name="AutoShape 265">
            <a:extLst>
              <a:ext uri="{FF2B5EF4-FFF2-40B4-BE49-F238E27FC236}">
                <a16:creationId xmlns:a16="http://schemas.microsoft.com/office/drawing/2014/main" id="{67BA2BA8-64A6-D384-29D9-063196F562B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086225" y="4697413"/>
            <a:ext cx="180975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26" name="AutoShape 266">
            <a:extLst>
              <a:ext uri="{FF2B5EF4-FFF2-40B4-BE49-F238E27FC236}">
                <a16:creationId xmlns:a16="http://schemas.microsoft.com/office/drawing/2014/main" id="{AEEE3F6A-3629-C0BA-AC86-8AEA0AAB3FB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86225" y="5410200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27" name="AutoShape 267">
            <a:extLst>
              <a:ext uri="{FF2B5EF4-FFF2-40B4-BE49-F238E27FC236}">
                <a16:creationId xmlns:a16="http://schemas.microsoft.com/office/drawing/2014/main" id="{E03F5D23-B521-8CFF-290E-9F9EBAE3AD3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24400" y="5389563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28" name="AutoShape 268">
            <a:extLst>
              <a:ext uri="{FF2B5EF4-FFF2-40B4-BE49-F238E27FC236}">
                <a16:creationId xmlns:a16="http://schemas.microsoft.com/office/drawing/2014/main" id="{B0C1CC68-187A-189E-6CD7-2FB6538E993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248400" y="4114800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29" name="AutoShape 269">
            <a:extLst>
              <a:ext uri="{FF2B5EF4-FFF2-40B4-BE49-F238E27FC236}">
                <a16:creationId xmlns:a16="http://schemas.microsoft.com/office/drawing/2014/main" id="{EF153D0C-4833-478C-A9ED-A8953B2BA0AA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248400" y="3400425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30" name="AutoShape 270">
            <a:extLst>
              <a:ext uri="{FF2B5EF4-FFF2-40B4-BE49-F238E27FC236}">
                <a16:creationId xmlns:a16="http://schemas.microsoft.com/office/drawing/2014/main" id="{83B79EAA-FD1F-CBD6-2F8B-312675B9344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562600" y="3402013"/>
            <a:ext cx="180975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31" name="AutoShape 271">
            <a:extLst>
              <a:ext uri="{FF2B5EF4-FFF2-40B4-BE49-F238E27FC236}">
                <a16:creationId xmlns:a16="http://schemas.microsoft.com/office/drawing/2014/main" id="{9D00D319-53D5-F613-5113-85116234313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59325" y="3949700"/>
            <a:ext cx="180975" cy="182563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32" name="AutoShape 272">
            <a:extLst>
              <a:ext uri="{FF2B5EF4-FFF2-40B4-BE49-F238E27FC236}">
                <a16:creationId xmlns:a16="http://schemas.microsoft.com/office/drawing/2014/main" id="{74922E7E-5EFF-6B38-2555-F5A712FC6F2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59325" y="4670425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33" name="AutoShape 273">
            <a:extLst>
              <a:ext uri="{FF2B5EF4-FFF2-40B4-BE49-F238E27FC236}">
                <a16:creationId xmlns:a16="http://schemas.microsoft.com/office/drawing/2014/main" id="{B00F8B42-9039-8BE3-C3D3-AA9AA6E34996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610225" y="4162425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34" name="AutoShape 274">
            <a:extLst>
              <a:ext uri="{FF2B5EF4-FFF2-40B4-BE49-F238E27FC236}">
                <a16:creationId xmlns:a16="http://schemas.microsoft.com/office/drawing/2014/main" id="{A469C009-C75C-75DC-1F7F-393901A7764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81650" y="2716213"/>
            <a:ext cx="180975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35" name="AutoShape 275">
            <a:extLst>
              <a:ext uri="{FF2B5EF4-FFF2-40B4-BE49-F238E27FC236}">
                <a16:creationId xmlns:a16="http://schemas.microsoft.com/office/drawing/2014/main" id="{4343B754-A2F0-13AD-3B24-661F95D48F3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48400" y="2667000"/>
            <a:ext cx="180975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36" name="AutoShape 276">
            <a:extLst>
              <a:ext uri="{FF2B5EF4-FFF2-40B4-BE49-F238E27FC236}">
                <a16:creationId xmlns:a16="http://schemas.microsoft.com/office/drawing/2014/main" id="{14970577-49E8-93A5-1CB1-DBE9AD441E9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29425" y="2640013"/>
            <a:ext cx="180975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37" name="AutoShape 277">
            <a:extLst>
              <a:ext uri="{FF2B5EF4-FFF2-40B4-BE49-F238E27FC236}">
                <a16:creationId xmlns:a16="http://schemas.microsoft.com/office/drawing/2014/main" id="{AE0DAB77-ACB4-E046-7AF3-045D1B3B01D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58000" y="3352800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38" name="AutoShape 278">
            <a:extLst>
              <a:ext uri="{FF2B5EF4-FFF2-40B4-BE49-F238E27FC236}">
                <a16:creationId xmlns:a16="http://schemas.microsoft.com/office/drawing/2014/main" id="{71D4AA3C-685E-FADC-CBBD-52AFF00C981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58000" y="4087813"/>
            <a:ext cx="180975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39" name="AutoShape 279">
            <a:extLst>
              <a:ext uri="{FF2B5EF4-FFF2-40B4-BE49-F238E27FC236}">
                <a16:creationId xmlns:a16="http://schemas.microsoft.com/office/drawing/2014/main" id="{BD288212-C68B-85CA-20FE-A5B79B87D01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19825" y="5562600"/>
            <a:ext cx="180975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40" name="AutoShape 280">
            <a:extLst>
              <a:ext uri="{FF2B5EF4-FFF2-40B4-BE49-F238E27FC236}">
                <a16:creationId xmlns:a16="http://schemas.microsoft.com/office/drawing/2014/main" id="{890C3147-AAB1-6867-9D50-2F2E82A3711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581525" y="2514600"/>
            <a:ext cx="179388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41" name="AutoShape 281">
            <a:extLst>
              <a:ext uri="{FF2B5EF4-FFF2-40B4-BE49-F238E27FC236}">
                <a16:creationId xmlns:a16="http://schemas.microsoft.com/office/drawing/2014/main" id="{FE77F09C-41CD-A294-E554-DCC57D0D411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24338" y="2873375"/>
            <a:ext cx="179387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42" name="AutoShape 282">
            <a:extLst>
              <a:ext uri="{FF2B5EF4-FFF2-40B4-BE49-F238E27FC236}">
                <a16:creationId xmlns:a16="http://schemas.microsoft.com/office/drawing/2014/main" id="{25D4F8DF-733F-45DD-8F62-4EDC9552EF3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230813" y="2514600"/>
            <a:ext cx="179387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43" name="AutoShape 283">
            <a:extLst>
              <a:ext uri="{FF2B5EF4-FFF2-40B4-BE49-F238E27FC236}">
                <a16:creationId xmlns:a16="http://schemas.microsoft.com/office/drawing/2014/main" id="{6BC22733-B540-D224-DE05-CF64C2A7B5D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876800" y="2895600"/>
            <a:ext cx="179388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44" name="AutoShape 284">
            <a:extLst>
              <a:ext uri="{FF2B5EF4-FFF2-40B4-BE49-F238E27FC236}">
                <a16:creationId xmlns:a16="http://schemas.microsoft.com/office/drawing/2014/main" id="{035F2C77-7A68-87D6-0BEF-32D841F30ED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583113" y="3233738"/>
            <a:ext cx="179387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45" name="AutoShape 285">
            <a:extLst>
              <a:ext uri="{FF2B5EF4-FFF2-40B4-BE49-F238E27FC236}">
                <a16:creationId xmlns:a16="http://schemas.microsoft.com/office/drawing/2014/main" id="{565401D6-DE95-2887-D6CA-CFDE75CB855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24338" y="3590925"/>
            <a:ext cx="179387" cy="182563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46" name="AutoShape 286">
            <a:extLst>
              <a:ext uri="{FF2B5EF4-FFF2-40B4-BE49-F238E27FC236}">
                <a16:creationId xmlns:a16="http://schemas.microsoft.com/office/drawing/2014/main" id="{8E779A9A-7D0A-1688-3092-CFD8A9A401B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24338" y="4313238"/>
            <a:ext cx="179387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47" name="AutoShape 287">
            <a:extLst>
              <a:ext uri="{FF2B5EF4-FFF2-40B4-BE49-F238E27FC236}">
                <a16:creationId xmlns:a16="http://schemas.microsoft.com/office/drawing/2014/main" id="{55D29E8F-D1FF-9859-00B0-8A66E704329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25925" y="5030788"/>
            <a:ext cx="179388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48" name="AutoShape 288">
            <a:extLst>
              <a:ext uri="{FF2B5EF4-FFF2-40B4-BE49-F238E27FC236}">
                <a16:creationId xmlns:a16="http://schemas.microsoft.com/office/drawing/2014/main" id="{26F47D2C-CB61-61C1-D70E-EC66659FF12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419600" y="5534025"/>
            <a:ext cx="179388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49" name="AutoShape 289">
            <a:extLst>
              <a:ext uri="{FF2B5EF4-FFF2-40B4-BE49-F238E27FC236}">
                <a16:creationId xmlns:a16="http://schemas.microsoft.com/office/drawing/2014/main" id="{923DC25D-545F-C27E-025D-32D4DACAB91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105400" y="5562600"/>
            <a:ext cx="179388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50" name="AutoShape 290">
            <a:extLst>
              <a:ext uri="{FF2B5EF4-FFF2-40B4-BE49-F238E27FC236}">
                <a16:creationId xmlns:a16="http://schemas.microsoft.com/office/drawing/2014/main" id="{DB9B23BC-8E02-0EC7-F889-5A6D9029F08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410200" y="5181600"/>
            <a:ext cx="179388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51" name="AutoShape 291">
            <a:extLst>
              <a:ext uri="{FF2B5EF4-FFF2-40B4-BE49-F238E27FC236}">
                <a16:creationId xmlns:a16="http://schemas.microsoft.com/office/drawing/2014/main" id="{8908C6B2-0B56-460D-F8F0-4DEEE3E8AC5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762625" y="4848225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52" name="AutoShape 292">
            <a:extLst>
              <a:ext uri="{FF2B5EF4-FFF2-40B4-BE49-F238E27FC236}">
                <a16:creationId xmlns:a16="http://schemas.microsoft.com/office/drawing/2014/main" id="{0653E7AF-F3EC-513B-C5F4-73FD708B7B0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096000" y="4495800"/>
            <a:ext cx="179388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53" name="AutoShape 293">
            <a:extLst>
              <a:ext uri="{FF2B5EF4-FFF2-40B4-BE49-F238E27FC236}">
                <a16:creationId xmlns:a16="http://schemas.microsoft.com/office/drawing/2014/main" id="{B7476A80-391A-D10C-156F-255E4014A79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096000" y="3733800"/>
            <a:ext cx="179388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54" name="AutoShape 294">
            <a:extLst>
              <a:ext uri="{FF2B5EF4-FFF2-40B4-BE49-F238E27FC236}">
                <a16:creationId xmlns:a16="http://schemas.microsoft.com/office/drawing/2014/main" id="{5F836A28-187E-AA57-D8B2-DD545727C7D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915025" y="3200400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55" name="AutoShape 295">
            <a:extLst>
              <a:ext uri="{FF2B5EF4-FFF2-40B4-BE49-F238E27FC236}">
                <a16:creationId xmlns:a16="http://schemas.microsoft.com/office/drawing/2014/main" id="{47D4C3B2-C71D-61E8-961C-0A361620D9B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257800" y="3233738"/>
            <a:ext cx="179388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56" name="AutoShape 296">
            <a:extLst>
              <a:ext uri="{FF2B5EF4-FFF2-40B4-BE49-F238E27FC236}">
                <a16:creationId xmlns:a16="http://schemas.microsoft.com/office/drawing/2014/main" id="{FE3966AA-5CDF-700E-7E8D-CCB93DC45BC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940300" y="3590925"/>
            <a:ext cx="179388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57" name="AutoShape 297">
            <a:extLst>
              <a:ext uri="{FF2B5EF4-FFF2-40B4-BE49-F238E27FC236}">
                <a16:creationId xmlns:a16="http://schemas.microsoft.com/office/drawing/2014/main" id="{58E2277D-3E10-586F-2DEB-3532C111FDA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940300" y="4311650"/>
            <a:ext cx="179388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58" name="AutoShape 298">
            <a:extLst>
              <a:ext uri="{FF2B5EF4-FFF2-40B4-BE49-F238E27FC236}">
                <a16:creationId xmlns:a16="http://schemas.microsoft.com/office/drawing/2014/main" id="{94276688-F57A-5E4F-077B-4BADA85C538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105400" y="4849813"/>
            <a:ext cx="179388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59" name="AutoShape 299">
            <a:extLst>
              <a:ext uri="{FF2B5EF4-FFF2-40B4-BE49-F238E27FC236}">
                <a16:creationId xmlns:a16="http://schemas.microsoft.com/office/drawing/2014/main" id="{7CB55AB1-9531-F5A7-624A-6483AF380ED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383213" y="4495800"/>
            <a:ext cx="179387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60" name="AutoShape 300">
            <a:extLst>
              <a:ext uri="{FF2B5EF4-FFF2-40B4-BE49-F238E27FC236}">
                <a16:creationId xmlns:a16="http://schemas.microsoft.com/office/drawing/2014/main" id="{A424B27D-9CBE-8F4A-06E7-E2A642903CB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907088" y="2514600"/>
            <a:ext cx="179387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61" name="AutoShape 301">
            <a:extLst>
              <a:ext uri="{FF2B5EF4-FFF2-40B4-BE49-F238E27FC236}">
                <a16:creationId xmlns:a16="http://schemas.microsoft.com/office/drawing/2014/main" id="{73E35EC3-99B2-E16B-9FC1-DE3417EBBBC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553200" y="2563813"/>
            <a:ext cx="179388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62" name="AutoShape 302">
            <a:extLst>
              <a:ext uri="{FF2B5EF4-FFF2-40B4-BE49-F238E27FC236}">
                <a16:creationId xmlns:a16="http://schemas.microsoft.com/office/drawing/2014/main" id="{3563BE90-8C33-CC60-F26E-4D375038C36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781800" y="3021013"/>
            <a:ext cx="179388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63" name="AutoShape 303">
            <a:extLst>
              <a:ext uri="{FF2B5EF4-FFF2-40B4-BE49-F238E27FC236}">
                <a16:creationId xmlns:a16="http://schemas.microsoft.com/office/drawing/2014/main" id="{8E95EDE1-1C6D-C629-1555-E80C6543A54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754813" y="3733800"/>
            <a:ext cx="179387" cy="182563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64" name="AutoShape 304">
            <a:extLst>
              <a:ext uri="{FF2B5EF4-FFF2-40B4-BE49-F238E27FC236}">
                <a16:creationId xmlns:a16="http://schemas.microsoft.com/office/drawing/2014/main" id="{9FCFE48F-CA7C-94F0-FA0A-526A8A7FC25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831013" y="4419600"/>
            <a:ext cx="179387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65" name="AutoShape 305">
            <a:extLst>
              <a:ext uri="{FF2B5EF4-FFF2-40B4-BE49-F238E27FC236}">
                <a16:creationId xmlns:a16="http://schemas.microsoft.com/office/drawing/2014/main" id="{D7043747-81D7-0340-581D-266FE3DDD7A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450013" y="4800600"/>
            <a:ext cx="179387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66" name="AutoShape 306">
            <a:extLst>
              <a:ext uri="{FF2B5EF4-FFF2-40B4-BE49-F238E27FC236}">
                <a16:creationId xmlns:a16="http://schemas.microsoft.com/office/drawing/2014/main" id="{ABA07634-4DC4-03C3-8F66-5BE6754DBD9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069013" y="5181600"/>
            <a:ext cx="179387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67" name="AutoShape 307">
            <a:extLst>
              <a:ext uri="{FF2B5EF4-FFF2-40B4-BE49-F238E27FC236}">
                <a16:creationId xmlns:a16="http://schemas.microsoft.com/office/drawing/2014/main" id="{C9F571C6-BB38-B73D-E171-BC3E1D7B911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764213" y="5535613"/>
            <a:ext cx="179387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68" name="AutoShape 308">
            <a:extLst>
              <a:ext uri="{FF2B5EF4-FFF2-40B4-BE49-F238E27FC236}">
                <a16:creationId xmlns:a16="http://schemas.microsoft.com/office/drawing/2014/main" id="{C5A7C792-03AC-5965-A85A-69919E5428E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553200" y="5392738"/>
            <a:ext cx="179388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69" name="AutoShape 309">
            <a:extLst>
              <a:ext uri="{FF2B5EF4-FFF2-40B4-BE49-F238E27FC236}">
                <a16:creationId xmlns:a16="http://schemas.microsoft.com/office/drawing/2014/main" id="{F14581F3-70E7-7330-1609-06361B4477E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907213" y="5030788"/>
            <a:ext cx="179387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470" name="AutoShape 310">
            <a:extLst>
              <a:ext uri="{FF2B5EF4-FFF2-40B4-BE49-F238E27FC236}">
                <a16:creationId xmlns:a16="http://schemas.microsoft.com/office/drawing/2014/main" id="{0440F88E-C315-A0E9-1D0D-514EBF56551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905625" y="5562600"/>
            <a:ext cx="180975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471" name="Line 311">
            <a:extLst>
              <a:ext uri="{FF2B5EF4-FFF2-40B4-BE49-F238E27FC236}">
                <a16:creationId xmlns:a16="http://schemas.microsoft.com/office/drawing/2014/main" id="{2D24E6EF-BBBA-AB52-998E-E98B5AA4CF53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2209800"/>
            <a:ext cx="83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72" name="Oval 312">
            <a:extLst>
              <a:ext uri="{FF2B5EF4-FFF2-40B4-BE49-F238E27FC236}">
                <a16:creationId xmlns:a16="http://schemas.microsoft.com/office/drawing/2014/main" id="{98DF0AC3-7357-3757-7042-5FD1EE7989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53050" y="3886200"/>
            <a:ext cx="133350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74" name="Rectangle 314">
            <a:extLst>
              <a:ext uri="{FF2B5EF4-FFF2-40B4-BE49-F238E27FC236}">
                <a16:creationId xmlns:a16="http://schemas.microsoft.com/office/drawing/2014/main" id="{D13B2701-56E3-7896-48A9-906EB3A65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custDataLst>
      <p:tags r:id="rId1"/>
    </p:custDataLst>
  </p:cSld>
  <p:clrMapOvr>
    <a:masterClrMapping/>
  </p:clrMapOvr>
  <p:transition advTm="432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4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1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2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3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17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4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31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38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2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59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66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73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87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94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01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08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222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229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236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43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257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264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71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278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292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2990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306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313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3270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3340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87E9D34-B771-742C-2E42-AF94E1FF4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grpSp>
        <p:nvGrpSpPr>
          <p:cNvPr id="93186" name="Group 2">
            <a:extLst>
              <a:ext uri="{FF2B5EF4-FFF2-40B4-BE49-F238E27FC236}">
                <a16:creationId xmlns:a16="http://schemas.microsoft.com/office/drawing/2014/main" id="{D353C995-007E-D6BE-AC16-13175E921B56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2286000"/>
            <a:ext cx="3324225" cy="3598863"/>
            <a:chOff x="1439" y="1439"/>
            <a:chExt cx="2268" cy="2267"/>
          </a:xfrm>
        </p:grpSpPr>
        <p:grpSp>
          <p:nvGrpSpPr>
            <p:cNvPr id="93187" name="Group 3">
              <a:extLst>
                <a:ext uri="{FF2B5EF4-FFF2-40B4-BE49-F238E27FC236}">
                  <a16:creationId xmlns:a16="http://schemas.microsoft.com/office/drawing/2014/main" id="{D792A3CE-91FB-8EA4-AF8F-54A77AE53F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93188" name="AutoShape 4">
                <a:extLst>
                  <a:ext uri="{FF2B5EF4-FFF2-40B4-BE49-F238E27FC236}">
                    <a16:creationId xmlns:a16="http://schemas.microsoft.com/office/drawing/2014/main" id="{A6F19898-0A30-33D0-FF33-445C7C4864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89" name="AutoShape 5">
                <a:extLst>
                  <a:ext uri="{FF2B5EF4-FFF2-40B4-BE49-F238E27FC236}">
                    <a16:creationId xmlns:a16="http://schemas.microsoft.com/office/drawing/2014/main" id="{CF130824-1371-54AC-1C66-2ABA7562F5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0" name="AutoShape 6">
                <a:extLst>
                  <a:ext uri="{FF2B5EF4-FFF2-40B4-BE49-F238E27FC236}">
                    <a16:creationId xmlns:a16="http://schemas.microsoft.com/office/drawing/2014/main" id="{69B673C7-FE5B-622A-85C0-5D967A5722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1" name="AutoShape 7">
                <a:extLst>
                  <a:ext uri="{FF2B5EF4-FFF2-40B4-BE49-F238E27FC236}">
                    <a16:creationId xmlns:a16="http://schemas.microsoft.com/office/drawing/2014/main" id="{730EB17D-FE95-5965-5B3F-29F8C7338A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2" name="AutoShape 8">
                <a:extLst>
                  <a:ext uri="{FF2B5EF4-FFF2-40B4-BE49-F238E27FC236}">
                    <a16:creationId xmlns:a16="http://schemas.microsoft.com/office/drawing/2014/main" id="{10E68691-7A80-AA70-C5F9-D3FA6E070E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3" name="AutoShape 9">
                <a:extLst>
                  <a:ext uri="{FF2B5EF4-FFF2-40B4-BE49-F238E27FC236}">
                    <a16:creationId xmlns:a16="http://schemas.microsoft.com/office/drawing/2014/main" id="{06C9E779-B759-3529-12F3-EC259193FF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4" name="AutoShape 10">
                <a:extLst>
                  <a:ext uri="{FF2B5EF4-FFF2-40B4-BE49-F238E27FC236}">
                    <a16:creationId xmlns:a16="http://schemas.microsoft.com/office/drawing/2014/main" id="{071B9C35-B798-351A-CF82-0C497585B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5" name="AutoShape 11">
                <a:extLst>
                  <a:ext uri="{FF2B5EF4-FFF2-40B4-BE49-F238E27FC236}">
                    <a16:creationId xmlns:a16="http://schemas.microsoft.com/office/drawing/2014/main" id="{C6AEFEC2-4BB5-2983-7322-8CEEC521AC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6" name="AutoShape 12">
                <a:extLst>
                  <a:ext uri="{FF2B5EF4-FFF2-40B4-BE49-F238E27FC236}">
                    <a16:creationId xmlns:a16="http://schemas.microsoft.com/office/drawing/2014/main" id="{4F345EF5-7F6B-DAED-5B0F-EF7DC33772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7" name="AutoShape 13">
                <a:extLst>
                  <a:ext uri="{FF2B5EF4-FFF2-40B4-BE49-F238E27FC236}">
                    <a16:creationId xmlns:a16="http://schemas.microsoft.com/office/drawing/2014/main" id="{C142C4B1-9E2E-99B5-E5FB-AF882D1192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8" name="AutoShape 14">
                <a:extLst>
                  <a:ext uri="{FF2B5EF4-FFF2-40B4-BE49-F238E27FC236}">
                    <a16:creationId xmlns:a16="http://schemas.microsoft.com/office/drawing/2014/main" id="{5F452708-0298-4961-169A-2E78AC1621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9" name="AutoShape 15">
                <a:extLst>
                  <a:ext uri="{FF2B5EF4-FFF2-40B4-BE49-F238E27FC236}">
                    <a16:creationId xmlns:a16="http://schemas.microsoft.com/office/drawing/2014/main" id="{7A629AEA-3336-01CD-3B7E-95639BF3D3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0" name="AutoShape 16">
                <a:extLst>
                  <a:ext uri="{FF2B5EF4-FFF2-40B4-BE49-F238E27FC236}">
                    <a16:creationId xmlns:a16="http://schemas.microsoft.com/office/drawing/2014/main" id="{15A87549-CD99-6A15-BCDB-4CF3A5D9BA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1" name="AutoShape 17">
                <a:extLst>
                  <a:ext uri="{FF2B5EF4-FFF2-40B4-BE49-F238E27FC236}">
                    <a16:creationId xmlns:a16="http://schemas.microsoft.com/office/drawing/2014/main" id="{4A8D0D62-6882-04DB-AF0B-3CED9D4118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2" name="AutoShape 18">
                <a:extLst>
                  <a:ext uri="{FF2B5EF4-FFF2-40B4-BE49-F238E27FC236}">
                    <a16:creationId xmlns:a16="http://schemas.microsoft.com/office/drawing/2014/main" id="{D1EF54C0-7DB3-B45A-6BEE-1B91982B4F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3" name="AutoShape 19">
                <a:extLst>
                  <a:ext uri="{FF2B5EF4-FFF2-40B4-BE49-F238E27FC236}">
                    <a16:creationId xmlns:a16="http://schemas.microsoft.com/office/drawing/2014/main" id="{A8FC50DF-835A-403C-30B7-7212D08BC5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4" name="AutoShape 20">
                <a:extLst>
                  <a:ext uri="{FF2B5EF4-FFF2-40B4-BE49-F238E27FC236}">
                    <a16:creationId xmlns:a16="http://schemas.microsoft.com/office/drawing/2014/main" id="{2271FE40-1F58-BE18-4839-F76B99BD0F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5" name="AutoShape 21">
                <a:extLst>
                  <a:ext uri="{FF2B5EF4-FFF2-40B4-BE49-F238E27FC236}">
                    <a16:creationId xmlns:a16="http://schemas.microsoft.com/office/drawing/2014/main" id="{30FDC11E-E6BF-905B-F576-7F1923494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6" name="AutoShape 22">
                <a:extLst>
                  <a:ext uri="{FF2B5EF4-FFF2-40B4-BE49-F238E27FC236}">
                    <a16:creationId xmlns:a16="http://schemas.microsoft.com/office/drawing/2014/main" id="{CC2CE6A1-B65C-824B-649F-BF1E77187E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7" name="AutoShape 23">
                <a:extLst>
                  <a:ext uri="{FF2B5EF4-FFF2-40B4-BE49-F238E27FC236}">
                    <a16:creationId xmlns:a16="http://schemas.microsoft.com/office/drawing/2014/main" id="{633E45C1-2E8E-9514-FD45-E9F19B864C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8" name="AutoShape 24">
                <a:extLst>
                  <a:ext uri="{FF2B5EF4-FFF2-40B4-BE49-F238E27FC236}">
                    <a16:creationId xmlns:a16="http://schemas.microsoft.com/office/drawing/2014/main" id="{3A374878-6ED3-5ECF-838A-BD12CBB5FE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9" name="AutoShape 25">
                <a:extLst>
                  <a:ext uri="{FF2B5EF4-FFF2-40B4-BE49-F238E27FC236}">
                    <a16:creationId xmlns:a16="http://schemas.microsoft.com/office/drawing/2014/main" id="{95FE31B4-7171-74B2-D6C4-0610996E96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0" name="AutoShape 26">
                <a:extLst>
                  <a:ext uri="{FF2B5EF4-FFF2-40B4-BE49-F238E27FC236}">
                    <a16:creationId xmlns:a16="http://schemas.microsoft.com/office/drawing/2014/main" id="{3F82B1B7-180F-017D-EC8F-D884E75CF7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1" name="AutoShape 27">
                <a:extLst>
                  <a:ext uri="{FF2B5EF4-FFF2-40B4-BE49-F238E27FC236}">
                    <a16:creationId xmlns:a16="http://schemas.microsoft.com/office/drawing/2014/main" id="{29B8852C-C38C-9DAC-9DD8-4ECF9D0A49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2" name="AutoShape 28">
                <a:extLst>
                  <a:ext uri="{FF2B5EF4-FFF2-40B4-BE49-F238E27FC236}">
                    <a16:creationId xmlns:a16="http://schemas.microsoft.com/office/drawing/2014/main" id="{63454A83-A20D-B942-2FC5-B8D214DA69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3" name="AutoShape 29">
                <a:extLst>
                  <a:ext uri="{FF2B5EF4-FFF2-40B4-BE49-F238E27FC236}">
                    <a16:creationId xmlns:a16="http://schemas.microsoft.com/office/drawing/2014/main" id="{385036E8-EDD6-B387-1D6E-6E85358AC5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4" name="AutoShape 30">
                <a:extLst>
                  <a:ext uri="{FF2B5EF4-FFF2-40B4-BE49-F238E27FC236}">
                    <a16:creationId xmlns:a16="http://schemas.microsoft.com/office/drawing/2014/main" id="{3F5E7DB7-4AC9-B72D-00B1-8D76431D4F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5" name="AutoShape 31">
                <a:extLst>
                  <a:ext uri="{FF2B5EF4-FFF2-40B4-BE49-F238E27FC236}">
                    <a16:creationId xmlns:a16="http://schemas.microsoft.com/office/drawing/2014/main" id="{92E5D398-C228-D3D2-6D73-04E59DC000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6" name="AutoShape 32">
                <a:extLst>
                  <a:ext uri="{FF2B5EF4-FFF2-40B4-BE49-F238E27FC236}">
                    <a16:creationId xmlns:a16="http://schemas.microsoft.com/office/drawing/2014/main" id="{8BEB4D41-8AAF-0BFC-BA7F-B4D65F558A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7" name="AutoShape 33">
                <a:extLst>
                  <a:ext uri="{FF2B5EF4-FFF2-40B4-BE49-F238E27FC236}">
                    <a16:creationId xmlns:a16="http://schemas.microsoft.com/office/drawing/2014/main" id="{C691F67B-AD14-00CB-04BF-D5A50E4EDB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8" name="AutoShape 34">
                <a:extLst>
                  <a:ext uri="{FF2B5EF4-FFF2-40B4-BE49-F238E27FC236}">
                    <a16:creationId xmlns:a16="http://schemas.microsoft.com/office/drawing/2014/main" id="{ABD285C8-91C3-70A1-C67B-C623DC8B8F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9" name="AutoShape 35">
                <a:extLst>
                  <a:ext uri="{FF2B5EF4-FFF2-40B4-BE49-F238E27FC236}">
                    <a16:creationId xmlns:a16="http://schemas.microsoft.com/office/drawing/2014/main" id="{4F111987-E39A-4D89-50B5-026689F6FD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20" name="AutoShape 36">
                <a:extLst>
                  <a:ext uri="{FF2B5EF4-FFF2-40B4-BE49-F238E27FC236}">
                    <a16:creationId xmlns:a16="http://schemas.microsoft.com/office/drawing/2014/main" id="{E638E746-9726-FE1D-8E18-B5AEA4F4D4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21" name="AutoShape 37">
                <a:extLst>
                  <a:ext uri="{FF2B5EF4-FFF2-40B4-BE49-F238E27FC236}">
                    <a16:creationId xmlns:a16="http://schemas.microsoft.com/office/drawing/2014/main" id="{72B6B808-4A6C-5995-D39B-368E963C6E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22" name="AutoShape 38">
                <a:extLst>
                  <a:ext uri="{FF2B5EF4-FFF2-40B4-BE49-F238E27FC236}">
                    <a16:creationId xmlns:a16="http://schemas.microsoft.com/office/drawing/2014/main" id="{60AA1DE5-3792-0FBA-5169-4612EF8FDE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23" name="AutoShape 39">
                <a:extLst>
                  <a:ext uri="{FF2B5EF4-FFF2-40B4-BE49-F238E27FC236}">
                    <a16:creationId xmlns:a16="http://schemas.microsoft.com/office/drawing/2014/main" id="{C2621700-B017-E209-4A90-510AC82C2D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24" name="AutoShape 40">
                <a:extLst>
                  <a:ext uri="{FF2B5EF4-FFF2-40B4-BE49-F238E27FC236}">
                    <a16:creationId xmlns:a16="http://schemas.microsoft.com/office/drawing/2014/main" id="{40C0145C-33B3-DF7E-6E47-A5D3B9B0DA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25" name="AutoShape 41">
                <a:extLst>
                  <a:ext uri="{FF2B5EF4-FFF2-40B4-BE49-F238E27FC236}">
                    <a16:creationId xmlns:a16="http://schemas.microsoft.com/office/drawing/2014/main" id="{FCFA7055-C568-78E6-21F8-353EC728AC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26" name="AutoShape 42">
                <a:extLst>
                  <a:ext uri="{FF2B5EF4-FFF2-40B4-BE49-F238E27FC236}">
                    <a16:creationId xmlns:a16="http://schemas.microsoft.com/office/drawing/2014/main" id="{272E6A04-D3AA-6E89-4C6D-8757D294C3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27" name="AutoShape 43">
                <a:extLst>
                  <a:ext uri="{FF2B5EF4-FFF2-40B4-BE49-F238E27FC236}">
                    <a16:creationId xmlns:a16="http://schemas.microsoft.com/office/drawing/2014/main" id="{03C0DC88-57C3-7762-FC1C-E7FEB9FC44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28" name="AutoShape 44">
                <a:extLst>
                  <a:ext uri="{FF2B5EF4-FFF2-40B4-BE49-F238E27FC236}">
                    <a16:creationId xmlns:a16="http://schemas.microsoft.com/office/drawing/2014/main" id="{001A816F-6D2E-2F31-4140-0DB094AB92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29" name="AutoShape 45">
                <a:extLst>
                  <a:ext uri="{FF2B5EF4-FFF2-40B4-BE49-F238E27FC236}">
                    <a16:creationId xmlns:a16="http://schemas.microsoft.com/office/drawing/2014/main" id="{9DDDC97D-F900-0186-6C08-578229ACFD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30" name="AutoShape 46">
                <a:extLst>
                  <a:ext uri="{FF2B5EF4-FFF2-40B4-BE49-F238E27FC236}">
                    <a16:creationId xmlns:a16="http://schemas.microsoft.com/office/drawing/2014/main" id="{50068C5C-7296-D2C6-0B8E-71DD66DE5C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31" name="AutoShape 47">
                <a:extLst>
                  <a:ext uri="{FF2B5EF4-FFF2-40B4-BE49-F238E27FC236}">
                    <a16:creationId xmlns:a16="http://schemas.microsoft.com/office/drawing/2014/main" id="{CC6A73C7-FAAD-FE03-781D-2CCD008FCF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32" name="AutoShape 48">
                <a:extLst>
                  <a:ext uri="{FF2B5EF4-FFF2-40B4-BE49-F238E27FC236}">
                    <a16:creationId xmlns:a16="http://schemas.microsoft.com/office/drawing/2014/main" id="{E03BE098-218A-CA38-DA0D-935755EA9C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33" name="AutoShape 49">
                <a:extLst>
                  <a:ext uri="{FF2B5EF4-FFF2-40B4-BE49-F238E27FC236}">
                    <a16:creationId xmlns:a16="http://schemas.microsoft.com/office/drawing/2014/main" id="{5293F955-236C-8F92-1B25-8E9B7CA666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34" name="AutoShape 50">
                <a:extLst>
                  <a:ext uri="{FF2B5EF4-FFF2-40B4-BE49-F238E27FC236}">
                    <a16:creationId xmlns:a16="http://schemas.microsoft.com/office/drawing/2014/main" id="{FB69ECD9-F028-EB12-E54B-DA565DA59F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35" name="AutoShape 51">
                <a:extLst>
                  <a:ext uri="{FF2B5EF4-FFF2-40B4-BE49-F238E27FC236}">
                    <a16:creationId xmlns:a16="http://schemas.microsoft.com/office/drawing/2014/main" id="{019F9FB5-DC25-2F55-05DB-42F7C96823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36" name="AutoShape 52">
                <a:extLst>
                  <a:ext uri="{FF2B5EF4-FFF2-40B4-BE49-F238E27FC236}">
                    <a16:creationId xmlns:a16="http://schemas.microsoft.com/office/drawing/2014/main" id="{718AA300-6A1E-3AC9-7196-D067378EC0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37" name="AutoShape 53">
                <a:extLst>
                  <a:ext uri="{FF2B5EF4-FFF2-40B4-BE49-F238E27FC236}">
                    <a16:creationId xmlns:a16="http://schemas.microsoft.com/office/drawing/2014/main" id="{260E10D7-4368-C923-A624-8C6A06AB4A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38" name="AutoShape 54">
                <a:extLst>
                  <a:ext uri="{FF2B5EF4-FFF2-40B4-BE49-F238E27FC236}">
                    <a16:creationId xmlns:a16="http://schemas.microsoft.com/office/drawing/2014/main" id="{21D858C9-396A-5CDA-2442-DAB8FAB55B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39" name="AutoShape 55">
                <a:extLst>
                  <a:ext uri="{FF2B5EF4-FFF2-40B4-BE49-F238E27FC236}">
                    <a16:creationId xmlns:a16="http://schemas.microsoft.com/office/drawing/2014/main" id="{974C5CB9-C150-6BCE-B7B9-F2D3C9F6F0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40" name="AutoShape 56">
                <a:extLst>
                  <a:ext uri="{FF2B5EF4-FFF2-40B4-BE49-F238E27FC236}">
                    <a16:creationId xmlns:a16="http://schemas.microsoft.com/office/drawing/2014/main" id="{2C10AF3A-D0D4-BB60-4B2C-4B37F443FD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41" name="AutoShape 57">
                <a:extLst>
                  <a:ext uri="{FF2B5EF4-FFF2-40B4-BE49-F238E27FC236}">
                    <a16:creationId xmlns:a16="http://schemas.microsoft.com/office/drawing/2014/main" id="{EACADCF2-7BC9-F889-EE11-8B184DA223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42" name="AutoShape 58">
                <a:extLst>
                  <a:ext uri="{FF2B5EF4-FFF2-40B4-BE49-F238E27FC236}">
                    <a16:creationId xmlns:a16="http://schemas.microsoft.com/office/drawing/2014/main" id="{01492902-0CB2-6EF8-DFC4-C28D8AB3B3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43" name="AutoShape 59">
                <a:extLst>
                  <a:ext uri="{FF2B5EF4-FFF2-40B4-BE49-F238E27FC236}">
                    <a16:creationId xmlns:a16="http://schemas.microsoft.com/office/drawing/2014/main" id="{29E7FCC3-8824-C850-BFEF-52733D1847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44" name="AutoShape 60">
                <a:extLst>
                  <a:ext uri="{FF2B5EF4-FFF2-40B4-BE49-F238E27FC236}">
                    <a16:creationId xmlns:a16="http://schemas.microsoft.com/office/drawing/2014/main" id="{04FC3FE0-97A4-D633-AA0F-796D0CB0D1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45" name="AutoShape 61">
                <a:extLst>
                  <a:ext uri="{FF2B5EF4-FFF2-40B4-BE49-F238E27FC236}">
                    <a16:creationId xmlns:a16="http://schemas.microsoft.com/office/drawing/2014/main" id="{244A78C1-D366-3791-5AC0-5D0A8AC613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46" name="AutoShape 62">
                <a:extLst>
                  <a:ext uri="{FF2B5EF4-FFF2-40B4-BE49-F238E27FC236}">
                    <a16:creationId xmlns:a16="http://schemas.microsoft.com/office/drawing/2014/main" id="{B3E6B7A3-CD4F-531D-32D6-2A83C780ED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47" name="AutoShape 63">
                <a:extLst>
                  <a:ext uri="{FF2B5EF4-FFF2-40B4-BE49-F238E27FC236}">
                    <a16:creationId xmlns:a16="http://schemas.microsoft.com/office/drawing/2014/main" id="{89D8F515-2DF1-295C-CDBA-DE915DBB7E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48" name="AutoShape 64">
                <a:extLst>
                  <a:ext uri="{FF2B5EF4-FFF2-40B4-BE49-F238E27FC236}">
                    <a16:creationId xmlns:a16="http://schemas.microsoft.com/office/drawing/2014/main" id="{198E65E6-4DCE-D8EC-4057-B02401A9BE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49" name="AutoShape 65">
                <a:extLst>
                  <a:ext uri="{FF2B5EF4-FFF2-40B4-BE49-F238E27FC236}">
                    <a16:creationId xmlns:a16="http://schemas.microsoft.com/office/drawing/2014/main" id="{970BC234-C5D1-AC88-1B18-26B1934B58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50" name="AutoShape 66">
                <a:extLst>
                  <a:ext uri="{FF2B5EF4-FFF2-40B4-BE49-F238E27FC236}">
                    <a16:creationId xmlns:a16="http://schemas.microsoft.com/office/drawing/2014/main" id="{61E81EE9-DBE9-F4C0-C50B-B2DEBAA3DF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51" name="AutoShape 67">
                <a:extLst>
                  <a:ext uri="{FF2B5EF4-FFF2-40B4-BE49-F238E27FC236}">
                    <a16:creationId xmlns:a16="http://schemas.microsoft.com/office/drawing/2014/main" id="{51749350-12F2-525A-A13B-D84C3B28A5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52" name="AutoShape 68">
                <a:extLst>
                  <a:ext uri="{FF2B5EF4-FFF2-40B4-BE49-F238E27FC236}">
                    <a16:creationId xmlns:a16="http://schemas.microsoft.com/office/drawing/2014/main" id="{72A1D9CF-1A89-0DFD-F757-E490D2759C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53" name="AutoShape 69">
                <a:extLst>
                  <a:ext uri="{FF2B5EF4-FFF2-40B4-BE49-F238E27FC236}">
                    <a16:creationId xmlns:a16="http://schemas.microsoft.com/office/drawing/2014/main" id="{EAAF4D5F-D429-C9C6-BAEF-95DA61AB22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54" name="AutoShape 70">
                <a:extLst>
                  <a:ext uri="{FF2B5EF4-FFF2-40B4-BE49-F238E27FC236}">
                    <a16:creationId xmlns:a16="http://schemas.microsoft.com/office/drawing/2014/main" id="{8EE1459D-6EF3-629D-DE30-DC3D9E2AF1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55" name="AutoShape 71">
                <a:extLst>
                  <a:ext uri="{FF2B5EF4-FFF2-40B4-BE49-F238E27FC236}">
                    <a16:creationId xmlns:a16="http://schemas.microsoft.com/office/drawing/2014/main" id="{6DD1B943-EDED-2C22-5E93-1B8A650FE4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56" name="AutoShape 72">
                <a:extLst>
                  <a:ext uri="{FF2B5EF4-FFF2-40B4-BE49-F238E27FC236}">
                    <a16:creationId xmlns:a16="http://schemas.microsoft.com/office/drawing/2014/main" id="{B2292AAC-AAF0-AA35-0155-D97A5A4C6B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57" name="AutoShape 73">
                <a:extLst>
                  <a:ext uri="{FF2B5EF4-FFF2-40B4-BE49-F238E27FC236}">
                    <a16:creationId xmlns:a16="http://schemas.microsoft.com/office/drawing/2014/main" id="{002FB071-9A36-E01D-2009-134BFC985D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58" name="AutoShape 74">
                <a:extLst>
                  <a:ext uri="{FF2B5EF4-FFF2-40B4-BE49-F238E27FC236}">
                    <a16:creationId xmlns:a16="http://schemas.microsoft.com/office/drawing/2014/main" id="{923B5470-1366-CC0F-A89B-07C7E7AE16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59" name="AutoShape 75">
                <a:extLst>
                  <a:ext uri="{FF2B5EF4-FFF2-40B4-BE49-F238E27FC236}">
                    <a16:creationId xmlns:a16="http://schemas.microsoft.com/office/drawing/2014/main" id="{BA2E1AC8-1230-2D93-8DFF-9C62BEDFCF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0" name="AutoShape 76">
                <a:extLst>
                  <a:ext uri="{FF2B5EF4-FFF2-40B4-BE49-F238E27FC236}">
                    <a16:creationId xmlns:a16="http://schemas.microsoft.com/office/drawing/2014/main" id="{4B61365D-D742-3CFC-168C-EF60E220E8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1" name="AutoShape 77">
                <a:extLst>
                  <a:ext uri="{FF2B5EF4-FFF2-40B4-BE49-F238E27FC236}">
                    <a16:creationId xmlns:a16="http://schemas.microsoft.com/office/drawing/2014/main" id="{2BBD83D6-E8B6-3D5E-52EC-0C5ABC0667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2" name="AutoShape 78">
                <a:extLst>
                  <a:ext uri="{FF2B5EF4-FFF2-40B4-BE49-F238E27FC236}">
                    <a16:creationId xmlns:a16="http://schemas.microsoft.com/office/drawing/2014/main" id="{D4AD74F7-7130-C78B-8872-A8136E5D9D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3" name="AutoShape 79">
                <a:extLst>
                  <a:ext uri="{FF2B5EF4-FFF2-40B4-BE49-F238E27FC236}">
                    <a16:creationId xmlns:a16="http://schemas.microsoft.com/office/drawing/2014/main" id="{35E3189C-DE7C-5A6D-0E53-15E274D5DB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4" name="AutoShape 80">
                <a:extLst>
                  <a:ext uri="{FF2B5EF4-FFF2-40B4-BE49-F238E27FC236}">
                    <a16:creationId xmlns:a16="http://schemas.microsoft.com/office/drawing/2014/main" id="{B24A61BC-6CE8-3146-6CA9-23CD96345F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5" name="AutoShape 81">
                <a:extLst>
                  <a:ext uri="{FF2B5EF4-FFF2-40B4-BE49-F238E27FC236}">
                    <a16:creationId xmlns:a16="http://schemas.microsoft.com/office/drawing/2014/main" id="{50B4788E-A570-36BF-0FFD-665DE3A61A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6" name="AutoShape 82">
                <a:extLst>
                  <a:ext uri="{FF2B5EF4-FFF2-40B4-BE49-F238E27FC236}">
                    <a16:creationId xmlns:a16="http://schemas.microsoft.com/office/drawing/2014/main" id="{DDA1BF67-796F-3ECC-5E08-5BB07683FE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7" name="AutoShape 83">
                <a:extLst>
                  <a:ext uri="{FF2B5EF4-FFF2-40B4-BE49-F238E27FC236}">
                    <a16:creationId xmlns:a16="http://schemas.microsoft.com/office/drawing/2014/main" id="{C0BFB60C-A5ED-7882-9A07-8B23F0E454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8" name="AutoShape 84">
                <a:extLst>
                  <a:ext uri="{FF2B5EF4-FFF2-40B4-BE49-F238E27FC236}">
                    <a16:creationId xmlns:a16="http://schemas.microsoft.com/office/drawing/2014/main" id="{60300E40-4009-5A9F-D16E-069A4B940B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9" name="AutoShape 85">
                <a:extLst>
                  <a:ext uri="{FF2B5EF4-FFF2-40B4-BE49-F238E27FC236}">
                    <a16:creationId xmlns:a16="http://schemas.microsoft.com/office/drawing/2014/main" id="{6DEDCDF7-01F6-B7FA-CFD6-8EB4FCEEB5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0" name="AutoShape 86">
                <a:extLst>
                  <a:ext uri="{FF2B5EF4-FFF2-40B4-BE49-F238E27FC236}">
                    <a16:creationId xmlns:a16="http://schemas.microsoft.com/office/drawing/2014/main" id="{AC651CE2-3085-8137-D072-AC3FFA299F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1" name="AutoShape 87">
                <a:extLst>
                  <a:ext uri="{FF2B5EF4-FFF2-40B4-BE49-F238E27FC236}">
                    <a16:creationId xmlns:a16="http://schemas.microsoft.com/office/drawing/2014/main" id="{E61CB011-8159-1EE4-C78C-1C0290C759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2" name="AutoShape 88">
                <a:extLst>
                  <a:ext uri="{FF2B5EF4-FFF2-40B4-BE49-F238E27FC236}">
                    <a16:creationId xmlns:a16="http://schemas.microsoft.com/office/drawing/2014/main" id="{FA4A1EE6-3268-9309-ADF9-38C5B435F4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3" name="AutoShape 89">
                <a:extLst>
                  <a:ext uri="{FF2B5EF4-FFF2-40B4-BE49-F238E27FC236}">
                    <a16:creationId xmlns:a16="http://schemas.microsoft.com/office/drawing/2014/main" id="{E99A9282-6554-4748-387F-685968247A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4" name="AutoShape 90">
                <a:extLst>
                  <a:ext uri="{FF2B5EF4-FFF2-40B4-BE49-F238E27FC236}">
                    <a16:creationId xmlns:a16="http://schemas.microsoft.com/office/drawing/2014/main" id="{08607E2B-7544-CCB3-255C-F25EB8DBB4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5" name="AutoShape 91">
                <a:extLst>
                  <a:ext uri="{FF2B5EF4-FFF2-40B4-BE49-F238E27FC236}">
                    <a16:creationId xmlns:a16="http://schemas.microsoft.com/office/drawing/2014/main" id="{5A5BE550-2A61-8C51-A128-6498A37A73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6" name="AutoShape 92">
                <a:extLst>
                  <a:ext uri="{FF2B5EF4-FFF2-40B4-BE49-F238E27FC236}">
                    <a16:creationId xmlns:a16="http://schemas.microsoft.com/office/drawing/2014/main" id="{80F37E3B-A9A3-1C46-2C3F-3235AC2AE4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7" name="AutoShape 93">
                <a:extLst>
                  <a:ext uri="{FF2B5EF4-FFF2-40B4-BE49-F238E27FC236}">
                    <a16:creationId xmlns:a16="http://schemas.microsoft.com/office/drawing/2014/main" id="{5DFB362B-5012-1874-DF6F-5C962CF95B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8" name="AutoShape 94">
                <a:extLst>
                  <a:ext uri="{FF2B5EF4-FFF2-40B4-BE49-F238E27FC236}">
                    <a16:creationId xmlns:a16="http://schemas.microsoft.com/office/drawing/2014/main" id="{F4AC7610-25C4-1E8E-9F0A-490FBAB768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9" name="AutoShape 95">
                <a:extLst>
                  <a:ext uri="{FF2B5EF4-FFF2-40B4-BE49-F238E27FC236}">
                    <a16:creationId xmlns:a16="http://schemas.microsoft.com/office/drawing/2014/main" id="{180A896C-D58F-0F32-3781-A7423BDEF0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0" name="AutoShape 96">
                <a:extLst>
                  <a:ext uri="{FF2B5EF4-FFF2-40B4-BE49-F238E27FC236}">
                    <a16:creationId xmlns:a16="http://schemas.microsoft.com/office/drawing/2014/main" id="{1B524917-7432-74A2-C0AC-3B8CECC1EF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1" name="AutoShape 97">
                <a:extLst>
                  <a:ext uri="{FF2B5EF4-FFF2-40B4-BE49-F238E27FC236}">
                    <a16:creationId xmlns:a16="http://schemas.microsoft.com/office/drawing/2014/main" id="{B3D7BEED-3236-4899-8856-79FCE0EF14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2" name="AutoShape 98">
                <a:extLst>
                  <a:ext uri="{FF2B5EF4-FFF2-40B4-BE49-F238E27FC236}">
                    <a16:creationId xmlns:a16="http://schemas.microsoft.com/office/drawing/2014/main" id="{54AF2A21-F5EE-C968-7C24-8134E22A62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3" name="AutoShape 99">
                <a:extLst>
                  <a:ext uri="{FF2B5EF4-FFF2-40B4-BE49-F238E27FC236}">
                    <a16:creationId xmlns:a16="http://schemas.microsoft.com/office/drawing/2014/main" id="{D0061542-A6CF-CE0F-3E40-84712FD1C8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4" name="AutoShape 100">
                <a:extLst>
                  <a:ext uri="{FF2B5EF4-FFF2-40B4-BE49-F238E27FC236}">
                    <a16:creationId xmlns:a16="http://schemas.microsoft.com/office/drawing/2014/main" id="{15E50A04-886A-0FD2-DFDC-4E58D5C971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5" name="AutoShape 101">
                <a:extLst>
                  <a:ext uri="{FF2B5EF4-FFF2-40B4-BE49-F238E27FC236}">
                    <a16:creationId xmlns:a16="http://schemas.microsoft.com/office/drawing/2014/main" id="{522D0D7A-E1F1-39FC-730E-69D55A992A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6" name="AutoShape 102">
                <a:extLst>
                  <a:ext uri="{FF2B5EF4-FFF2-40B4-BE49-F238E27FC236}">
                    <a16:creationId xmlns:a16="http://schemas.microsoft.com/office/drawing/2014/main" id="{5BB4E87D-90D2-09E0-822D-A19D0B6CD7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7" name="AutoShape 103">
                <a:extLst>
                  <a:ext uri="{FF2B5EF4-FFF2-40B4-BE49-F238E27FC236}">
                    <a16:creationId xmlns:a16="http://schemas.microsoft.com/office/drawing/2014/main" id="{4F4E4B02-65D7-13FD-9E19-3F564C9CBA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8" name="AutoShape 104">
                <a:extLst>
                  <a:ext uri="{FF2B5EF4-FFF2-40B4-BE49-F238E27FC236}">
                    <a16:creationId xmlns:a16="http://schemas.microsoft.com/office/drawing/2014/main" id="{E248BC11-AE7B-F976-0F3A-C78F19EF38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9" name="AutoShape 105">
                <a:extLst>
                  <a:ext uri="{FF2B5EF4-FFF2-40B4-BE49-F238E27FC236}">
                    <a16:creationId xmlns:a16="http://schemas.microsoft.com/office/drawing/2014/main" id="{47D6051B-05F5-11FB-0033-29BD56EB81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3290" name="Rectangle 106">
              <a:extLst>
                <a:ext uri="{FF2B5EF4-FFF2-40B4-BE49-F238E27FC236}">
                  <a16:creationId xmlns:a16="http://schemas.microsoft.com/office/drawing/2014/main" id="{0DD8476E-0A36-9B7C-4A27-54053D982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3291" name="Group 107">
              <a:extLst>
                <a:ext uri="{FF2B5EF4-FFF2-40B4-BE49-F238E27FC236}">
                  <a16:creationId xmlns:a16="http://schemas.microsoft.com/office/drawing/2014/main" id="{2AC45FE5-707A-0CAC-03AE-C78985EFC9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93292" name="AutoShape 108">
                <a:extLst>
                  <a:ext uri="{FF2B5EF4-FFF2-40B4-BE49-F238E27FC236}">
                    <a16:creationId xmlns:a16="http://schemas.microsoft.com/office/drawing/2014/main" id="{CBC2C82D-29B1-905B-21FF-EF269D2F6F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93" name="AutoShape 109">
                <a:extLst>
                  <a:ext uri="{FF2B5EF4-FFF2-40B4-BE49-F238E27FC236}">
                    <a16:creationId xmlns:a16="http://schemas.microsoft.com/office/drawing/2014/main" id="{51B465D0-8640-6992-0100-F0814603CA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94" name="AutoShape 110">
                <a:extLst>
                  <a:ext uri="{FF2B5EF4-FFF2-40B4-BE49-F238E27FC236}">
                    <a16:creationId xmlns:a16="http://schemas.microsoft.com/office/drawing/2014/main" id="{16672D5A-E226-99E2-CF6B-38D167B0C8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95" name="AutoShape 111">
                <a:extLst>
                  <a:ext uri="{FF2B5EF4-FFF2-40B4-BE49-F238E27FC236}">
                    <a16:creationId xmlns:a16="http://schemas.microsoft.com/office/drawing/2014/main" id="{306D31EB-DED2-6773-8879-AF6C6497F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96" name="AutoShape 112">
                <a:extLst>
                  <a:ext uri="{FF2B5EF4-FFF2-40B4-BE49-F238E27FC236}">
                    <a16:creationId xmlns:a16="http://schemas.microsoft.com/office/drawing/2014/main" id="{816AB96E-5182-95FD-B99C-CF2F02F76B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97" name="AutoShape 113">
                <a:extLst>
                  <a:ext uri="{FF2B5EF4-FFF2-40B4-BE49-F238E27FC236}">
                    <a16:creationId xmlns:a16="http://schemas.microsoft.com/office/drawing/2014/main" id="{9F7C0639-AD2A-4127-B854-C2A09DDA88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98" name="AutoShape 114">
                <a:extLst>
                  <a:ext uri="{FF2B5EF4-FFF2-40B4-BE49-F238E27FC236}">
                    <a16:creationId xmlns:a16="http://schemas.microsoft.com/office/drawing/2014/main" id="{465BBFCB-4AA4-B05B-BA60-6E2314A8AF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99" name="AutoShape 115">
                <a:extLst>
                  <a:ext uri="{FF2B5EF4-FFF2-40B4-BE49-F238E27FC236}">
                    <a16:creationId xmlns:a16="http://schemas.microsoft.com/office/drawing/2014/main" id="{1C61CC73-09E9-DE3D-4C38-8C5A685EE2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00" name="AutoShape 116">
                <a:extLst>
                  <a:ext uri="{FF2B5EF4-FFF2-40B4-BE49-F238E27FC236}">
                    <a16:creationId xmlns:a16="http://schemas.microsoft.com/office/drawing/2014/main" id="{BEB3E826-D0AC-EC7A-06D5-61944A81E5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01" name="AutoShape 117">
                <a:extLst>
                  <a:ext uri="{FF2B5EF4-FFF2-40B4-BE49-F238E27FC236}">
                    <a16:creationId xmlns:a16="http://schemas.microsoft.com/office/drawing/2014/main" id="{E2A1A398-6D93-DE85-98CA-E849176540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02" name="AutoShape 118">
                <a:extLst>
                  <a:ext uri="{FF2B5EF4-FFF2-40B4-BE49-F238E27FC236}">
                    <a16:creationId xmlns:a16="http://schemas.microsoft.com/office/drawing/2014/main" id="{2FA592A4-22B2-F9D6-ADF0-3C94F3F1D7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03" name="AutoShape 119">
                <a:extLst>
                  <a:ext uri="{FF2B5EF4-FFF2-40B4-BE49-F238E27FC236}">
                    <a16:creationId xmlns:a16="http://schemas.microsoft.com/office/drawing/2014/main" id="{D0F0C43E-733D-413F-7641-A0775AFC7D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04" name="AutoShape 120">
                <a:extLst>
                  <a:ext uri="{FF2B5EF4-FFF2-40B4-BE49-F238E27FC236}">
                    <a16:creationId xmlns:a16="http://schemas.microsoft.com/office/drawing/2014/main" id="{A5D559DE-5230-EE04-102A-6F0F474449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05" name="AutoShape 121">
                <a:extLst>
                  <a:ext uri="{FF2B5EF4-FFF2-40B4-BE49-F238E27FC236}">
                    <a16:creationId xmlns:a16="http://schemas.microsoft.com/office/drawing/2014/main" id="{1B468871-FE6B-3433-EF85-C8C89B129C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06" name="AutoShape 122">
                <a:extLst>
                  <a:ext uri="{FF2B5EF4-FFF2-40B4-BE49-F238E27FC236}">
                    <a16:creationId xmlns:a16="http://schemas.microsoft.com/office/drawing/2014/main" id="{D3104075-9853-92DC-F8F8-FC1CAB7356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07" name="AutoShape 123">
                <a:extLst>
                  <a:ext uri="{FF2B5EF4-FFF2-40B4-BE49-F238E27FC236}">
                    <a16:creationId xmlns:a16="http://schemas.microsoft.com/office/drawing/2014/main" id="{F4F81613-6848-13DA-D6C6-46CB20D0A8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08" name="AutoShape 124">
                <a:extLst>
                  <a:ext uri="{FF2B5EF4-FFF2-40B4-BE49-F238E27FC236}">
                    <a16:creationId xmlns:a16="http://schemas.microsoft.com/office/drawing/2014/main" id="{6F7A917D-715D-1235-038F-659E7553BD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09" name="AutoShape 125">
                <a:extLst>
                  <a:ext uri="{FF2B5EF4-FFF2-40B4-BE49-F238E27FC236}">
                    <a16:creationId xmlns:a16="http://schemas.microsoft.com/office/drawing/2014/main" id="{9663735C-FAF9-E430-1C38-CD54225E1F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10" name="AutoShape 126">
                <a:extLst>
                  <a:ext uri="{FF2B5EF4-FFF2-40B4-BE49-F238E27FC236}">
                    <a16:creationId xmlns:a16="http://schemas.microsoft.com/office/drawing/2014/main" id="{6CAD3A24-301C-E69E-25A0-0F130FC8C9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11" name="AutoShape 127">
                <a:extLst>
                  <a:ext uri="{FF2B5EF4-FFF2-40B4-BE49-F238E27FC236}">
                    <a16:creationId xmlns:a16="http://schemas.microsoft.com/office/drawing/2014/main" id="{D94763AA-2495-ADEB-1C52-D522CD618D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12" name="AutoShape 128">
                <a:extLst>
                  <a:ext uri="{FF2B5EF4-FFF2-40B4-BE49-F238E27FC236}">
                    <a16:creationId xmlns:a16="http://schemas.microsoft.com/office/drawing/2014/main" id="{6110B2FC-C96D-A425-013D-DADD70D4F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13" name="AutoShape 129">
                <a:extLst>
                  <a:ext uri="{FF2B5EF4-FFF2-40B4-BE49-F238E27FC236}">
                    <a16:creationId xmlns:a16="http://schemas.microsoft.com/office/drawing/2014/main" id="{8AC5EAF1-6597-2EB9-4030-7ACB1B758E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14" name="AutoShape 130">
                <a:extLst>
                  <a:ext uri="{FF2B5EF4-FFF2-40B4-BE49-F238E27FC236}">
                    <a16:creationId xmlns:a16="http://schemas.microsoft.com/office/drawing/2014/main" id="{51EF73E8-CD39-B495-6510-332D61E037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15" name="AutoShape 131">
                <a:extLst>
                  <a:ext uri="{FF2B5EF4-FFF2-40B4-BE49-F238E27FC236}">
                    <a16:creationId xmlns:a16="http://schemas.microsoft.com/office/drawing/2014/main" id="{4A14773F-14E2-4FF4-1555-74C321EC68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16" name="AutoShape 132">
                <a:extLst>
                  <a:ext uri="{FF2B5EF4-FFF2-40B4-BE49-F238E27FC236}">
                    <a16:creationId xmlns:a16="http://schemas.microsoft.com/office/drawing/2014/main" id="{0E6F0BB1-8017-744A-9B0B-E460E6F76D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17" name="AutoShape 133">
                <a:extLst>
                  <a:ext uri="{FF2B5EF4-FFF2-40B4-BE49-F238E27FC236}">
                    <a16:creationId xmlns:a16="http://schemas.microsoft.com/office/drawing/2014/main" id="{8210C194-225D-F4BD-6846-F1486FF5E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18" name="AutoShape 134">
                <a:extLst>
                  <a:ext uri="{FF2B5EF4-FFF2-40B4-BE49-F238E27FC236}">
                    <a16:creationId xmlns:a16="http://schemas.microsoft.com/office/drawing/2014/main" id="{D7747A0F-2C3F-C379-B3F1-C2B01A66DF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19" name="AutoShape 135">
                <a:extLst>
                  <a:ext uri="{FF2B5EF4-FFF2-40B4-BE49-F238E27FC236}">
                    <a16:creationId xmlns:a16="http://schemas.microsoft.com/office/drawing/2014/main" id="{1327CCF5-FFE2-7246-0DF9-EEE68D6FE3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20" name="AutoShape 136">
                <a:extLst>
                  <a:ext uri="{FF2B5EF4-FFF2-40B4-BE49-F238E27FC236}">
                    <a16:creationId xmlns:a16="http://schemas.microsoft.com/office/drawing/2014/main" id="{FC2866D5-EF94-72E4-45ED-92E496506A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21" name="AutoShape 137">
                <a:extLst>
                  <a:ext uri="{FF2B5EF4-FFF2-40B4-BE49-F238E27FC236}">
                    <a16:creationId xmlns:a16="http://schemas.microsoft.com/office/drawing/2014/main" id="{4100508E-8BAC-45C5-D4E2-EA96CFECF8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22" name="AutoShape 138">
                <a:extLst>
                  <a:ext uri="{FF2B5EF4-FFF2-40B4-BE49-F238E27FC236}">
                    <a16:creationId xmlns:a16="http://schemas.microsoft.com/office/drawing/2014/main" id="{DAFEE9B9-D493-20B1-A7D4-658191B3C1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23" name="AutoShape 139">
                <a:extLst>
                  <a:ext uri="{FF2B5EF4-FFF2-40B4-BE49-F238E27FC236}">
                    <a16:creationId xmlns:a16="http://schemas.microsoft.com/office/drawing/2014/main" id="{B6AFC759-096E-BF44-2414-062FF31B6E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24" name="AutoShape 140">
                <a:extLst>
                  <a:ext uri="{FF2B5EF4-FFF2-40B4-BE49-F238E27FC236}">
                    <a16:creationId xmlns:a16="http://schemas.microsoft.com/office/drawing/2014/main" id="{68579621-90A4-9656-5814-A3FAEAE600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25" name="AutoShape 141">
                <a:extLst>
                  <a:ext uri="{FF2B5EF4-FFF2-40B4-BE49-F238E27FC236}">
                    <a16:creationId xmlns:a16="http://schemas.microsoft.com/office/drawing/2014/main" id="{66E5B6BE-F961-F009-4007-5919AF78A6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26" name="AutoShape 142">
                <a:extLst>
                  <a:ext uri="{FF2B5EF4-FFF2-40B4-BE49-F238E27FC236}">
                    <a16:creationId xmlns:a16="http://schemas.microsoft.com/office/drawing/2014/main" id="{F4ADC72B-7DCB-6378-C096-CEA7AE2D36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27" name="AutoShape 143">
                <a:extLst>
                  <a:ext uri="{FF2B5EF4-FFF2-40B4-BE49-F238E27FC236}">
                    <a16:creationId xmlns:a16="http://schemas.microsoft.com/office/drawing/2014/main" id="{5D34B58E-A00C-1197-90E0-877FE539E3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28" name="AutoShape 144">
                <a:extLst>
                  <a:ext uri="{FF2B5EF4-FFF2-40B4-BE49-F238E27FC236}">
                    <a16:creationId xmlns:a16="http://schemas.microsoft.com/office/drawing/2014/main" id="{9D4F0977-48AE-776E-5468-5434A1E0FC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29" name="AutoShape 145">
                <a:extLst>
                  <a:ext uri="{FF2B5EF4-FFF2-40B4-BE49-F238E27FC236}">
                    <a16:creationId xmlns:a16="http://schemas.microsoft.com/office/drawing/2014/main" id="{3ABC85FF-4A7C-36F3-A5B8-8AEA6ECE4C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30" name="AutoShape 146">
                <a:extLst>
                  <a:ext uri="{FF2B5EF4-FFF2-40B4-BE49-F238E27FC236}">
                    <a16:creationId xmlns:a16="http://schemas.microsoft.com/office/drawing/2014/main" id="{7E8A8440-22AC-63EA-A881-2B7E90BC7A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31" name="AutoShape 147">
                <a:extLst>
                  <a:ext uri="{FF2B5EF4-FFF2-40B4-BE49-F238E27FC236}">
                    <a16:creationId xmlns:a16="http://schemas.microsoft.com/office/drawing/2014/main" id="{FBBF3421-F3F7-3D14-176D-D855A6A67F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32" name="AutoShape 148">
                <a:extLst>
                  <a:ext uri="{FF2B5EF4-FFF2-40B4-BE49-F238E27FC236}">
                    <a16:creationId xmlns:a16="http://schemas.microsoft.com/office/drawing/2014/main" id="{C70A4C63-B496-DBFA-13BC-F877D9F9F1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33" name="AutoShape 149">
                <a:extLst>
                  <a:ext uri="{FF2B5EF4-FFF2-40B4-BE49-F238E27FC236}">
                    <a16:creationId xmlns:a16="http://schemas.microsoft.com/office/drawing/2014/main" id="{43C43C1D-3EF3-4C54-587D-85ADB8DA5F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34" name="AutoShape 150">
                <a:extLst>
                  <a:ext uri="{FF2B5EF4-FFF2-40B4-BE49-F238E27FC236}">
                    <a16:creationId xmlns:a16="http://schemas.microsoft.com/office/drawing/2014/main" id="{C98B4E1B-7D0E-ADD5-4206-8235C1D9A6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35" name="AutoShape 151">
                <a:extLst>
                  <a:ext uri="{FF2B5EF4-FFF2-40B4-BE49-F238E27FC236}">
                    <a16:creationId xmlns:a16="http://schemas.microsoft.com/office/drawing/2014/main" id="{F78A1285-928C-1722-136B-FBF41FA7FA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36" name="AutoShape 152">
                <a:extLst>
                  <a:ext uri="{FF2B5EF4-FFF2-40B4-BE49-F238E27FC236}">
                    <a16:creationId xmlns:a16="http://schemas.microsoft.com/office/drawing/2014/main" id="{F7DD8E2F-94EB-1B99-8FBD-94A35D8344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37" name="AutoShape 153">
                <a:extLst>
                  <a:ext uri="{FF2B5EF4-FFF2-40B4-BE49-F238E27FC236}">
                    <a16:creationId xmlns:a16="http://schemas.microsoft.com/office/drawing/2014/main" id="{3FC3D8E6-20A3-C0EC-BA11-2B62665CA8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38" name="AutoShape 154">
                <a:extLst>
                  <a:ext uri="{FF2B5EF4-FFF2-40B4-BE49-F238E27FC236}">
                    <a16:creationId xmlns:a16="http://schemas.microsoft.com/office/drawing/2014/main" id="{C5C98AEB-28BD-7E67-B32F-83C8D7C41F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39" name="AutoShape 155">
                <a:extLst>
                  <a:ext uri="{FF2B5EF4-FFF2-40B4-BE49-F238E27FC236}">
                    <a16:creationId xmlns:a16="http://schemas.microsoft.com/office/drawing/2014/main" id="{6F827B2C-C0E1-2C1D-872F-18AC2CEBA2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40" name="AutoShape 156">
                <a:extLst>
                  <a:ext uri="{FF2B5EF4-FFF2-40B4-BE49-F238E27FC236}">
                    <a16:creationId xmlns:a16="http://schemas.microsoft.com/office/drawing/2014/main" id="{16F64CAF-CEB2-1D8C-DC32-55AFE1E2A5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41" name="AutoShape 157">
                <a:extLst>
                  <a:ext uri="{FF2B5EF4-FFF2-40B4-BE49-F238E27FC236}">
                    <a16:creationId xmlns:a16="http://schemas.microsoft.com/office/drawing/2014/main" id="{4F0257C2-6EAE-9892-0ACE-97FCDA0750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42" name="AutoShape 158">
                <a:extLst>
                  <a:ext uri="{FF2B5EF4-FFF2-40B4-BE49-F238E27FC236}">
                    <a16:creationId xmlns:a16="http://schemas.microsoft.com/office/drawing/2014/main" id="{AD2BD296-4ACB-F130-87CF-519FDBC0F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43" name="AutoShape 159">
                <a:extLst>
                  <a:ext uri="{FF2B5EF4-FFF2-40B4-BE49-F238E27FC236}">
                    <a16:creationId xmlns:a16="http://schemas.microsoft.com/office/drawing/2014/main" id="{17EEAB2C-E507-EB16-C78F-7F2AAE6290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44" name="AutoShape 160">
                <a:extLst>
                  <a:ext uri="{FF2B5EF4-FFF2-40B4-BE49-F238E27FC236}">
                    <a16:creationId xmlns:a16="http://schemas.microsoft.com/office/drawing/2014/main" id="{A46132CF-1B40-83E6-707F-E325A5A3B4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45" name="AutoShape 161">
                <a:extLst>
                  <a:ext uri="{FF2B5EF4-FFF2-40B4-BE49-F238E27FC236}">
                    <a16:creationId xmlns:a16="http://schemas.microsoft.com/office/drawing/2014/main" id="{14945875-775C-E1F8-2B25-683CCF9CB6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46" name="AutoShape 162">
                <a:extLst>
                  <a:ext uri="{FF2B5EF4-FFF2-40B4-BE49-F238E27FC236}">
                    <a16:creationId xmlns:a16="http://schemas.microsoft.com/office/drawing/2014/main" id="{BC131EE2-FE61-515A-F7EA-9799D8A425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47" name="AutoShape 163">
                <a:extLst>
                  <a:ext uri="{FF2B5EF4-FFF2-40B4-BE49-F238E27FC236}">
                    <a16:creationId xmlns:a16="http://schemas.microsoft.com/office/drawing/2014/main" id="{CC223CAB-34A0-20EE-1A47-536C801035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48" name="AutoShape 164">
                <a:extLst>
                  <a:ext uri="{FF2B5EF4-FFF2-40B4-BE49-F238E27FC236}">
                    <a16:creationId xmlns:a16="http://schemas.microsoft.com/office/drawing/2014/main" id="{36F94018-0093-9583-D3F1-4F62C70B05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49" name="AutoShape 165">
                <a:extLst>
                  <a:ext uri="{FF2B5EF4-FFF2-40B4-BE49-F238E27FC236}">
                    <a16:creationId xmlns:a16="http://schemas.microsoft.com/office/drawing/2014/main" id="{01C1825F-AE8E-558A-66E5-A459CE62FC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50" name="AutoShape 166">
                <a:extLst>
                  <a:ext uri="{FF2B5EF4-FFF2-40B4-BE49-F238E27FC236}">
                    <a16:creationId xmlns:a16="http://schemas.microsoft.com/office/drawing/2014/main" id="{509CB3D5-7C85-DFC9-F43A-BC1CE20E28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51" name="AutoShape 167">
                <a:extLst>
                  <a:ext uri="{FF2B5EF4-FFF2-40B4-BE49-F238E27FC236}">
                    <a16:creationId xmlns:a16="http://schemas.microsoft.com/office/drawing/2014/main" id="{C342D68E-22B3-895C-7213-9BFE0EF6F1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52" name="AutoShape 168">
                <a:extLst>
                  <a:ext uri="{FF2B5EF4-FFF2-40B4-BE49-F238E27FC236}">
                    <a16:creationId xmlns:a16="http://schemas.microsoft.com/office/drawing/2014/main" id="{61890A18-DD18-0CFE-CEA6-06FD7658F4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53" name="AutoShape 169">
                <a:extLst>
                  <a:ext uri="{FF2B5EF4-FFF2-40B4-BE49-F238E27FC236}">
                    <a16:creationId xmlns:a16="http://schemas.microsoft.com/office/drawing/2014/main" id="{D67E32D5-7946-DAD3-86BA-65111153C6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54" name="AutoShape 170">
                <a:extLst>
                  <a:ext uri="{FF2B5EF4-FFF2-40B4-BE49-F238E27FC236}">
                    <a16:creationId xmlns:a16="http://schemas.microsoft.com/office/drawing/2014/main" id="{77125EF9-9E32-65AA-C78E-6511C2A34C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55" name="AutoShape 171">
                <a:extLst>
                  <a:ext uri="{FF2B5EF4-FFF2-40B4-BE49-F238E27FC236}">
                    <a16:creationId xmlns:a16="http://schemas.microsoft.com/office/drawing/2014/main" id="{4F444299-006B-5412-B9ED-169493BBD9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56" name="AutoShape 172">
                <a:extLst>
                  <a:ext uri="{FF2B5EF4-FFF2-40B4-BE49-F238E27FC236}">
                    <a16:creationId xmlns:a16="http://schemas.microsoft.com/office/drawing/2014/main" id="{DB9FC675-35A4-21DF-B7AF-83BCCE8677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57" name="AutoShape 173">
                <a:extLst>
                  <a:ext uri="{FF2B5EF4-FFF2-40B4-BE49-F238E27FC236}">
                    <a16:creationId xmlns:a16="http://schemas.microsoft.com/office/drawing/2014/main" id="{CA597D18-3575-58C0-FFDA-7CE8DBFE28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58" name="AutoShape 174">
                <a:extLst>
                  <a:ext uri="{FF2B5EF4-FFF2-40B4-BE49-F238E27FC236}">
                    <a16:creationId xmlns:a16="http://schemas.microsoft.com/office/drawing/2014/main" id="{30A4E432-AFFB-B674-B550-7132F389DF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59" name="AutoShape 175">
                <a:extLst>
                  <a:ext uri="{FF2B5EF4-FFF2-40B4-BE49-F238E27FC236}">
                    <a16:creationId xmlns:a16="http://schemas.microsoft.com/office/drawing/2014/main" id="{28C5CB38-1993-8E11-E84A-15AC4E04BD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60" name="AutoShape 176">
                <a:extLst>
                  <a:ext uri="{FF2B5EF4-FFF2-40B4-BE49-F238E27FC236}">
                    <a16:creationId xmlns:a16="http://schemas.microsoft.com/office/drawing/2014/main" id="{9F5C237E-5A36-8BB3-5FC8-955C99B1BE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61" name="AutoShape 177">
                <a:extLst>
                  <a:ext uri="{FF2B5EF4-FFF2-40B4-BE49-F238E27FC236}">
                    <a16:creationId xmlns:a16="http://schemas.microsoft.com/office/drawing/2014/main" id="{FB4C2E1A-834B-D7D0-1C98-0C017D15FE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62" name="AutoShape 178">
                <a:extLst>
                  <a:ext uri="{FF2B5EF4-FFF2-40B4-BE49-F238E27FC236}">
                    <a16:creationId xmlns:a16="http://schemas.microsoft.com/office/drawing/2014/main" id="{1416882C-1966-6BC9-BD3E-039008760E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63" name="AutoShape 179">
                <a:extLst>
                  <a:ext uri="{FF2B5EF4-FFF2-40B4-BE49-F238E27FC236}">
                    <a16:creationId xmlns:a16="http://schemas.microsoft.com/office/drawing/2014/main" id="{866676A0-E714-F597-9DFF-1EFACEA65F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64" name="AutoShape 180">
                <a:extLst>
                  <a:ext uri="{FF2B5EF4-FFF2-40B4-BE49-F238E27FC236}">
                    <a16:creationId xmlns:a16="http://schemas.microsoft.com/office/drawing/2014/main" id="{165C76EB-19C3-7140-EBBB-5D6247C78C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65" name="AutoShape 181">
                <a:extLst>
                  <a:ext uri="{FF2B5EF4-FFF2-40B4-BE49-F238E27FC236}">
                    <a16:creationId xmlns:a16="http://schemas.microsoft.com/office/drawing/2014/main" id="{7386C974-D91F-DF98-F2C4-73930BEDB4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66" name="AutoShape 182">
                <a:extLst>
                  <a:ext uri="{FF2B5EF4-FFF2-40B4-BE49-F238E27FC236}">
                    <a16:creationId xmlns:a16="http://schemas.microsoft.com/office/drawing/2014/main" id="{51DCCA72-1864-7BF5-416C-65DB640628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67" name="AutoShape 183">
                <a:extLst>
                  <a:ext uri="{FF2B5EF4-FFF2-40B4-BE49-F238E27FC236}">
                    <a16:creationId xmlns:a16="http://schemas.microsoft.com/office/drawing/2014/main" id="{84C01479-6552-53E9-755D-0A04D7477C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68" name="AutoShape 184">
                <a:extLst>
                  <a:ext uri="{FF2B5EF4-FFF2-40B4-BE49-F238E27FC236}">
                    <a16:creationId xmlns:a16="http://schemas.microsoft.com/office/drawing/2014/main" id="{E460EFDD-448A-DBEF-E3AF-BA29631CA8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69" name="AutoShape 185">
                <a:extLst>
                  <a:ext uri="{FF2B5EF4-FFF2-40B4-BE49-F238E27FC236}">
                    <a16:creationId xmlns:a16="http://schemas.microsoft.com/office/drawing/2014/main" id="{277A882C-DE03-5B11-D6C2-7691481BF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70" name="AutoShape 186">
                <a:extLst>
                  <a:ext uri="{FF2B5EF4-FFF2-40B4-BE49-F238E27FC236}">
                    <a16:creationId xmlns:a16="http://schemas.microsoft.com/office/drawing/2014/main" id="{9BC9992A-AFED-B531-04CE-5697E831FA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71" name="AutoShape 187">
                <a:extLst>
                  <a:ext uri="{FF2B5EF4-FFF2-40B4-BE49-F238E27FC236}">
                    <a16:creationId xmlns:a16="http://schemas.microsoft.com/office/drawing/2014/main" id="{A40D4422-18D1-9C25-55BA-9D409B0F12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72" name="AutoShape 188">
                <a:extLst>
                  <a:ext uri="{FF2B5EF4-FFF2-40B4-BE49-F238E27FC236}">
                    <a16:creationId xmlns:a16="http://schemas.microsoft.com/office/drawing/2014/main" id="{CE1A5FBB-6083-C9E1-7355-E7E933E074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73" name="AutoShape 189">
                <a:extLst>
                  <a:ext uri="{FF2B5EF4-FFF2-40B4-BE49-F238E27FC236}">
                    <a16:creationId xmlns:a16="http://schemas.microsoft.com/office/drawing/2014/main" id="{D4A788FE-0F24-74B6-1E7F-E25A4F44B8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74" name="AutoShape 190">
                <a:extLst>
                  <a:ext uri="{FF2B5EF4-FFF2-40B4-BE49-F238E27FC236}">
                    <a16:creationId xmlns:a16="http://schemas.microsoft.com/office/drawing/2014/main" id="{C077EF08-CDA0-A897-A7E2-2A0372C591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75" name="AutoShape 191">
                <a:extLst>
                  <a:ext uri="{FF2B5EF4-FFF2-40B4-BE49-F238E27FC236}">
                    <a16:creationId xmlns:a16="http://schemas.microsoft.com/office/drawing/2014/main" id="{D322DC80-9E1D-1F60-3EF8-02D69C3DCF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76" name="AutoShape 192">
                <a:extLst>
                  <a:ext uri="{FF2B5EF4-FFF2-40B4-BE49-F238E27FC236}">
                    <a16:creationId xmlns:a16="http://schemas.microsoft.com/office/drawing/2014/main" id="{B4CD5005-8C2E-4CC6-6EA0-AEBA88E0CF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77" name="AutoShape 193">
                <a:extLst>
                  <a:ext uri="{FF2B5EF4-FFF2-40B4-BE49-F238E27FC236}">
                    <a16:creationId xmlns:a16="http://schemas.microsoft.com/office/drawing/2014/main" id="{9827E089-6527-8FCF-CAE5-FE965821F6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78" name="AutoShape 194">
                <a:extLst>
                  <a:ext uri="{FF2B5EF4-FFF2-40B4-BE49-F238E27FC236}">
                    <a16:creationId xmlns:a16="http://schemas.microsoft.com/office/drawing/2014/main" id="{768EBC2D-AB79-4FB5-4275-BA739AE3E0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79" name="AutoShape 195">
                <a:extLst>
                  <a:ext uri="{FF2B5EF4-FFF2-40B4-BE49-F238E27FC236}">
                    <a16:creationId xmlns:a16="http://schemas.microsoft.com/office/drawing/2014/main" id="{8BF09E7F-1A07-EF6F-B6B3-66FACE22F0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80" name="AutoShape 196">
                <a:extLst>
                  <a:ext uri="{FF2B5EF4-FFF2-40B4-BE49-F238E27FC236}">
                    <a16:creationId xmlns:a16="http://schemas.microsoft.com/office/drawing/2014/main" id="{1E0D1549-B373-B58F-CAC3-A9D097C77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81" name="AutoShape 197">
                <a:extLst>
                  <a:ext uri="{FF2B5EF4-FFF2-40B4-BE49-F238E27FC236}">
                    <a16:creationId xmlns:a16="http://schemas.microsoft.com/office/drawing/2014/main" id="{9F1A691E-207C-A737-F923-934417D4DA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82" name="AutoShape 198">
                <a:extLst>
                  <a:ext uri="{FF2B5EF4-FFF2-40B4-BE49-F238E27FC236}">
                    <a16:creationId xmlns:a16="http://schemas.microsoft.com/office/drawing/2014/main" id="{431FF7E5-6AA3-1909-FB76-A2E43AC149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83" name="AutoShape 199">
                <a:extLst>
                  <a:ext uri="{FF2B5EF4-FFF2-40B4-BE49-F238E27FC236}">
                    <a16:creationId xmlns:a16="http://schemas.microsoft.com/office/drawing/2014/main" id="{E3EB304B-B219-9FCD-E24D-97F246BE98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84" name="AutoShape 200">
                <a:extLst>
                  <a:ext uri="{FF2B5EF4-FFF2-40B4-BE49-F238E27FC236}">
                    <a16:creationId xmlns:a16="http://schemas.microsoft.com/office/drawing/2014/main" id="{A7251B68-1860-9526-14E4-23BD90D89B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85" name="AutoShape 201">
                <a:extLst>
                  <a:ext uri="{FF2B5EF4-FFF2-40B4-BE49-F238E27FC236}">
                    <a16:creationId xmlns:a16="http://schemas.microsoft.com/office/drawing/2014/main" id="{910D657A-0D11-A9CB-0E0D-B96352E098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86" name="AutoShape 202">
                <a:extLst>
                  <a:ext uri="{FF2B5EF4-FFF2-40B4-BE49-F238E27FC236}">
                    <a16:creationId xmlns:a16="http://schemas.microsoft.com/office/drawing/2014/main" id="{803C08AF-7339-DAB1-A703-91581B09DC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87" name="AutoShape 203">
                <a:extLst>
                  <a:ext uri="{FF2B5EF4-FFF2-40B4-BE49-F238E27FC236}">
                    <a16:creationId xmlns:a16="http://schemas.microsoft.com/office/drawing/2014/main" id="{94267D8C-DCC0-2B6A-B94A-9D74FC5D73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88" name="AutoShape 204">
                <a:extLst>
                  <a:ext uri="{FF2B5EF4-FFF2-40B4-BE49-F238E27FC236}">
                    <a16:creationId xmlns:a16="http://schemas.microsoft.com/office/drawing/2014/main" id="{F87FC076-50B6-0943-EB7F-6BF16AECAF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89" name="AutoShape 205">
                <a:extLst>
                  <a:ext uri="{FF2B5EF4-FFF2-40B4-BE49-F238E27FC236}">
                    <a16:creationId xmlns:a16="http://schemas.microsoft.com/office/drawing/2014/main" id="{FEF152AB-C794-806F-1486-472E535929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90" name="AutoShape 206">
                <a:extLst>
                  <a:ext uri="{FF2B5EF4-FFF2-40B4-BE49-F238E27FC236}">
                    <a16:creationId xmlns:a16="http://schemas.microsoft.com/office/drawing/2014/main" id="{90EE3CCD-7E0E-736D-0FE1-1966FCDE20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91" name="AutoShape 207">
                <a:extLst>
                  <a:ext uri="{FF2B5EF4-FFF2-40B4-BE49-F238E27FC236}">
                    <a16:creationId xmlns:a16="http://schemas.microsoft.com/office/drawing/2014/main" id="{6B1AE357-AA69-23D0-D16B-2BC4B45ED4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92" name="AutoShape 208">
                <a:extLst>
                  <a:ext uri="{FF2B5EF4-FFF2-40B4-BE49-F238E27FC236}">
                    <a16:creationId xmlns:a16="http://schemas.microsoft.com/office/drawing/2014/main" id="{7A7A8FE3-3E61-0442-7D00-921FDFC3E5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93" name="AutoShape 209">
                <a:extLst>
                  <a:ext uri="{FF2B5EF4-FFF2-40B4-BE49-F238E27FC236}">
                    <a16:creationId xmlns:a16="http://schemas.microsoft.com/office/drawing/2014/main" id="{51353625-991C-BA27-3671-37E6370C43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3394" name="Rectangle 210">
              <a:extLst>
                <a:ext uri="{FF2B5EF4-FFF2-40B4-BE49-F238E27FC236}">
                  <a16:creationId xmlns:a16="http://schemas.microsoft.com/office/drawing/2014/main" id="{453CA219-C689-1882-FA32-D07E64714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395" name="Rectangle 211">
              <a:extLst>
                <a:ext uri="{FF2B5EF4-FFF2-40B4-BE49-F238E27FC236}">
                  <a16:creationId xmlns:a16="http://schemas.microsoft.com/office/drawing/2014/main" id="{AA7CBB7D-6B81-5E53-9E32-97AB15F80D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3396" name="Group 212">
            <a:extLst>
              <a:ext uri="{FF2B5EF4-FFF2-40B4-BE49-F238E27FC236}">
                <a16:creationId xmlns:a16="http://schemas.microsoft.com/office/drawing/2014/main" id="{8FDB9658-D11C-3449-4D58-541BAFA2A477}"/>
              </a:ext>
            </a:extLst>
          </p:cNvPr>
          <p:cNvGrpSpPr>
            <a:grpSpLocks/>
          </p:cNvGrpSpPr>
          <p:nvPr/>
        </p:nvGrpSpPr>
        <p:grpSpPr bwMode="auto">
          <a:xfrm>
            <a:off x="6650038" y="2286000"/>
            <a:ext cx="665162" cy="3598863"/>
            <a:chOff x="4538" y="1440"/>
            <a:chExt cx="454" cy="2267"/>
          </a:xfrm>
        </p:grpSpPr>
        <p:cxnSp>
          <p:nvCxnSpPr>
            <p:cNvPr id="93397" name="AutoShape 213">
              <a:extLst>
                <a:ext uri="{FF2B5EF4-FFF2-40B4-BE49-F238E27FC236}">
                  <a16:creationId xmlns:a16="http://schemas.microsoft.com/office/drawing/2014/main" id="{9A07C012-676A-DA3B-E996-C39E50E122C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538" y="3705"/>
              <a:ext cx="454" cy="2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398" name="AutoShape 214">
              <a:extLst>
                <a:ext uri="{FF2B5EF4-FFF2-40B4-BE49-F238E27FC236}">
                  <a16:creationId xmlns:a16="http://schemas.microsoft.com/office/drawing/2014/main" id="{5D1581BE-3098-7F0F-047B-4A8E36A148E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538" y="1440"/>
              <a:ext cx="454" cy="1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93399" name="AutoShape 215">
            <a:extLst>
              <a:ext uri="{FF2B5EF4-FFF2-40B4-BE49-F238E27FC236}">
                <a16:creationId xmlns:a16="http://schemas.microsoft.com/office/drawing/2014/main" id="{F0CEA0C4-99B9-3C6F-2974-344C597F400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14863" y="2287588"/>
            <a:ext cx="719137" cy="717550"/>
          </a:xfrm>
          <a:prstGeom prst="straightConnector1">
            <a:avLst/>
          </a:prstGeom>
          <a:noFill/>
          <a:ln w="76200">
            <a:solidFill>
              <a:srgbClr val="FF33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93400" name="Group 216">
            <a:extLst>
              <a:ext uri="{FF2B5EF4-FFF2-40B4-BE49-F238E27FC236}">
                <a16:creationId xmlns:a16="http://schemas.microsoft.com/office/drawing/2014/main" id="{C3CA9444-C1EA-EB6D-9CB4-14F13630602F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2286000"/>
            <a:ext cx="3324225" cy="3598863"/>
            <a:chOff x="2724" y="1440"/>
            <a:chExt cx="2268" cy="2267"/>
          </a:xfrm>
        </p:grpSpPr>
        <p:cxnSp>
          <p:nvCxnSpPr>
            <p:cNvPr id="93401" name="AutoShape 217">
              <a:extLst>
                <a:ext uri="{FF2B5EF4-FFF2-40B4-BE49-F238E27FC236}">
                  <a16:creationId xmlns:a16="http://schemas.microsoft.com/office/drawing/2014/main" id="{F4CB961D-010C-1495-8DB0-C98B0B2E0CE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631" y="2345"/>
              <a:ext cx="0" cy="45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02" name="AutoShape 218">
              <a:extLst>
                <a:ext uri="{FF2B5EF4-FFF2-40B4-BE49-F238E27FC236}">
                  <a16:creationId xmlns:a16="http://schemas.microsoft.com/office/drawing/2014/main" id="{1F923876-DD3E-22F4-35E8-85A0935D6DD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631" y="2345"/>
              <a:ext cx="454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03" name="AutoShape 219">
              <a:extLst>
                <a:ext uri="{FF2B5EF4-FFF2-40B4-BE49-F238E27FC236}">
                  <a16:creationId xmlns:a16="http://schemas.microsoft.com/office/drawing/2014/main" id="{42AA8162-9F86-9227-E2A0-95C595EC67C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083" y="2345"/>
              <a:ext cx="2" cy="45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04" name="AutoShape 220">
              <a:extLst>
                <a:ext uri="{FF2B5EF4-FFF2-40B4-BE49-F238E27FC236}">
                  <a16:creationId xmlns:a16="http://schemas.microsoft.com/office/drawing/2014/main" id="{3DA197FA-63D2-1627-EE2E-EA0773BDC97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631" y="2801"/>
              <a:ext cx="452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05" name="AutoShape 221">
              <a:extLst>
                <a:ext uri="{FF2B5EF4-FFF2-40B4-BE49-F238E27FC236}">
                  <a16:creationId xmlns:a16="http://schemas.microsoft.com/office/drawing/2014/main" id="{3B65F14B-F58B-5911-9F8B-8C0F892DD62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178" y="3253"/>
              <a:ext cx="453" cy="1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06" name="AutoShape 222">
              <a:extLst>
                <a:ext uri="{FF2B5EF4-FFF2-40B4-BE49-F238E27FC236}">
                  <a16:creationId xmlns:a16="http://schemas.microsoft.com/office/drawing/2014/main" id="{9B350906-1D24-6F94-02B6-11F2AF2B006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176" y="2801"/>
              <a:ext cx="2" cy="452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07" name="AutoShape 223">
              <a:extLst>
                <a:ext uri="{FF2B5EF4-FFF2-40B4-BE49-F238E27FC236}">
                  <a16:creationId xmlns:a16="http://schemas.microsoft.com/office/drawing/2014/main" id="{C7FACF20-46CC-C90D-41EA-6C0266BFA3D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76" y="2348"/>
              <a:ext cx="0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08" name="AutoShape 224">
              <a:extLst>
                <a:ext uri="{FF2B5EF4-FFF2-40B4-BE49-F238E27FC236}">
                  <a16:creationId xmlns:a16="http://schemas.microsoft.com/office/drawing/2014/main" id="{DC82555F-A3D5-D801-61E3-C56069E82E3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76" y="1894"/>
              <a:ext cx="455" cy="454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09" name="AutoShape 225">
              <a:extLst>
                <a:ext uri="{FF2B5EF4-FFF2-40B4-BE49-F238E27FC236}">
                  <a16:creationId xmlns:a16="http://schemas.microsoft.com/office/drawing/2014/main" id="{E736C6FC-C0CC-FC75-B9BE-E417F348971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631" y="1894"/>
              <a:ext cx="453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10" name="AutoShape 226">
              <a:extLst>
                <a:ext uri="{FF2B5EF4-FFF2-40B4-BE49-F238E27FC236}">
                  <a16:creationId xmlns:a16="http://schemas.microsoft.com/office/drawing/2014/main" id="{2BAA5C92-D0BE-8E45-1319-B75EA6F154F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084" y="1892"/>
              <a:ext cx="455" cy="2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11" name="AutoShape 227">
              <a:extLst>
                <a:ext uri="{FF2B5EF4-FFF2-40B4-BE49-F238E27FC236}">
                  <a16:creationId xmlns:a16="http://schemas.microsoft.com/office/drawing/2014/main" id="{854B9388-5B63-5703-FBA8-6E1D19ECD21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538" y="1892"/>
              <a:ext cx="1" cy="45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12" name="AutoShape 228">
              <a:extLst>
                <a:ext uri="{FF2B5EF4-FFF2-40B4-BE49-F238E27FC236}">
                  <a16:creationId xmlns:a16="http://schemas.microsoft.com/office/drawing/2014/main" id="{8C6AE659-E10D-B198-486C-DD682DEDAFB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538" y="2347"/>
              <a:ext cx="0" cy="452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13" name="AutoShape 229">
              <a:extLst>
                <a:ext uri="{FF2B5EF4-FFF2-40B4-BE49-F238E27FC236}">
                  <a16:creationId xmlns:a16="http://schemas.microsoft.com/office/drawing/2014/main" id="{350C7088-4DC6-A4C7-C4AB-101B5562E92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083" y="2799"/>
              <a:ext cx="455" cy="45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14" name="AutoShape 230">
              <a:extLst>
                <a:ext uri="{FF2B5EF4-FFF2-40B4-BE49-F238E27FC236}">
                  <a16:creationId xmlns:a16="http://schemas.microsoft.com/office/drawing/2014/main" id="{3ABAFCFC-F3FB-EAAC-5DDE-A2432BEF25B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631" y="3254"/>
              <a:ext cx="452" cy="451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15" name="AutoShape 231">
              <a:extLst>
                <a:ext uri="{FF2B5EF4-FFF2-40B4-BE49-F238E27FC236}">
                  <a16:creationId xmlns:a16="http://schemas.microsoft.com/office/drawing/2014/main" id="{54EF986D-07E2-822A-F82D-0C1B92E188E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631" y="3705"/>
              <a:ext cx="453" cy="2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16" name="AutoShape 232">
              <a:extLst>
                <a:ext uri="{FF2B5EF4-FFF2-40B4-BE49-F238E27FC236}">
                  <a16:creationId xmlns:a16="http://schemas.microsoft.com/office/drawing/2014/main" id="{B721B4E7-476D-C979-7E8B-1079104ED5A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84" y="3707"/>
              <a:ext cx="454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17" name="AutoShape 233">
              <a:extLst>
                <a:ext uri="{FF2B5EF4-FFF2-40B4-BE49-F238E27FC236}">
                  <a16:creationId xmlns:a16="http://schemas.microsoft.com/office/drawing/2014/main" id="{4F354606-C3AF-A004-2008-BD7331BBE3F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990" y="3254"/>
              <a:ext cx="2" cy="451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18" name="AutoShape 234">
              <a:extLst>
                <a:ext uri="{FF2B5EF4-FFF2-40B4-BE49-F238E27FC236}">
                  <a16:creationId xmlns:a16="http://schemas.microsoft.com/office/drawing/2014/main" id="{82BE1D3D-792D-0EA0-5849-F4DE042975A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990" y="2801"/>
              <a:ext cx="0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19" name="AutoShape 235">
              <a:extLst>
                <a:ext uri="{FF2B5EF4-FFF2-40B4-BE49-F238E27FC236}">
                  <a16:creationId xmlns:a16="http://schemas.microsoft.com/office/drawing/2014/main" id="{54C6D74F-4D31-D9BF-D30B-C6FE12A0A03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538" y="2801"/>
              <a:ext cx="452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20" name="AutoShape 236">
              <a:extLst>
                <a:ext uri="{FF2B5EF4-FFF2-40B4-BE49-F238E27FC236}">
                  <a16:creationId xmlns:a16="http://schemas.microsoft.com/office/drawing/2014/main" id="{594AF8A3-F597-615A-6A0F-470C832DCB3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990" y="2348"/>
              <a:ext cx="0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21" name="AutoShape 237">
              <a:extLst>
                <a:ext uri="{FF2B5EF4-FFF2-40B4-BE49-F238E27FC236}">
                  <a16:creationId xmlns:a16="http://schemas.microsoft.com/office/drawing/2014/main" id="{7C0A01F8-9FD0-57D3-19E4-3F606365D4C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992" y="1440"/>
              <a:ext cx="0" cy="452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22" name="AutoShape 238">
              <a:extLst>
                <a:ext uri="{FF2B5EF4-FFF2-40B4-BE49-F238E27FC236}">
                  <a16:creationId xmlns:a16="http://schemas.microsoft.com/office/drawing/2014/main" id="{BE477821-1180-D0A4-7061-3F2ED8DF6D2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084" y="1441"/>
              <a:ext cx="454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23" name="AutoShape 239">
              <a:extLst>
                <a:ext uri="{FF2B5EF4-FFF2-40B4-BE49-F238E27FC236}">
                  <a16:creationId xmlns:a16="http://schemas.microsoft.com/office/drawing/2014/main" id="{5C659F77-4B48-9F26-C33A-9A33B621156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631" y="1441"/>
              <a:ext cx="453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24" name="AutoShape 240">
              <a:extLst>
                <a:ext uri="{FF2B5EF4-FFF2-40B4-BE49-F238E27FC236}">
                  <a16:creationId xmlns:a16="http://schemas.microsoft.com/office/drawing/2014/main" id="{A82A5A6D-48CD-CE58-09A9-1A1527EE276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7" y="1441"/>
              <a:ext cx="454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25" name="AutoShape 241">
              <a:extLst>
                <a:ext uri="{FF2B5EF4-FFF2-40B4-BE49-F238E27FC236}">
                  <a16:creationId xmlns:a16="http://schemas.microsoft.com/office/drawing/2014/main" id="{A8B035EA-79EB-CB68-8168-6A38FD7AD8A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1441"/>
              <a:ext cx="453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26" name="AutoShape 242">
              <a:extLst>
                <a:ext uri="{FF2B5EF4-FFF2-40B4-BE49-F238E27FC236}">
                  <a16:creationId xmlns:a16="http://schemas.microsoft.com/office/drawing/2014/main" id="{3C7EAB02-1EE2-AC6B-6807-E8EDD3751DF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1441"/>
              <a:ext cx="0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27" name="AutoShape 243">
              <a:extLst>
                <a:ext uri="{FF2B5EF4-FFF2-40B4-BE49-F238E27FC236}">
                  <a16:creationId xmlns:a16="http://schemas.microsoft.com/office/drawing/2014/main" id="{DF65C3F1-A2BB-6E28-C9E6-4FE26299B9A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24" y="1893"/>
              <a:ext cx="454" cy="45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28" name="AutoShape 244">
              <a:extLst>
                <a:ext uri="{FF2B5EF4-FFF2-40B4-BE49-F238E27FC236}">
                  <a16:creationId xmlns:a16="http://schemas.microsoft.com/office/drawing/2014/main" id="{2C8FAE3C-7C9B-BD31-6C95-8E92282B603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2348"/>
              <a:ext cx="0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29" name="AutoShape 245">
              <a:extLst>
                <a:ext uri="{FF2B5EF4-FFF2-40B4-BE49-F238E27FC236}">
                  <a16:creationId xmlns:a16="http://schemas.microsoft.com/office/drawing/2014/main" id="{15E50530-3351-E91F-6C47-590B4AC458E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2801"/>
              <a:ext cx="0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30" name="AutoShape 246">
              <a:extLst>
                <a:ext uri="{FF2B5EF4-FFF2-40B4-BE49-F238E27FC236}">
                  <a16:creationId xmlns:a16="http://schemas.microsoft.com/office/drawing/2014/main" id="{46880F09-4682-D7D6-189D-3228C10A10C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3254"/>
              <a:ext cx="1" cy="451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31" name="AutoShape 247">
              <a:extLst>
                <a:ext uri="{FF2B5EF4-FFF2-40B4-BE49-F238E27FC236}">
                  <a16:creationId xmlns:a16="http://schemas.microsoft.com/office/drawing/2014/main" id="{7FCC6091-84B3-B5BF-5BB2-F587B2A1C36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5" y="3705"/>
              <a:ext cx="453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32" name="AutoShape 248">
              <a:extLst>
                <a:ext uri="{FF2B5EF4-FFF2-40B4-BE49-F238E27FC236}">
                  <a16:creationId xmlns:a16="http://schemas.microsoft.com/office/drawing/2014/main" id="{C26395BC-CF01-8D81-1793-9E08D9E140A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8" y="3705"/>
              <a:ext cx="453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3433" name="Oval 249">
            <a:extLst>
              <a:ext uri="{FF2B5EF4-FFF2-40B4-BE49-F238E27FC236}">
                <a16:creationId xmlns:a16="http://schemas.microsoft.com/office/drawing/2014/main" id="{AD8259BF-3CE4-3B63-3209-4892D353FD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43513" y="4341813"/>
            <a:ext cx="133350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434" name="Rectangle 250">
            <a:extLst>
              <a:ext uri="{FF2B5EF4-FFF2-40B4-BE49-F238E27FC236}">
                <a16:creationId xmlns:a16="http://schemas.microsoft.com/office/drawing/2014/main" id="{9E9E6B17-CABE-0234-7EE5-90076A8B64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fr-FR"/>
              <a:t>Exemple: EdgeBreaker num Toro (4: camada 0/1)</a:t>
            </a:r>
          </a:p>
        </p:txBody>
      </p:sp>
      <p:cxnSp>
        <p:nvCxnSpPr>
          <p:cNvPr id="93435" name="AutoShape 251">
            <a:extLst>
              <a:ext uri="{FF2B5EF4-FFF2-40B4-BE49-F238E27FC236}">
                <a16:creationId xmlns:a16="http://schemas.microsoft.com/office/drawing/2014/main" id="{E46CEF08-1BA3-D865-0FD7-033CDF1D37E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332413" y="3722688"/>
            <a:ext cx="1587" cy="361950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36" name="AutoShape 252">
            <a:extLst>
              <a:ext uri="{FF2B5EF4-FFF2-40B4-BE49-F238E27FC236}">
                <a16:creationId xmlns:a16="http://schemas.microsoft.com/office/drawing/2014/main" id="{B9BB7C87-8052-F451-FED9-2BAFE8BD8B7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07038" y="3722688"/>
            <a:ext cx="360362" cy="15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37" name="AutoShape 253">
            <a:extLst>
              <a:ext uri="{FF2B5EF4-FFF2-40B4-BE49-F238E27FC236}">
                <a16:creationId xmlns:a16="http://schemas.microsoft.com/office/drawing/2014/main" id="{DA255BB9-B2D1-8080-4903-3ABF3F74D7C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976938" y="4025900"/>
            <a:ext cx="1587" cy="361950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38" name="AutoShape 254">
            <a:extLst>
              <a:ext uri="{FF2B5EF4-FFF2-40B4-BE49-F238E27FC236}">
                <a16:creationId xmlns:a16="http://schemas.microsoft.com/office/drawing/2014/main" id="{D389AC71-4528-73AB-0ADA-0882C33311B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257800" y="4821238"/>
            <a:ext cx="358775" cy="360362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39" name="AutoShape 255">
            <a:extLst>
              <a:ext uri="{FF2B5EF4-FFF2-40B4-BE49-F238E27FC236}">
                <a16:creationId xmlns:a16="http://schemas.microsoft.com/office/drawing/2014/main" id="{CAEE4964-8E7E-F1DF-1EF4-CAE85D514891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648200" y="5164138"/>
            <a:ext cx="360363" cy="15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40" name="AutoShape 256">
            <a:extLst>
              <a:ext uri="{FF2B5EF4-FFF2-40B4-BE49-F238E27FC236}">
                <a16:creationId xmlns:a16="http://schemas.microsoft.com/office/drawing/2014/main" id="{ED3B0D78-EFBF-71DA-B90A-A98872A0FC1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630738" y="4446588"/>
            <a:ext cx="1587" cy="3587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41" name="AutoShape 257">
            <a:extLst>
              <a:ext uri="{FF2B5EF4-FFF2-40B4-BE49-F238E27FC236}">
                <a16:creationId xmlns:a16="http://schemas.microsoft.com/office/drawing/2014/main" id="{25465F14-7B3C-E366-9B3E-FC7FA13CD97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630738" y="3727450"/>
            <a:ext cx="1587" cy="360363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42" name="AutoShape 258">
            <a:extLst>
              <a:ext uri="{FF2B5EF4-FFF2-40B4-BE49-F238E27FC236}">
                <a16:creationId xmlns:a16="http://schemas.microsoft.com/office/drawing/2014/main" id="{EB2107B3-5AF8-D513-E289-8A51B224AF9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986338" y="3006725"/>
            <a:ext cx="361950" cy="360363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43" name="AutoShape 259">
            <a:extLst>
              <a:ext uri="{FF2B5EF4-FFF2-40B4-BE49-F238E27FC236}">
                <a16:creationId xmlns:a16="http://schemas.microsoft.com/office/drawing/2014/main" id="{D94D3C29-D081-55F8-93F2-8CE717E831E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07038" y="3006725"/>
            <a:ext cx="360362" cy="15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44" name="AutoShape 260">
            <a:extLst>
              <a:ext uri="{FF2B5EF4-FFF2-40B4-BE49-F238E27FC236}">
                <a16:creationId xmlns:a16="http://schemas.microsoft.com/office/drawing/2014/main" id="{3D144767-FF9F-CB2A-C742-6849C20D319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248400" y="3003550"/>
            <a:ext cx="361950" cy="15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45" name="AutoShape 261">
            <a:extLst>
              <a:ext uri="{FF2B5EF4-FFF2-40B4-BE49-F238E27FC236}">
                <a16:creationId xmlns:a16="http://schemas.microsoft.com/office/drawing/2014/main" id="{E6C38C2E-7713-68EF-1370-66978E1C112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627813" y="3371850"/>
            <a:ext cx="1587" cy="361950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46" name="AutoShape 262">
            <a:extLst>
              <a:ext uri="{FF2B5EF4-FFF2-40B4-BE49-F238E27FC236}">
                <a16:creationId xmlns:a16="http://schemas.microsoft.com/office/drawing/2014/main" id="{EC7C14DA-4B3E-7115-154B-9B10B45821B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27813" y="4060825"/>
            <a:ext cx="1587" cy="3587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47" name="AutoShape 263">
            <a:extLst>
              <a:ext uri="{FF2B5EF4-FFF2-40B4-BE49-F238E27FC236}">
                <a16:creationId xmlns:a16="http://schemas.microsoft.com/office/drawing/2014/main" id="{22B8EEE2-7CE6-3754-A003-59A751518B7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976938" y="4768850"/>
            <a:ext cx="361950" cy="361950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48" name="AutoShape 264">
            <a:extLst>
              <a:ext uri="{FF2B5EF4-FFF2-40B4-BE49-F238E27FC236}">
                <a16:creationId xmlns:a16="http://schemas.microsoft.com/office/drawing/2014/main" id="{387152F4-8096-5AE1-D3C7-8E56372B247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280025" y="5508625"/>
            <a:ext cx="358775" cy="3587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449" name="AutoShape 265">
            <a:extLst>
              <a:ext uri="{FF2B5EF4-FFF2-40B4-BE49-F238E27FC236}">
                <a16:creationId xmlns:a16="http://schemas.microsoft.com/office/drawing/2014/main" id="{746B3BE2-5ED0-1D23-FE66-9D8B66C845B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575425" y="4821238"/>
            <a:ext cx="358775" cy="360362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93450" name="Group 266">
            <a:extLst>
              <a:ext uri="{FF2B5EF4-FFF2-40B4-BE49-F238E27FC236}">
                <a16:creationId xmlns:a16="http://schemas.microsoft.com/office/drawing/2014/main" id="{C42CA845-EF03-9BAD-7FA9-B6C66AC28164}"/>
              </a:ext>
            </a:extLst>
          </p:cNvPr>
          <p:cNvGrpSpPr>
            <a:grpSpLocks/>
          </p:cNvGrpSpPr>
          <p:nvPr/>
        </p:nvGrpSpPr>
        <p:grpSpPr bwMode="auto">
          <a:xfrm>
            <a:off x="6278563" y="2287588"/>
            <a:ext cx="403225" cy="3598862"/>
            <a:chOff x="4285" y="1441"/>
            <a:chExt cx="275" cy="2267"/>
          </a:xfrm>
        </p:grpSpPr>
        <p:cxnSp>
          <p:nvCxnSpPr>
            <p:cNvPr id="93451" name="AutoShape 267">
              <a:extLst>
                <a:ext uri="{FF2B5EF4-FFF2-40B4-BE49-F238E27FC236}">
                  <a16:creationId xmlns:a16="http://schemas.microsoft.com/office/drawing/2014/main" id="{89F857B5-0C83-3A0E-7B40-E793096313D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333" y="3707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arrow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52" name="AutoShape 268">
              <a:extLst>
                <a:ext uri="{FF2B5EF4-FFF2-40B4-BE49-F238E27FC236}">
                  <a16:creationId xmlns:a16="http://schemas.microsoft.com/office/drawing/2014/main" id="{642E3341-1D07-31C8-2E51-26C02BEFD3F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285" y="1441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93453" name="Group 269">
            <a:extLst>
              <a:ext uri="{FF2B5EF4-FFF2-40B4-BE49-F238E27FC236}">
                <a16:creationId xmlns:a16="http://schemas.microsoft.com/office/drawing/2014/main" id="{35AF8ACC-F29B-3972-0537-87935897DA72}"/>
              </a:ext>
            </a:extLst>
          </p:cNvPr>
          <p:cNvGrpSpPr>
            <a:grpSpLocks/>
          </p:cNvGrpSpPr>
          <p:nvPr/>
        </p:nvGrpSpPr>
        <p:grpSpPr bwMode="auto">
          <a:xfrm>
            <a:off x="5646738" y="2287588"/>
            <a:ext cx="331787" cy="3595687"/>
            <a:chOff x="3853" y="1441"/>
            <a:chExt cx="227" cy="2265"/>
          </a:xfrm>
        </p:grpSpPr>
        <p:cxnSp>
          <p:nvCxnSpPr>
            <p:cNvPr id="93454" name="AutoShape 270">
              <a:extLst>
                <a:ext uri="{FF2B5EF4-FFF2-40B4-BE49-F238E27FC236}">
                  <a16:creationId xmlns:a16="http://schemas.microsoft.com/office/drawing/2014/main" id="{10F33531-D3A8-4C65-CB3A-39F00EAC6EA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853" y="3705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55" name="AutoShape 271">
              <a:extLst>
                <a:ext uri="{FF2B5EF4-FFF2-40B4-BE49-F238E27FC236}">
                  <a16:creationId xmlns:a16="http://schemas.microsoft.com/office/drawing/2014/main" id="{0F2579C5-615A-0CC4-9365-82EA7D81D4F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853" y="1441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93456" name="Group 272">
            <a:extLst>
              <a:ext uri="{FF2B5EF4-FFF2-40B4-BE49-F238E27FC236}">
                <a16:creationId xmlns:a16="http://schemas.microsoft.com/office/drawing/2014/main" id="{69E8395D-272B-4D18-B0B0-9A27D6091B38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2611438"/>
            <a:ext cx="3325813" cy="360362"/>
            <a:chOff x="2724" y="1645"/>
            <a:chExt cx="2269" cy="227"/>
          </a:xfrm>
        </p:grpSpPr>
        <p:cxnSp>
          <p:nvCxnSpPr>
            <p:cNvPr id="93457" name="AutoShape 273">
              <a:extLst>
                <a:ext uri="{FF2B5EF4-FFF2-40B4-BE49-F238E27FC236}">
                  <a16:creationId xmlns:a16="http://schemas.microsoft.com/office/drawing/2014/main" id="{13C1AA2C-823A-0898-BDBC-8E8A969EADA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992" y="1646"/>
              <a:ext cx="1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58" name="AutoShape 274">
              <a:extLst>
                <a:ext uri="{FF2B5EF4-FFF2-40B4-BE49-F238E27FC236}">
                  <a16:creationId xmlns:a16="http://schemas.microsoft.com/office/drawing/2014/main" id="{2186E832-B5E3-95D1-2DA9-6FC44D97A6F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1645"/>
              <a:ext cx="1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arrow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93459" name="AutoShape 275">
            <a:extLst>
              <a:ext uri="{FF2B5EF4-FFF2-40B4-BE49-F238E27FC236}">
                <a16:creationId xmlns:a16="http://schemas.microsoft.com/office/drawing/2014/main" id="{88B54C7F-5313-2C0A-4643-F6D9054E9FB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67200" y="3005138"/>
            <a:ext cx="360363" cy="361950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93460" name="Group 276">
            <a:extLst>
              <a:ext uri="{FF2B5EF4-FFF2-40B4-BE49-F238E27FC236}">
                <a16:creationId xmlns:a16="http://schemas.microsoft.com/office/drawing/2014/main" id="{8EAA2D32-4AD3-168D-3D87-2ED255FB5352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3727450"/>
            <a:ext cx="3322638" cy="360363"/>
            <a:chOff x="2724" y="2348"/>
            <a:chExt cx="2267" cy="227"/>
          </a:xfrm>
        </p:grpSpPr>
        <p:cxnSp>
          <p:nvCxnSpPr>
            <p:cNvPr id="93461" name="AutoShape 277">
              <a:extLst>
                <a:ext uri="{FF2B5EF4-FFF2-40B4-BE49-F238E27FC236}">
                  <a16:creationId xmlns:a16="http://schemas.microsoft.com/office/drawing/2014/main" id="{E83F573E-AAD9-7037-5A37-59A6BC79A98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990" y="2348"/>
              <a:ext cx="1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arrow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62" name="AutoShape 278">
              <a:extLst>
                <a:ext uri="{FF2B5EF4-FFF2-40B4-BE49-F238E27FC236}">
                  <a16:creationId xmlns:a16="http://schemas.microsoft.com/office/drawing/2014/main" id="{61D2B333-09B9-0F0A-E413-4325DA04792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2348"/>
              <a:ext cx="1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93463" name="Group 279">
            <a:extLst>
              <a:ext uri="{FF2B5EF4-FFF2-40B4-BE49-F238E27FC236}">
                <a16:creationId xmlns:a16="http://schemas.microsoft.com/office/drawing/2014/main" id="{3545FC76-9287-515A-FBFD-7A654A4DD1DD}"/>
              </a:ext>
            </a:extLst>
          </p:cNvPr>
          <p:cNvGrpSpPr>
            <a:grpSpLocks/>
          </p:cNvGrpSpPr>
          <p:nvPr/>
        </p:nvGrpSpPr>
        <p:grpSpPr bwMode="auto">
          <a:xfrm>
            <a:off x="3992563" y="4446588"/>
            <a:ext cx="3322637" cy="360362"/>
            <a:chOff x="2724" y="2801"/>
            <a:chExt cx="2267" cy="227"/>
          </a:xfrm>
        </p:grpSpPr>
        <p:cxnSp>
          <p:nvCxnSpPr>
            <p:cNvPr id="93464" name="AutoShape 280">
              <a:extLst>
                <a:ext uri="{FF2B5EF4-FFF2-40B4-BE49-F238E27FC236}">
                  <a16:creationId xmlns:a16="http://schemas.microsoft.com/office/drawing/2014/main" id="{0974EE1B-E3EC-8941-1D4D-FC1738FD4B3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990" y="2801"/>
              <a:ext cx="1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arrow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65" name="AutoShape 281">
              <a:extLst>
                <a:ext uri="{FF2B5EF4-FFF2-40B4-BE49-F238E27FC236}">
                  <a16:creationId xmlns:a16="http://schemas.microsoft.com/office/drawing/2014/main" id="{53E43E54-1201-1B56-F609-8E6FEAF9164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2801"/>
              <a:ext cx="1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93466" name="Group 282">
            <a:extLst>
              <a:ext uri="{FF2B5EF4-FFF2-40B4-BE49-F238E27FC236}">
                <a16:creationId xmlns:a16="http://schemas.microsoft.com/office/drawing/2014/main" id="{C1FC8323-6D4A-BFF3-E9FF-C8EFB6C629D2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5165725"/>
            <a:ext cx="3322638" cy="358775"/>
            <a:chOff x="2724" y="3254"/>
            <a:chExt cx="2267" cy="226"/>
          </a:xfrm>
        </p:grpSpPr>
        <p:cxnSp>
          <p:nvCxnSpPr>
            <p:cNvPr id="93467" name="AutoShape 283">
              <a:extLst>
                <a:ext uri="{FF2B5EF4-FFF2-40B4-BE49-F238E27FC236}">
                  <a16:creationId xmlns:a16="http://schemas.microsoft.com/office/drawing/2014/main" id="{C3A05BE8-A5BF-086A-654F-8CACB11E16C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990" y="3254"/>
              <a:ext cx="1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arrow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68" name="AutoShape 284">
              <a:extLst>
                <a:ext uri="{FF2B5EF4-FFF2-40B4-BE49-F238E27FC236}">
                  <a16:creationId xmlns:a16="http://schemas.microsoft.com/office/drawing/2014/main" id="{D4F5A949-10FA-ADFA-64F1-5B86DEFEA4F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3254"/>
              <a:ext cx="1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93469" name="Group 285">
            <a:extLst>
              <a:ext uri="{FF2B5EF4-FFF2-40B4-BE49-F238E27FC236}">
                <a16:creationId xmlns:a16="http://schemas.microsoft.com/office/drawing/2014/main" id="{D9536D6C-BCCB-6F05-F641-B4E9D441F61A}"/>
              </a:ext>
            </a:extLst>
          </p:cNvPr>
          <p:cNvGrpSpPr>
            <a:grpSpLocks/>
          </p:cNvGrpSpPr>
          <p:nvPr/>
        </p:nvGrpSpPr>
        <p:grpSpPr bwMode="auto">
          <a:xfrm>
            <a:off x="3990975" y="2287588"/>
            <a:ext cx="334963" cy="3595687"/>
            <a:chOff x="2724" y="1441"/>
            <a:chExt cx="228" cy="2265"/>
          </a:xfrm>
        </p:grpSpPr>
        <p:cxnSp>
          <p:nvCxnSpPr>
            <p:cNvPr id="93470" name="AutoShape 286">
              <a:extLst>
                <a:ext uri="{FF2B5EF4-FFF2-40B4-BE49-F238E27FC236}">
                  <a16:creationId xmlns:a16="http://schemas.microsoft.com/office/drawing/2014/main" id="{0DE810A5-8D0C-E7D5-A1B0-FE9FFFA236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1441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71" name="AutoShape 287">
              <a:extLst>
                <a:ext uri="{FF2B5EF4-FFF2-40B4-BE49-F238E27FC236}">
                  <a16:creationId xmlns:a16="http://schemas.microsoft.com/office/drawing/2014/main" id="{13E4DB34-8923-2CF3-BF23-6CE3801B515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5" y="3705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93472" name="Group 288">
            <a:extLst>
              <a:ext uri="{FF2B5EF4-FFF2-40B4-BE49-F238E27FC236}">
                <a16:creationId xmlns:a16="http://schemas.microsoft.com/office/drawing/2014/main" id="{CC4A93C0-FBD0-98D0-108C-88173557908F}"/>
              </a:ext>
            </a:extLst>
          </p:cNvPr>
          <p:cNvGrpSpPr>
            <a:grpSpLocks/>
          </p:cNvGrpSpPr>
          <p:nvPr/>
        </p:nvGrpSpPr>
        <p:grpSpPr bwMode="auto">
          <a:xfrm>
            <a:off x="4656138" y="2287588"/>
            <a:ext cx="333375" cy="3595687"/>
            <a:chOff x="3177" y="1441"/>
            <a:chExt cx="228" cy="2265"/>
          </a:xfrm>
        </p:grpSpPr>
        <p:cxnSp>
          <p:nvCxnSpPr>
            <p:cNvPr id="93473" name="AutoShape 289">
              <a:extLst>
                <a:ext uri="{FF2B5EF4-FFF2-40B4-BE49-F238E27FC236}">
                  <a16:creationId xmlns:a16="http://schemas.microsoft.com/office/drawing/2014/main" id="{5242044C-ECB9-71FB-9002-D03D24B371D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7" y="1441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74" name="AutoShape 290">
              <a:extLst>
                <a:ext uri="{FF2B5EF4-FFF2-40B4-BE49-F238E27FC236}">
                  <a16:creationId xmlns:a16="http://schemas.microsoft.com/office/drawing/2014/main" id="{567685EA-491E-C366-B086-755545FF332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8" y="3705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93475" name="Group 291">
            <a:extLst>
              <a:ext uri="{FF2B5EF4-FFF2-40B4-BE49-F238E27FC236}">
                <a16:creationId xmlns:a16="http://schemas.microsoft.com/office/drawing/2014/main" id="{DB6F2542-67E4-194D-5D14-E7C110981662}"/>
              </a:ext>
            </a:extLst>
          </p:cNvPr>
          <p:cNvGrpSpPr>
            <a:grpSpLocks/>
          </p:cNvGrpSpPr>
          <p:nvPr/>
        </p:nvGrpSpPr>
        <p:grpSpPr bwMode="auto">
          <a:xfrm>
            <a:off x="3990975" y="2289175"/>
            <a:ext cx="1330325" cy="3598863"/>
            <a:chOff x="2724" y="1442"/>
            <a:chExt cx="907" cy="2267"/>
          </a:xfrm>
        </p:grpSpPr>
        <p:cxnSp>
          <p:nvCxnSpPr>
            <p:cNvPr id="93476" name="AutoShape 292">
              <a:extLst>
                <a:ext uri="{FF2B5EF4-FFF2-40B4-BE49-F238E27FC236}">
                  <a16:creationId xmlns:a16="http://schemas.microsoft.com/office/drawing/2014/main" id="{AF202A97-F147-096B-EF9F-25C39A36558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631" y="1442"/>
              <a:ext cx="0" cy="2267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77" name="AutoShape 293">
              <a:extLst>
                <a:ext uri="{FF2B5EF4-FFF2-40B4-BE49-F238E27FC236}">
                  <a16:creationId xmlns:a16="http://schemas.microsoft.com/office/drawing/2014/main" id="{9F69CEA5-8ECD-98B1-8BAC-7E5C4D77308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24" y="1893"/>
              <a:ext cx="454" cy="455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78" name="AutoShape 294">
              <a:extLst>
                <a:ext uri="{FF2B5EF4-FFF2-40B4-BE49-F238E27FC236}">
                  <a16:creationId xmlns:a16="http://schemas.microsoft.com/office/drawing/2014/main" id="{C5A12C70-3017-C5F7-51CC-3AB293C49DE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2348"/>
              <a:ext cx="0" cy="453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79" name="AutoShape 295">
              <a:extLst>
                <a:ext uri="{FF2B5EF4-FFF2-40B4-BE49-F238E27FC236}">
                  <a16:creationId xmlns:a16="http://schemas.microsoft.com/office/drawing/2014/main" id="{48C5A4D4-D0F5-D6A4-D5BA-2F7DE3909FF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2801"/>
              <a:ext cx="0" cy="453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80" name="AutoShape 296">
              <a:extLst>
                <a:ext uri="{FF2B5EF4-FFF2-40B4-BE49-F238E27FC236}">
                  <a16:creationId xmlns:a16="http://schemas.microsoft.com/office/drawing/2014/main" id="{D67DDA84-AE1E-D8A8-BF2C-8211ECDC463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3254"/>
              <a:ext cx="1" cy="451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81" name="AutoShape 297">
              <a:extLst>
                <a:ext uri="{FF2B5EF4-FFF2-40B4-BE49-F238E27FC236}">
                  <a16:creationId xmlns:a16="http://schemas.microsoft.com/office/drawing/2014/main" id="{B318D8A7-4F10-A847-FA17-BEC2A89031A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5" y="3705"/>
              <a:ext cx="453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82" name="AutoShape 298">
              <a:extLst>
                <a:ext uri="{FF2B5EF4-FFF2-40B4-BE49-F238E27FC236}">
                  <a16:creationId xmlns:a16="http://schemas.microsoft.com/office/drawing/2014/main" id="{8F7A5C44-898D-F61A-2BA5-68C1315A44A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8" y="3705"/>
              <a:ext cx="453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93483" name="Group 299">
            <a:extLst>
              <a:ext uri="{FF2B5EF4-FFF2-40B4-BE49-F238E27FC236}">
                <a16:creationId xmlns:a16="http://schemas.microsoft.com/office/drawing/2014/main" id="{FB024DF6-2AC1-BEF6-2EC0-3A649377C9FF}"/>
              </a:ext>
            </a:extLst>
          </p:cNvPr>
          <p:cNvGrpSpPr>
            <a:grpSpLocks/>
          </p:cNvGrpSpPr>
          <p:nvPr/>
        </p:nvGrpSpPr>
        <p:grpSpPr bwMode="auto">
          <a:xfrm>
            <a:off x="3446463" y="1752600"/>
            <a:ext cx="4419600" cy="4635500"/>
            <a:chOff x="2352" y="1104"/>
            <a:chExt cx="3016" cy="2920"/>
          </a:xfrm>
        </p:grpSpPr>
        <p:cxnSp>
          <p:nvCxnSpPr>
            <p:cNvPr id="93484" name="AutoShape 300">
              <a:extLst>
                <a:ext uri="{FF2B5EF4-FFF2-40B4-BE49-F238E27FC236}">
                  <a16:creationId xmlns:a16="http://schemas.microsoft.com/office/drawing/2014/main" id="{EDACE8F7-94A6-39AA-9707-882067CEEB5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631" y="3705"/>
              <a:ext cx="453" cy="2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85" name="AutoShape 301">
              <a:extLst>
                <a:ext uri="{FF2B5EF4-FFF2-40B4-BE49-F238E27FC236}">
                  <a16:creationId xmlns:a16="http://schemas.microsoft.com/office/drawing/2014/main" id="{BDD1FE27-5809-0B98-ECA2-36DFEA02ABC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84" y="3707"/>
              <a:ext cx="454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86" name="AutoShape 302">
              <a:extLst>
                <a:ext uri="{FF2B5EF4-FFF2-40B4-BE49-F238E27FC236}">
                  <a16:creationId xmlns:a16="http://schemas.microsoft.com/office/drawing/2014/main" id="{E97976E3-C664-D749-6668-336DD874D42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084" y="1441"/>
              <a:ext cx="454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87" name="AutoShape 303">
              <a:extLst>
                <a:ext uri="{FF2B5EF4-FFF2-40B4-BE49-F238E27FC236}">
                  <a16:creationId xmlns:a16="http://schemas.microsoft.com/office/drawing/2014/main" id="{C42189D2-8FDA-E1F2-AE20-57E567338C9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631" y="1441"/>
              <a:ext cx="453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88" name="AutoShape 304">
              <a:extLst>
                <a:ext uri="{FF2B5EF4-FFF2-40B4-BE49-F238E27FC236}">
                  <a16:creationId xmlns:a16="http://schemas.microsoft.com/office/drawing/2014/main" id="{A1A48633-5A6C-0773-3824-51CF3381CE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7" y="1441"/>
              <a:ext cx="454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89" name="AutoShape 305">
              <a:extLst>
                <a:ext uri="{FF2B5EF4-FFF2-40B4-BE49-F238E27FC236}">
                  <a16:creationId xmlns:a16="http://schemas.microsoft.com/office/drawing/2014/main" id="{8BEB3428-B421-95DE-8BCD-C556EE0DC89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1441"/>
              <a:ext cx="453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90" name="AutoShape 306">
              <a:extLst>
                <a:ext uri="{FF2B5EF4-FFF2-40B4-BE49-F238E27FC236}">
                  <a16:creationId xmlns:a16="http://schemas.microsoft.com/office/drawing/2014/main" id="{B33DD31D-034C-13A9-73A8-2A5316D306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5" y="3705"/>
              <a:ext cx="453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3491" name="AutoShape 307">
              <a:extLst>
                <a:ext uri="{FF2B5EF4-FFF2-40B4-BE49-F238E27FC236}">
                  <a16:creationId xmlns:a16="http://schemas.microsoft.com/office/drawing/2014/main" id="{CEB96372-7C9F-4526-4991-81256EB00D3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8" y="3705"/>
              <a:ext cx="453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3492" name="Freeform 308">
              <a:extLst>
                <a:ext uri="{FF2B5EF4-FFF2-40B4-BE49-F238E27FC236}">
                  <a16:creationId xmlns:a16="http://schemas.microsoft.com/office/drawing/2014/main" id="{88205D9B-9922-D05F-952A-1D0A66E71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0" y="3696"/>
              <a:ext cx="3008" cy="328"/>
            </a:xfrm>
            <a:custGeom>
              <a:avLst/>
              <a:gdLst>
                <a:gd name="T0" fmla="*/ 376 w 3008"/>
                <a:gd name="T1" fmla="*/ 0 h 328"/>
                <a:gd name="T2" fmla="*/ 376 w 3008"/>
                <a:gd name="T3" fmla="*/ 288 h 328"/>
                <a:gd name="T4" fmla="*/ 2632 w 3008"/>
                <a:gd name="T5" fmla="*/ 240 h 328"/>
                <a:gd name="T6" fmla="*/ 2632 w 3008"/>
                <a:gd name="T7" fmla="*/ 0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08" h="328">
                  <a:moveTo>
                    <a:pt x="376" y="0"/>
                  </a:moveTo>
                  <a:cubicBezTo>
                    <a:pt x="188" y="124"/>
                    <a:pt x="0" y="248"/>
                    <a:pt x="376" y="288"/>
                  </a:cubicBezTo>
                  <a:cubicBezTo>
                    <a:pt x="752" y="328"/>
                    <a:pt x="2256" y="288"/>
                    <a:pt x="2632" y="240"/>
                  </a:cubicBezTo>
                  <a:cubicBezTo>
                    <a:pt x="3008" y="192"/>
                    <a:pt x="2632" y="40"/>
                    <a:pt x="2632" y="0"/>
                  </a:cubicBezTo>
                </a:path>
              </a:pathLst>
            </a:custGeom>
            <a:noFill/>
            <a:ln w="76200" cap="flat" cmpd="sng">
              <a:solidFill>
                <a:srgbClr val="FF3300"/>
              </a:solidFill>
              <a:prstDash val="solid"/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493" name="Freeform 309">
              <a:extLst>
                <a:ext uri="{FF2B5EF4-FFF2-40B4-BE49-F238E27FC236}">
                  <a16:creationId xmlns:a16="http://schemas.microsoft.com/office/drawing/2014/main" id="{7A85D22B-B180-C921-3CDE-7748F14E6F9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352" y="1104"/>
              <a:ext cx="3008" cy="328"/>
            </a:xfrm>
            <a:custGeom>
              <a:avLst/>
              <a:gdLst>
                <a:gd name="T0" fmla="*/ 376 w 3008"/>
                <a:gd name="T1" fmla="*/ 0 h 328"/>
                <a:gd name="T2" fmla="*/ 376 w 3008"/>
                <a:gd name="T3" fmla="*/ 288 h 328"/>
                <a:gd name="T4" fmla="*/ 2632 w 3008"/>
                <a:gd name="T5" fmla="*/ 240 h 328"/>
                <a:gd name="T6" fmla="*/ 2632 w 3008"/>
                <a:gd name="T7" fmla="*/ 0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08" h="328">
                  <a:moveTo>
                    <a:pt x="376" y="0"/>
                  </a:moveTo>
                  <a:cubicBezTo>
                    <a:pt x="188" y="124"/>
                    <a:pt x="0" y="248"/>
                    <a:pt x="376" y="288"/>
                  </a:cubicBezTo>
                  <a:cubicBezTo>
                    <a:pt x="752" y="328"/>
                    <a:pt x="2256" y="288"/>
                    <a:pt x="2632" y="240"/>
                  </a:cubicBezTo>
                  <a:cubicBezTo>
                    <a:pt x="3008" y="192"/>
                    <a:pt x="2632" y="40"/>
                    <a:pt x="2632" y="0"/>
                  </a:cubicBezTo>
                </a:path>
              </a:pathLst>
            </a:custGeom>
            <a:noFill/>
            <a:ln w="76200" cap="flat" cmpd="sng">
              <a:solidFill>
                <a:srgbClr val="FF3300"/>
              </a:solidFill>
              <a:prstDash val="solid"/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3495" name="Rectangle 311">
            <a:extLst>
              <a:ext uri="{FF2B5EF4-FFF2-40B4-BE49-F238E27FC236}">
                <a16:creationId xmlns:a16="http://schemas.microsoft.com/office/drawing/2014/main" id="{D1083125-A16A-CFA1-709A-D21E61F4B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custDataLst>
      <p:tags r:id="rId1"/>
    </p:custDataLst>
  </p:cSld>
  <p:clrMapOvr>
    <a:masterClrMapping/>
  </p:clrMapOvr>
  <p:transition advTm="504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21F634D-B06D-498D-9F98-E92026512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8A81258F-0555-68C0-7BB8-C67DA1CD2D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3 Casos não-Variedade (1)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78CE51EB-91BE-B5C4-60BD-F4B7E2CCE5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3352800" cy="4267200"/>
          </a:xfrm>
        </p:spPr>
        <p:txBody>
          <a:bodyPr/>
          <a:lstStyle/>
          <a:p>
            <a:r>
              <a:rPr lang="pt-BR" altLang="en-US"/>
              <a:t>Aresta pendente : grafo grudado a uma superfície.</a:t>
            </a:r>
          </a:p>
          <a:p>
            <a:endParaRPr lang="pt-BR" altLang="en-US"/>
          </a:p>
          <a:p>
            <a:pPr>
              <a:buFontTx/>
              <a:buNone/>
            </a:pPr>
            <a:endParaRPr lang="pt-BR" altLang="en-US"/>
          </a:p>
          <a:p>
            <a:pPr>
              <a:buFontTx/>
              <a:buNone/>
            </a:pPr>
            <a:r>
              <a:rPr lang="pt-BR" altLang="en-US"/>
              <a:t> A construção ainda continua ótima.</a:t>
            </a:r>
          </a:p>
        </p:txBody>
      </p:sp>
      <p:pic>
        <p:nvPicPr>
          <p:cNvPr id="35844" name="Picture 4">
            <a:extLst>
              <a:ext uri="{FF2B5EF4-FFF2-40B4-BE49-F238E27FC236}">
                <a16:creationId xmlns:a16="http://schemas.microsoft.com/office/drawing/2014/main" id="{6FF7491F-E221-E5D6-9E02-DE39D7B6F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7988" y="4038600"/>
            <a:ext cx="3581400" cy="219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>
            <a:extLst>
              <a:ext uri="{FF2B5EF4-FFF2-40B4-BE49-F238E27FC236}">
                <a16:creationId xmlns:a16="http://schemas.microsoft.com/office/drawing/2014/main" id="{D8776B8B-6BEE-632D-E1B9-D4BAFB4F9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874" b="12619"/>
          <a:stretch>
            <a:fillRect/>
          </a:stretch>
        </p:blipFill>
        <p:spPr bwMode="auto">
          <a:xfrm>
            <a:off x="5486400" y="1676400"/>
            <a:ext cx="3582988" cy="225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6" name="Rectangle 6">
            <a:extLst>
              <a:ext uri="{FF2B5EF4-FFF2-40B4-BE49-F238E27FC236}">
                <a16:creationId xmlns:a16="http://schemas.microsoft.com/office/drawing/2014/main" id="{9F2A7678-AB56-2C40-5543-C0F288E50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advTm="33936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C13D0DF-FE4D-6EEA-9F29-BF14EFCEA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95234" name="Rectangle 2">
            <a:extLst>
              <a:ext uri="{FF2B5EF4-FFF2-40B4-BE49-F238E27FC236}">
                <a16:creationId xmlns:a16="http://schemas.microsoft.com/office/drawing/2014/main" id="{41B16D68-AACC-9438-A30C-E0F69BDEFA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3 Casos não-Variedade (2)</a:t>
            </a:r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A961F226-F9AC-FF80-FA24-185F99C5F4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3352800" cy="4267200"/>
          </a:xfrm>
        </p:spPr>
        <p:txBody>
          <a:bodyPr/>
          <a:lstStyle/>
          <a:p>
            <a:r>
              <a:rPr lang="pt-BR" altLang="en-US"/>
              <a:t>Vértice singular : duas variedades grudadas num ponto.</a:t>
            </a:r>
          </a:p>
          <a:p>
            <a:endParaRPr lang="pt-BR" altLang="en-US"/>
          </a:p>
          <a:p>
            <a:pPr>
              <a:buFontTx/>
              <a:buNone/>
            </a:pPr>
            <a:endParaRPr lang="pt-BR" altLang="en-US"/>
          </a:p>
          <a:p>
            <a:pPr>
              <a:buFontTx/>
              <a:buNone/>
            </a:pPr>
            <a:r>
              <a:rPr lang="pt-BR" altLang="en-US"/>
              <a:t> A construção ainda continua ótima.</a:t>
            </a:r>
          </a:p>
        </p:txBody>
      </p:sp>
      <p:pic>
        <p:nvPicPr>
          <p:cNvPr id="95238" name="Picture 6">
            <a:extLst>
              <a:ext uri="{FF2B5EF4-FFF2-40B4-BE49-F238E27FC236}">
                <a16:creationId xmlns:a16="http://schemas.microsoft.com/office/drawing/2014/main" id="{0EC9F001-4574-3891-AD27-37D6580E7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4038600"/>
            <a:ext cx="3886200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9" name="Picture 7">
            <a:extLst>
              <a:ext uri="{FF2B5EF4-FFF2-40B4-BE49-F238E27FC236}">
                <a16:creationId xmlns:a16="http://schemas.microsoft.com/office/drawing/2014/main" id="{162138F4-E4EB-4FF3-5F53-CB2B6EEF7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1811338"/>
            <a:ext cx="3886200" cy="215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40" name="Rectangle 8">
            <a:extLst>
              <a:ext uri="{FF2B5EF4-FFF2-40B4-BE49-F238E27FC236}">
                <a16:creationId xmlns:a16="http://schemas.microsoft.com/office/drawing/2014/main" id="{E3AF050E-BA02-6243-9255-601F02FBF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advTm="16944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9F5A676-9631-E048-2380-3003A35A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76371B46-9CB7-D9F6-A6E4-E4C5F9AD2F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3 Casos não-Variedade (3)</a:t>
            </a:r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531597D0-A304-C31E-CFEF-EED5A8973B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3352800" cy="4267200"/>
          </a:xfrm>
        </p:spPr>
        <p:txBody>
          <a:bodyPr/>
          <a:lstStyle/>
          <a:p>
            <a:r>
              <a:rPr lang="pt-BR" altLang="en-US"/>
              <a:t>Aresta não-regular : caso NP.</a:t>
            </a:r>
          </a:p>
          <a:p>
            <a:pPr lvl="1"/>
            <a:r>
              <a:rPr lang="pt-BR" altLang="en-US"/>
              <a:t>Camada 2/1 representada por um hipergrafo.</a:t>
            </a:r>
          </a:p>
          <a:p>
            <a:pPr lvl="1"/>
            <a:r>
              <a:rPr lang="pt-BR" altLang="en-US"/>
              <a:t>Primeira aproximação: não considerá-las no processamento da camada 2/1.</a:t>
            </a:r>
          </a:p>
          <a:p>
            <a:pPr>
              <a:buFontTx/>
              <a:buNone/>
            </a:pPr>
            <a:r>
              <a:rPr lang="pt-BR" altLang="en-US"/>
              <a:t>A construção ainda continua válida</a:t>
            </a:r>
          </a:p>
        </p:txBody>
      </p:sp>
      <p:sp>
        <p:nvSpPr>
          <p:cNvPr id="94216" name="Rectangle 8">
            <a:extLst>
              <a:ext uri="{FF2B5EF4-FFF2-40B4-BE49-F238E27FC236}">
                <a16:creationId xmlns:a16="http://schemas.microsoft.com/office/drawing/2014/main" id="{3A4F444F-5980-ECDD-54AE-5DC7A1E52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pic>
        <p:nvPicPr>
          <p:cNvPr id="94217" name="Picture 9">
            <a:extLst>
              <a:ext uri="{FF2B5EF4-FFF2-40B4-BE49-F238E27FC236}">
                <a16:creationId xmlns:a16="http://schemas.microsoft.com/office/drawing/2014/main" id="{06B644FE-2297-29E5-7BD0-1ABBDC5BCF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2057400"/>
            <a:ext cx="3811588" cy="20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218" name="Picture 10">
            <a:extLst>
              <a:ext uri="{FF2B5EF4-FFF2-40B4-BE49-F238E27FC236}">
                <a16:creationId xmlns:a16="http://schemas.microsoft.com/office/drawing/2014/main" id="{813801A2-CE9E-F5E9-AD6E-DE0B2B1A711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4267200"/>
            <a:ext cx="3811588" cy="20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976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87F2DE2-272E-01C4-78EE-83E7F5A2E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74FE8EDC-9960-9DDC-F0CD-0A557CE6D7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Hipergrafos (1)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7C4295D6-2FB9-B9A7-216C-9FA637CCA1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26670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/>
              <a:t>Hiperlinhas são famílias de nós, com um nó fonte para cada uma:</a:t>
            </a:r>
          </a:p>
          <a:p>
            <a:pPr>
              <a:spcBef>
                <a:spcPct val="0"/>
              </a:spcBef>
            </a:pPr>
            <a:r>
              <a:rPr lang="pt-BR" altLang="en-US"/>
              <a:t>laços são incidentes a um nó.</a:t>
            </a:r>
          </a:p>
          <a:p>
            <a:pPr>
              <a:spcBef>
                <a:spcPct val="0"/>
              </a:spcBef>
            </a:pPr>
            <a:r>
              <a:rPr lang="pt-BR" altLang="en-US"/>
              <a:t>hiperlinhas regulares são incidentes a exatamente dois nós.</a:t>
            </a:r>
          </a:p>
          <a:p>
            <a:pPr>
              <a:spcBef>
                <a:spcPct val="0"/>
              </a:spcBef>
            </a:pPr>
            <a:r>
              <a:rPr lang="pt-BR" altLang="en-US"/>
              <a:t>hiperlinhas não-regulares são incidentes a 3 ou mais nós.</a:t>
            </a:r>
          </a:p>
        </p:txBody>
      </p:sp>
      <p:pic>
        <p:nvPicPr>
          <p:cNvPr id="36868" name="Picture 4">
            <a:extLst>
              <a:ext uri="{FF2B5EF4-FFF2-40B4-BE49-F238E27FC236}">
                <a16:creationId xmlns:a16="http://schemas.microsoft.com/office/drawing/2014/main" id="{3DC69823-4644-07D2-34F4-25B66ACBE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4170363"/>
            <a:ext cx="3733800" cy="230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Picture 5">
            <a:extLst>
              <a:ext uri="{FF2B5EF4-FFF2-40B4-BE49-F238E27FC236}">
                <a16:creationId xmlns:a16="http://schemas.microsoft.com/office/drawing/2014/main" id="{A10F247D-6187-5692-79FE-6D5D603ED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4402138"/>
            <a:ext cx="2286000" cy="207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0" name="Rectangle 6">
            <a:extLst>
              <a:ext uri="{FF2B5EF4-FFF2-40B4-BE49-F238E27FC236}">
                <a16:creationId xmlns:a16="http://schemas.microsoft.com/office/drawing/2014/main" id="{B414322A-7698-BCF7-0901-40D5D0188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19713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57936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E8E5444-0AE6-636E-2A4A-1E3524314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59369A65-E0CE-E33B-F4F2-612C7E01A6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Hipergrafos (2)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204184E3-9BCD-F4D9-B93F-33AD2ED2D3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20574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/>
              <a:t>A orientação é a escolha de exatamente um nó como fonte para cada hiperlinha.</a:t>
            </a:r>
          </a:p>
          <a:p>
            <a:pPr>
              <a:buFontTx/>
              <a:buNone/>
            </a:pPr>
            <a:r>
              <a:rPr lang="pt-BR" altLang="en-US"/>
              <a:t>As componentes regulares são as componentes conexas do grafo simples contendo apenas as hiperlinhas regulares.</a:t>
            </a:r>
          </a:p>
        </p:txBody>
      </p:sp>
      <p:pic>
        <p:nvPicPr>
          <p:cNvPr id="86021" name="Picture 5">
            <a:extLst>
              <a:ext uri="{FF2B5EF4-FFF2-40B4-BE49-F238E27FC236}">
                <a16:creationId xmlns:a16="http://schemas.microsoft.com/office/drawing/2014/main" id="{586BECCB-A45A-E52B-54C3-F305B6C2E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3810000"/>
            <a:ext cx="6248400" cy="26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2" name="Rectangle 6">
            <a:extLst>
              <a:ext uri="{FF2B5EF4-FFF2-40B4-BE49-F238E27FC236}">
                <a16:creationId xmlns:a16="http://schemas.microsoft.com/office/drawing/2014/main" id="{1DD125E8-6859-0A13-7F22-40E29BF38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19713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41072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10368FD7-1FB5-A840-C6CE-7DC881439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B106B4CE-A437-2AB0-1114-5E024505EB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Teoria de Morse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024D8C03-DF88-51E3-BCF0-63EED643C0C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828800"/>
            <a:ext cx="6934200" cy="762000"/>
          </a:xfrm>
          <a:noFill/>
        </p:spPr>
        <p:txBody>
          <a:bodyPr anchor="t"/>
          <a:lstStyle/>
          <a:p>
            <a:pPr>
              <a:buFontTx/>
              <a:buNone/>
            </a:pPr>
            <a:r>
              <a:rPr lang="pt-BR" altLang="en-US" sz="2400"/>
              <a:t>A topologia de um espaço é relacionada aos pontos críticos de uma função real definida nele.</a:t>
            </a:r>
          </a:p>
        </p:txBody>
      </p:sp>
      <p:pic>
        <p:nvPicPr>
          <p:cNvPr id="24580" name="SphereR.avi">
            <a:hlinkClick r:id="" action="ppaction://media"/>
            <a:extLst>
              <a:ext uri="{FF2B5EF4-FFF2-40B4-BE49-F238E27FC236}">
                <a16:creationId xmlns:a16="http://schemas.microsoft.com/office/drawing/2014/main" id="{4146279C-23BB-06BC-C43B-3ADDF9F2E25F}"/>
              </a:ext>
            </a:extLst>
          </p:cNvPr>
          <p:cNvPicPr>
            <a:picLocks noGrp="1" noRot="1" noChangeArrowheads="1"/>
          </p:cNvPicPr>
          <p:nvPr>
            <p:ph sz="quarter" idx="2"/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2895600"/>
            <a:ext cx="3473450" cy="3198813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2" name="TorusR.avi">
            <a:hlinkClick r:id="" action="ppaction://media"/>
            <a:extLst>
              <a:ext uri="{FF2B5EF4-FFF2-40B4-BE49-F238E27FC236}">
                <a16:creationId xmlns:a16="http://schemas.microsoft.com/office/drawing/2014/main" id="{C51D86BD-2A44-AC53-2DC5-D97FFC3DEAD3}"/>
              </a:ext>
            </a:extLst>
          </p:cNvPr>
          <p:cNvPicPr>
            <a:picLocks noGrp="1" noRot="1" noChangeArrowheads="1"/>
          </p:cNvPicPr>
          <p:nvPr>
            <p:ph sz="quarter" idx="3"/>
            <a:videoFile r:link="rId5"/>
            <p:extLst>
              <p:ext uri="{DAA4B4D4-6D71-4841-9C94-3DE7FCFB9230}">
                <p14:media xmlns:p14="http://schemas.microsoft.com/office/powerpoint/2010/main" r:link="rId4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8800" y="2895600"/>
            <a:ext cx="3473450" cy="3198813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4" name="Picture 8">
            <a:extLst>
              <a:ext uri="{FF2B5EF4-FFF2-40B4-BE49-F238E27FC236}">
                <a16:creationId xmlns:a16="http://schemas.microsoft.com/office/drawing/2014/main" id="{8E06718E-9FB2-364B-C337-E35AE1B4921E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895600"/>
            <a:ext cx="3473450" cy="319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9">
            <a:extLst>
              <a:ext uri="{FF2B5EF4-FFF2-40B4-BE49-F238E27FC236}">
                <a16:creationId xmlns:a16="http://schemas.microsoft.com/office/drawing/2014/main" id="{4C3ACEEF-AD9D-6440-4B3E-0EED6ECA190F}"/>
              </a:ext>
            </a:extLst>
          </p:cNvPr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2895600"/>
            <a:ext cx="3473450" cy="319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6" name="Rectangle 10">
            <a:extLst>
              <a:ext uri="{FF2B5EF4-FFF2-40B4-BE49-F238E27FC236}">
                <a16:creationId xmlns:a16="http://schemas.microsoft.com/office/drawing/2014/main" id="{731CA860-DCF3-3A90-5611-6955B4FE6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702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405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0" fill="hold"/>
                                        <p:tgtEl>
                                          <p:spTgt spid="245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478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500" fill="hold"/>
                                        <p:tgtEl>
                                          <p:spTgt spid="245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580"/>
                </p:tgtEl>
              </p:cMediaNode>
            </p:video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58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AC89EDD0-0F99-A07B-778E-B8538D113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E51F9006-5D29-D4C8-DF73-F642DEF21D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fr-FR"/>
              <a:t>Representação de Campos Gradientes Discretos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A471FD1B-FF4F-CB16-32B8-220095B470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2514600"/>
            <a:ext cx="3505200" cy="3581400"/>
          </a:xfrm>
        </p:spPr>
        <p:txBody>
          <a:bodyPr/>
          <a:lstStyle/>
          <a:p>
            <a:r>
              <a:rPr lang="pt-BR" altLang="en-US"/>
              <a:t>redução de cada camada aos nós casados dentro da própria camada</a:t>
            </a:r>
          </a:p>
          <a:p>
            <a:r>
              <a:rPr lang="pt-BR" altLang="en-US"/>
              <a:t>representação da camada reduzida por um hipergrafo sem hipercircuitos.</a:t>
            </a:r>
          </a:p>
        </p:txBody>
      </p:sp>
      <p:pic>
        <p:nvPicPr>
          <p:cNvPr id="87044" name="Picture 4">
            <a:extLst>
              <a:ext uri="{FF2B5EF4-FFF2-40B4-BE49-F238E27FC236}">
                <a16:creationId xmlns:a16="http://schemas.microsoft.com/office/drawing/2014/main" id="{307B1C22-161E-124B-CCE2-A067700E90C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4953000"/>
            <a:ext cx="3198813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Picture 5">
            <a:extLst>
              <a:ext uri="{FF2B5EF4-FFF2-40B4-BE49-F238E27FC236}">
                <a16:creationId xmlns:a16="http://schemas.microsoft.com/office/drawing/2014/main" id="{8DCC1BF5-4D46-722D-F972-9C5581CC6E31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3352800"/>
            <a:ext cx="3198813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6" name="Picture 6">
            <a:extLst>
              <a:ext uri="{FF2B5EF4-FFF2-40B4-BE49-F238E27FC236}">
                <a16:creationId xmlns:a16="http://schemas.microsoft.com/office/drawing/2014/main" id="{588A8A4A-762D-59B5-D6CC-7CA9FE469138}"/>
              </a:ext>
            </a:extLst>
          </p:cNvPr>
          <p:cNvPicPr>
            <a:picLocks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1752600"/>
            <a:ext cx="3198813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7" name="Rectangle 7">
            <a:extLst>
              <a:ext uri="{FF2B5EF4-FFF2-40B4-BE49-F238E27FC236}">
                <a16:creationId xmlns:a16="http://schemas.microsoft.com/office/drawing/2014/main" id="{DD0211DF-3B3B-4648-F447-E691A8095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19713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7049" name="Picture 9">
            <a:extLst>
              <a:ext uri="{FF2B5EF4-FFF2-40B4-BE49-F238E27FC236}">
                <a16:creationId xmlns:a16="http://schemas.microsoft.com/office/drawing/2014/main" id="{31D5DAA8-0CE0-4671-CB85-8891255D257B}"/>
              </a:ext>
            </a:extLst>
          </p:cNvPr>
          <p:cNvPicPr>
            <a:picLocks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0" y="1752600"/>
            <a:ext cx="18288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71104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E019526-BF5B-7414-4785-F88B87A98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36DC0ECC-8C9B-21B8-D790-01AAD1A393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Hiperflorestas (1)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4372ACDA-82B5-090E-3275-DB92A55E0A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1447800"/>
          </a:xfrm>
        </p:spPr>
        <p:txBody>
          <a:bodyPr/>
          <a:lstStyle/>
          <a:p>
            <a:r>
              <a:rPr lang="pt-BR" altLang="en-US"/>
              <a:t>Cada nó é a fonte de no máximo uma hiperlinha.</a:t>
            </a:r>
          </a:p>
          <a:p>
            <a:r>
              <a:rPr lang="pt-BR" altLang="en-US"/>
              <a:t>Não possuí hipercircuitos.</a:t>
            </a:r>
          </a:p>
        </p:txBody>
      </p:sp>
      <p:pic>
        <p:nvPicPr>
          <p:cNvPr id="37892" name="Picture 4">
            <a:extLst>
              <a:ext uri="{FF2B5EF4-FFF2-40B4-BE49-F238E27FC236}">
                <a16:creationId xmlns:a16="http://schemas.microsoft.com/office/drawing/2014/main" id="{DA57C314-5821-D1C6-CB5D-BEFD81BDB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3200400"/>
            <a:ext cx="5181600" cy="326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3" name="Rectangle 5">
            <a:extLst>
              <a:ext uri="{FF2B5EF4-FFF2-40B4-BE49-F238E27FC236}">
                <a16:creationId xmlns:a16="http://schemas.microsoft.com/office/drawing/2014/main" id="{F5256F70-0C07-AB80-9058-945E98629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19713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47424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C82F9F9-062D-CBFF-8B3B-28140DB68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800C254A-6D67-0045-0E21-F9D5124C77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Hiperflorestas (2)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ECD1B131-975D-1CAC-9D59-1402A6B2AD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4572000" cy="4724400"/>
          </a:xfrm>
          <a:noFill/>
        </p:spPr>
        <p:txBody>
          <a:bodyPr anchor="t"/>
          <a:lstStyle/>
          <a:p>
            <a:pPr>
              <a:buFontTx/>
              <a:buNone/>
            </a:pPr>
            <a:r>
              <a:rPr lang="pt-BR" altLang="en-US"/>
              <a:t>Um campo de vetor combinatório é um campo gradiente discreto se e somente se os hipergrafos representando as camadas 0/1,1/2,…,</a:t>
            </a:r>
            <a:r>
              <a:rPr lang="pt-BR" altLang="en-US" i="1"/>
              <a:t>n</a:t>
            </a:r>
            <a:r>
              <a:rPr lang="pt-BR" altLang="en-US"/>
              <a:t>-1/</a:t>
            </a:r>
            <a:r>
              <a:rPr lang="pt-BR" altLang="en-US" i="1"/>
              <a:t>n</a:t>
            </a:r>
            <a:r>
              <a:rPr lang="pt-BR" altLang="en-US"/>
              <a:t> são hiperflorestas.</a:t>
            </a:r>
          </a:p>
        </p:txBody>
      </p:sp>
      <p:pic>
        <p:nvPicPr>
          <p:cNvPr id="88068" name="Picture 4">
            <a:extLst>
              <a:ext uri="{FF2B5EF4-FFF2-40B4-BE49-F238E27FC236}">
                <a16:creationId xmlns:a16="http://schemas.microsoft.com/office/drawing/2014/main" id="{864399D5-9118-6769-7795-5ED2DD6E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95" t="14783" r="6335" b="13419"/>
          <a:stretch>
            <a:fillRect/>
          </a:stretch>
        </p:blipFill>
        <p:spPr bwMode="auto">
          <a:xfrm>
            <a:off x="2819400" y="4267200"/>
            <a:ext cx="2590800" cy="220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69" name="Picture 5">
            <a:extLst>
              <a:ext uri="{FF2B5EF4-FFF2-40B4-BE49-F238E27FC236}">
                <a16:creationId xmlns:a16="http://schemas.microsoft.com/office/drawing/2014/main" id="{8A6A5EA4-0372-0A0B-D89D-B5A675C4D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0800" y="2066925"/>
            <a:ext cx="259080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70" name="Picture 6">
            <a:extLst>
              <a:ext uri="{FF2B5EF4-FFF2-40B4-BE49-F238E27FC236}">
                <a16:creationId xmlns:a16="http://schemas.microsoft.com/office/drawing/2014/main" id="{93413A86-C542-B3D9-2EAD-A1D3B5EA1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61"/>
          <a:stretch>
            <a:fillRect/>
          </a:stretch>
        </p:blipFill>
        <p:spPr bwMode="auto">
          <a:xfrm>
            <a:off x="5902325" y="4275138"/>
            <a:ext cx="3089275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1" name="Rectangle 7">
            <a:extLst>
              <a:ext uri="{FF2B5EF4-FFF2-40B4-BE49-F238E27FC236}">
                <a16:creationId xmlns:a16="http://schemas.microsoft.com/office/drawing/2014/main" id="{19A15096-A2EC-327D-C775-3BF57B082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19713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44496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FED11B3-B5C9-4785-41A9-B38CAC3E9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2664AEA0-6B1A-6E7E-6C3A-34ECB427E7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Componentes Críticas (1)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85472F68-8D06-36C5-0F80-67B78BF667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14478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/>
              <a:t>Componente regular de uma hiperfloresta que não possui um nó incidente a um laço ou a uma hiperlinha não-regular.</a:t>
            </a:r>
          </a:p>
        </p:txBody>
      </p:sp>
      <p:pic>
        <p:nvPicPr>
          <p:cNvPr id="38916" name="Picture 4">
            <a:extLst>
              <a:ext uri="{FF2B5EF4-FFF2-40B4-BE49-F238E27FC236}">
                <a16:creationId xmlns:a16="http://schemas.microsoft.com/office/drawing/2014/main" id="{A6A95B28-A9B2-D34B-9E92-F33B1130B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9275" y="3094038"/>
            <a:ext cx="4835525" cy="315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Rectangle 5">
            <a:extLst>
              <a:ext uri="{FF2B5EF4-FFF2-40B4-BE49-F238E27FC236}">
                <a16:creationId xmlns:a16="http://schemas.microsoft.com/office/drawing/2014/main" id="{56A68D3D-EA07-ABDA-D595-1BE642A02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19713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58704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CCBDAA2F-BC62-04D8-EF1D-B6EAA9856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BB6E279F-7EFA-8BCD-0B8B-BAB545CC6C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Componentes Críticas (2)</a:t>
            </a: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6844B4BC-7414-9733-F5FC-F3D7170C4B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20574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/>
              <a:t>O número de componentes críticas da hiperfloresta representando a camada </a:t>
            </a:r>
            <a:r>
              <a:rPr lang="pt-BR" altLang="en-US" i="1"/>
              <a:t>p</a:t>
            </a:r>
            <a:r>
              <a:rPr lang="pt-BR" altLang="en-US"/>
              <a:t>/</a:t>
            </a:r>
            <a:r>
              <a:rPr lang="pt-BR" altLang="en-US" i="1"/>
              <a:t>q</a:t>
            </a:r>
            <a:r>
              <a:rPr lang="pt-BR" altLang="en-US"/>
              <a:t> de uma função </a:t>
            </a:r>
            <a:r>
              <a:rPr lang="pt-BR" altLang="en-US" i="1"/>
              <a:t>f</a:t>
            </a:r>
            <a:r>
              <a:rPr lang="pt-BR" altLang="en-US"/>
              <a:t> de Morse discreta é </a:t>
            </a:r>
            <a:r>
              <a:rPr lang="pt-BR" altLang="en-US" i="1"/>
              <a:t>m</a:t>
            </a:r>
            <a:r>
              <a:rPr lang="pt-BR" altLang="en-US" baseline="-25000"/>
              <a:t>p</a:t>
            </a:r>
            <a:r>
              <a:rPr lang="pt-BR" altLang="en-US" i="1"/>
              <a:t>(f).</a:t>
            </a:r>
          </a:p>
        </p:txBody>
      </p:sp>
      <p:pic>
        <p:nvPicPr>
          <p:cNvPr id="89093" name="Picture 5">
            <a:extLst>
              <a:ext uri="{FF2B5EF4-FFF2-40B4-BE49-F238E27FC236}">
                <a16:creationId xmlns:a16="http://schemas.microsoft.com/office/drawing/2014/main" id="{15DE6512-C4FF-3451-168B-489733778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3886200"/>
            <a:ext cx="3082925" cy="196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4" name="Rectangle 6">
            <a:extLst>
              <a:ext uri="{FF2B5EF4-FFF2-40B4-BE49-F238E27FC236}">
                <a16:creationId xmlns:a16="http://schemas.microsoft.com/office/drawing/2014/main" id="{546B7346-889E-B7A6-B4DF-DE01EDE9B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19713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9095" name="Picture 7">
            <a:extLst>
              <a:ext uri="{FF2B5EF4-FFF2-40B4-BE49-F238E27FC236}">
                <a16:creationId xmlns:a16="http://schemas.microsoft.com/office/drawing/2014/main" id="{C1743134-ED54-F151-07B7-3035EB2D0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5825" y="3886200"/>
            <a:ext cx="3711575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5088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45254C3-61B8-737B-8050-D78E3B88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2A16C0F2-8063-0E08-08DD-4818D5BB8C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3 elementos bases equivalentes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C0224FC9-83D8-8ACC-0BEE-203A04A027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3581400" cy="42672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/>
              <a:t>Função quase-crescente com a dimensão.</a:t>
            </a:r>
          </a:p>
          <a:p>
            <a:pPr>
              <a:buFontTx/>
              <a:buNone/>
            </a:pPr>
            <a:r>
              <a:rPr lang="pt-BR" altLang="en-US"/>
              <a:t>Campo gradiente discreto : casamento sem ciclos no diagrama de Hasse</a:t>
            </a:r>
          </a:p>
          <a:p>
            <a:pPr>
              <a:buFontTx/>
              <a:buNone/>
            </a:pPr>
            <a:r>
              <a:rPr lang="pt-BR" altLang="en-US"/>
              <a:t>Hiperflorestas nos hipergrafos</a:t>
            </a:r>
          </a:p>
        </p:txBody>
      </p:sp>
      <p:pic>
        <p:nvPicPr>
          <p:cNvPr id="39940" name="Picture 4">
            <a:extLst>
              <a:ext uri="{FF2B5EF4-FFF2-40B4-BE49-F238E27FC236}">
                <a16:creationId xmlns:a16="http://schemas.microsoft.com/office/drawing/2014/main" id="{66438B7F-606D-992E-60C4-9D9337DEC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5713" y="1630363"/>
            <a:ext cx="1970087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>
            <a:extLst>
              <a:ext uri="{FF2B5EF4-FFF2-40B4-BE49-F238E27FC236}">
                <a16:creationId xmlns:a16="http://schemas.microsoft.com/office/drawing/2014/main" id="{3C863FA6-BF74-C7C6-30BA-FEA217A68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57"/>
          <a:stretch>
            <a:fillRect/>
          </a:stretch>
        </p:blipFill>
        <p:spPr bwMode="auto">
          <a:xfrm>
            <a:off x="7086600" y="3027363"/>
            <a:ext cx="1981200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>
            <a:extLst>
              <a:ext uri="{FF2B5EF4-FFF2-40B4-BE49-F238E27FC236}">
                <a16:creationId xmlns:a16="http://schemas.microsoft.com/office/drawing/2014/main" id="{EC169FE4-51E8-3AEA-0E45-CADD0E24C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400" y="3111500"/>
            <a:ext cx="1916113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7">
            <a:extLst>
              <a:ext uri="{FF2B5EF4-FFF2-40B4-BE49-F238E27FC236}">
                <a16:creationId xmlns:a16="http://schemas.microsoft.com/office/drawing/2014/main" id="{7FAB5B85-2553-FC33-85F9-B4A75F794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4924425"/>
            <a:ext cx="19335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8">
            <a:extLst>
              <a:ext uri="{FF2B5EF4-FFF2-40B4-BE49-F238E27FC236}">
                <a16:creationId xmlns:a16="http://schemas.microsoft.com/office/drawing/2014/main" id="{BB4B332F-3D44-3268-9A6A-EC145AE1E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9625" y="4940300"/>
            <a:ext cx="1908175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5" name="Rectangle 9">
            <a:extLst>
              <a:ext uri="{FF2B5EF4-FFF2-40B4-BE49-F238E27FC236}">
                <a16:creationId xmlns:a16="http://schemas.microsoft.com/office/drawing/2014/main" id="{EF0BD347-7148-262B-1162-ABC00E253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19713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52832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72D8F87-AFEB-A59A-5408-3544A273E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E66E3434-7192-E122-B5F6-1080A110DA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Otimalidade das Hiperflorestas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679F7642-701D-1234-D1A0-02878F4B96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676400"/>
            <a:ext cx="6934200" cy="42672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 i="1"/>
              <a:t>HF </a:t>
            </a:r>
            <a:r>
              <a:rPr lang="pt-BR" altLang="en-US"/>
              <a:t>será ótima se possuir o número máximo de hiperlinhas não-regulares.</a:t>
            </a:r>
            <a:endParaRPr lang="pt-BR" altLang="en-US" i="1"/>
          </a:p>
          <a:p>
            <a:pPr>
              <a:buFontTx/>
              <a:buNone/>
            </a:pPr>
            <a:r>
              <a:rPr lang="pt-BR" altLang="en-US"/>
              <a:t>Extração de uma hiperfloresta </a:t>
            </a:r>
            <a:r>
              <a:rPr lang="pt-BR" altLang="en-US" i="1"/>
              <a:t>HF</a:t>
            </a:r>
            <a:r>
              <a:rPr lang="pt-BR" altLang="en-US"/>
              <a:t> a partir de um hipergrafo </a:t>
            </a:r>
            <a:r>
              <a:rPr lang="pt-BR" altLang="en-US" i="1"/>
              <a:t>H</a:t>
            </a:r>
            <a:r>
              <a:rPr lang="pt-BR" altLang="en-US"/>
              <a:t>:</a:t>
            </a:r>
          </a:p>
          <a:p>
            <a:r>
              <a:rPr lang="pt-BR" altLang="en-US"/>
              <a:t>Para cada componente regular de </a:t>
            </a:r>
            <a:r>
              <a:rPr lang="pt-BR" altLang="en-US" i="1"/>
              <a:t>H</a:t>
            </a:r>
            <a:r>
              <a:rPr lang="pt-BR" altLang="en-US"/>
              <a:t>, constrói-se uma árvore geradora em </a:t>
            </a:r>
            <a:r>
              <a:rPr lang="pt-BR" altLang="en-US" i="1"/>
              <a:t>HF</a:t>
            </a:r>
            <a:r>
              <a:rPr lang="pt-BR" altLang="en-US"/>
              <a:t> – ótimo.</a:t>
            </a:r>
          </a:p>
          <a:p>
            <a:r>
              <a:rPr lang="pt-BR" altLang="en-US"/>
              <a:t>Para cada componente incidente a pelo menos um laço em </a:t>
            </a:r>
            <a:r>
              <a:rPr lang="pt-BR" altLang="en-US" i="1"/>
              <a:t>H</a:t>
            </a:r>
            <a:r>
              <a:rPr lang="pt-BR" altLang="en-US"/>
              <a:t>, a componente de </a:t>
            </a:r>
            <a:r>
              <a:rPr lang="pt-BR" altLang="en-US" i="1"/>
              <a:t>HF</a:t>
            </a:r>
            <a:r>
              <a:rPr lang="pt-BR" altLang="en-US"/>
              <a:t> será incidente a exatamente um laço em </a:t>
            </a:r>
            <a:r>
              <a:rPr lang="pt-BR" altLang="en-US" i="1"/>
              <a:t>HF </a:t>
            </a:r>
            <a:r>
              <a:rPr lang="pt-BR" altLang="en-US"/>
              <a:t>– sempre existirá uma </a:t>
            </a:r>
            <a:r>
              <a:rPr lang="pt-BR" altLang="en-US" i="1"/>
              <a:t>HF </a:t>
            </a:r>
            <a:r>
              <a:rPr lang="pt-BR" altLang="en-US"/>
              <a:t>ótima assim.</a:t>
            </a:r>
          </a:p>
        </p:txBody>
      </p:sp>
      <p:sp>
        <p:nvSpPr>
          <p:cNvPr id="40964" name="Rectangle 4">
            <a:extLst>
              <a:ext uri="{FF2B5EF4-FFF2-40B4-BE49-F238E27FC236}">
                <a16:creationId xmlns:a16="http://schemas.microsoft.com/office/drawing/2014/main" id="{DA053AF9-A2D2-8402-8A38-482A98C59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19713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0965" name="Picture 5">
            <a:extLst>
              <a:ext uri="{FF2B5EF4-FFF2-40B4-BE49-F238E27FC236}">
                <a16:creationId xmlns:a16="http://schemas.microsoft.com/office/drawing/2014/main" id="{B9DFEA1F-4031-52F9-ACB2-E15113389E22}"/>
              </a:ext>
            </a:extLst>
          </p:cNvPr>
          <p:cNvPicPr>
            <a:picLocks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6788" y="6019800"/>
            <a:ext cx="1371600" cy="54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>
            <a:extLst>
              <a:ext uri="{FF2B5EF4-FFF2-40B4-BE49-F238E27FC236}">
                <a16:creationId xmlns:a16="http://schemas.microsoft.com/office/drawing/2014/main" id="{E15EB6AA-5BC9-1886-3FFD-B389A5C380A2}"/>
              </a:ext>
            </a:extLst>
          </p:cNvPr>
          <p:cNvPicPr>
            <a:picLocks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6019800"/>
            <a:ext cx="1371600" cy="54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74752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84B8F4F5-A071-42A7-9678-6C002E04F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79FB79F5-88DC-2AF7-F991-AEED9F2FC7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Algoritmo (1)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66530DC2-6772-6A70-E809-766149E141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3733800" cy="4267200"/>
          </a:xfrm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pt-BR" altLang="en-US"/>
              <a:t>Criar uma árvore geradora das componentes regulares.</a:t>
            </a:r>
          </a:p>
          <a:p>
            <a:pPr marL="533400" indent="-533400">
              <a:buFontTx/>
              <a:buAutoNum type="arabicPeriod"/>
            </a:pPr>
            <a:r>
              <a:rPr lang="pt-BR" altLang="en-US"/>
              <a:t>Adicionar de laços.</a:t>
            </a:r>
          </a:p>
          <a:p>
            <a:pPr marL="533400" indent="-533400">
              <a:buFontTx/>
              <a:buAutoNum type="arabicPeriod"/>
            </a:pPr>
            <a:r>
              <a:rPr lang="pt-BR" altLang="en-US"/>
              <a:t>Usar uma das heurísticas para a adição de hiperlinhas não-regulares.</a:t>
            </a:r>
          </a:p>
        </p:txBody>
      </p:sp>
      <p:pic>
        <p:nvPicPr>
          <p:cNvPr id="41989" name="Picture 5">
            <a:extLst>
              <a:ext uri="{FF2B5EF4-FFF2-40B4-BE49-F238E27FC236}">
                <a16:creationId xmlns:a16="http://schemas.microsoft.com/office/drawing/2014/main" id="{C622E785-8E68-8B7B-74B0-22508A9A9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3259138"/>
            <a:ext cx="2747963" cy="154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0" name="Picture 6">
            <a:extLst>
              <a:ext uri="{FF2B5EF4-FFF2-40B4-BE49-F238E27FC236}">
                <a16:creationId xmlns:a16="http://schemas.microsoft.com/office/drawing/2014/main" id="{07ABE8C7-1D45-4A03-E0F1-6F2D4CDE5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1600200"/>
            <a:ext cx="2747963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>
            <a:extLst>
              <a:ext uri="{FF2B5EF4-FFF2-40B4-BE49-F238E27FC236}">
                <a16:creationId xmlns:a16="http://schemas.microsoft.com/office/drawing/2014/main" id="{F634FE9B-3A31-1E3C-3433-79C5135B0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4937125"/>
            <a:ext cx="2743200" cy="153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91" name="Rectangle 7">
            <a:extLst>
              <a:ext uri="{FF2B5EF4-FFF2-40B4-BE49-F238E27FC236}">
                <a16:creationId xmlns:a16="http://schemas.microsoft.com/office/drawing/2014/main" id="{B6C48CDA-F95C-F561-C750-C71A357DD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67375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advTm="28432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C3826CA5-DCEC-9E73-71AC-7200CAE0E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96258" name="Rectangle 2">
            <a:extLst>
              <a:ext uri="{FF2B5EF4-FFF2-40B4-BE49-F238E27FC236}">
                <a16:creationId xmlns:a16="http://schemas.microsoft.com/office/drawing/2014/main" id="{6B92B9B6-A59B-2F01-1553-3ABBC9C196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Algoritmo (2)</a:t>
            </a:r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1691CFD1-5D86-9329-E078-3AAF039350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3505200" cy="4267200"/>
          </a:xfrm>
        </p:spPr>
        <p:txBody>
          <a:bodyPr/>
          <a:lstStyle/>
          <a:p>
            <a:pPr marL="533400" indent="-533400">
              <a:lnSpc>
                <a:spcPct val="70000"/>
              </a:lnSpc>
              <a:buFontTx/>
              <a:buAutoNum type="arabicPeriod" startAt="5"/>
            </a:pPr>
            <a:r>
              <a:rPr lang="pt-BR" altLang="en-US"/>
              <a:t>Definir a função sobre as componentes regulares como para um grafo.</a:t>
            </a:r>
          </a:p>
          <a:p>
            <a:pPr marL="533400" indent="-533400">
              <a:lnSpc>
                <a:spcPct val="70000"/>
              </a:lnSpc>
              <a:buFontTx/>
              <a:buAutoNum type="arabicPeriod" startAt="5"/>
            </a:pPr>
            <a:r>
              <a:rPr lang="pt-BR" altLang="en-US"/>
              <a:t>Processar as componentes conexas a partir de uma componente raiz até as componentes terminais.</a:t>
            </a:r>
          </a:p>
        </p:txBody>
      </p:sp>
      <p:pic>
        <p:nvPicPr>
          <p:cNvPr id="96260" name="Picture 4">
            <a:extLst>
              <a:ext uri="{FF2B5EF4-FFF2-40B4-BE49-F238E27FC236}">
                <a16:creationId xmlns:a16="http://schemas.microsoft.com/office/drawing/2014/main" id="{7DD6A186-CF1B-7A63-1782-1D99A0B6C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1752600"/>
            <a:ext cx="3352800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1" name="Picture 5">
            <a:extLst>
              <a:ext uri="{FF2B5EF4-FFF2-40B4-BE49-F238E27FC236}">
                <a16:creationId xmlns:a16="http://schemas.microsoft.com/office/drawing/2014/main" id="{13294FEA-C7A2-F00D-61BA-01113F34F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4038600"/>
            <a:ext cx="3370263" cy="213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2" name="Rectangle 6">
            <a:extLst>
              <a:ext uri="{FF2B5EF4-FFF2-40B4-BE49-F238E27FC236}">
                <a16:creationId xmlns:a16="http://schemas.microsoft.com/office/drawing/2014/main" id="{1D05C615-085F-F929-357E-AEA2969DA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67375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advTm="35696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338143B-ED34-171E-4723-BA4ACCFD1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507C8685-2C32-0186-2383-8128D5B537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Simplificações de Hipergrafos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B61612AC-523F-CFC7-6687-181643E22F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524000"/>
            <a:ext cx="6934200" cy="36576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 i="1"/>
              <a:t>C(hl)={componentes conexas incidentes à hl que contem uma componente crítica}.</a:t>
            </a:r>
          </a:p>
          <a:p>
            <a:r>
              <a:rPr lang="pt-BR" altLang="en-US"/>
              <a:t>Uma hiperlinha </a:t>
            </a:r>
            <a:r>
              <a:rPr lang="pt-BR" altLang="en-US" i="1"/>
              <a:t>hl </a:t>
            </a:r>
            <a:r>
              <a:rPr lang="pt-BR" altLang="en-US"/>
              <a:t>incidente várias vezes a cada componente de </a:t>
            </a:r>
            <a:r>
              <a:rPr lang="pt-BR" altLang="en-US" i="1"/>
              <a:t>C(hl)</a:t>
            </a:r>
            <a:r>
              <a:rPr lang="pt-BR" altLang="en-US"/>
              <a:t> pode ser eliminada da hiperfloresta.</a:t>
            </a:r>
          </a:p>
          <a:p>
            <a:r>
              <a:rPr lang="pt-BR" altLang="en-US"/>
              <a:t>Uma componente regular incidente somente a um laço ou a uma hiperlinha não-regular pode ser adicionada à hiperfloresta</a:t>
            </a:r>
            <a:r>
              <a:rPr lang="pt-BR" altLang="en-US" i="1"/>
              <a:t> </a:t>
            </a:r>
            <a:r>
              <a:rPr lang="pt-BR" altLang="en-US"/>
              <a:t>com este laço ou com esta hiperlinha.</a:t>
            </a:r>
          </a:p>
        </p:txBody>
      </p:sp>
      <p:pic>
        <p:nvPicPr>
          <p:cNvPr id="62470" name="Picture 6">
            <a:extLst>
              <a:ext uri="{FF2B5EF4-FFF2-40B4-BE49-F238E27FC236}">
                <a16:creationId xmlns:a16="http://schemas.microsoft.com/office/drawing/2014/main" id="{14ABB296-F1F6-B923-3266-38F4FC3FC32F}"/>
              </a:ext>
            </a:extLst>
          </p:cNvPr>
          <p:cNvPicPr>
            <a:picLocks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0388" y="5254625"/>
            <a:ext cx="2741612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473" name="Rectangle 9">
            <a:extLst>
              <a:ext uri="{FF2B5EF4-FFF2-40B4-BE49-F238E27FC236}">
                <a16:creationId xmlns:a16="http://schemas.microsoft.com/office/drawing/2014/main" id="{F238E3B4-31C5-24DB-D2D5-7C8A7916F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67375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pic>
        <p:nvPicPr>
          <p:cNvPr id="62475" name="Picture 11">
            <a:extLst>
              <a:ext uri="{FF2B5EF4-FFF2-40B4-BE49-F238E27FC236}">
                <a16:creationId xmlns:a16="http://schemas.microsoft.com/office/drawing/2014/main" id="{9FB1DB37-59B6-3535-A3CC-76B894218A8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400" y="5254625"/>
            <a:ext cx="2741613" cy="129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7104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A3A06896-B0FE-0186-5D59-F227D81A4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101B978B-2D83-8221-DCA4-C459AC956F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Campo de Vetores Combinatório</a:t>
            </a:r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E5D8B591-6AC6-2588-A901-00F1E2C8733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828800"/>
            <a:ext cx="6934200" cy="11430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 sz="2400"/>
              <a:t>Coleção disjunta de pares de células incidentes {</a:t>
            </a:r>
            <a:r>
              <a:rPr lang="pt-BR" altLang="en-US" sz="2400">
                <a:cs typeface="Times New Roman" panose="02020603050405020304" pitchFamily="18" charset="0"/>
              </a:rPr>
              <a:t>α,β</a:t>
            </a:r>
            <a:r>
              <a:rPr lang="pt-BR" altLang="en-US" sz="2400"/>
              <a:t>} (</a:t>
            </a:r>
            <a:r>
              <a:rPr lang="pt-BR" altLang="en-US" sz="2400">
                <a:cs typeface="Times New Roman" panose="02020603050405020304" pitchFamily="18" charset="0"/>
              </a:rPr>
              <a:t>α</a:t>
            </a:r>
            <a:r>
              <a:rPr lang="pt-BR" altLang="en-US" sz="2400"/>
              <a:t> é uma face de </a:t>
            </a:r>
            <a:r>
              <a:rPr lang="pt-BR" altLang="en-US" sz="2400">
                <a:cs typeface="Times New Roman" panose="02020603050405020304" pitchFamily="18" charset="0"/>
              </a:rPr>
              <a:t>β</a:t>
            </a:r>
            <a:r>
              <a:rPr lang="pt-BR" altLang="en-US" sz="2400"/>
              <a:t>):</a:t>
            </a:r>
            <a:br>
              <a:rPr lang="pt-BR" altLang="en-US" sz="2400"/>
            </a:br>
            <a:r>
              <a:rPr lang="pt-BR" altLang="en-US" sz="2400"/>
              <a:t>      V: </a:t>
            </a:r>
            <a:r>
              <a:rPr lang="pt-BR" altLang="en-US" sz="2400" i="1"/>
              <a:t>K</a:t>
            </a:r>
            <a:r>
              <a:rPr lang="pt-BR" altLang="en-US" sz="2400" i="1">
                <a:cs typeface="Times New Roman" panose="02020603050405020304" pitchFamily="18" charset="0"/>
              </a:rPr>
              <a:t>→K</a:t>
            </a:r>
            <a:r>
              <a:rPr lang="pt-BR" altLang="en-US" sz="2400">
                <a:cs typeface="Times New Roman" panose="02020603050405020304" pitchFamily="18" charset="0"/>
                <a:sym typeface="Symbol" pitchFamily="2" charset="2"/>
              </a:rPr>
              <a:t>{0};</a:t>
            </a:r>
            <a:r>
              <a:rPr lang="pt-BR" altLang="en-US" sz="2400"/>
              <a:t>   V(</a:t>
            </a:r>
            <a:r>
              <a:rPr lang="pt-BR" altLang="en-US" sz="2400">
                <a:cs typeface="Times New Roman" panose="02020603050405020304" pitchFamily="18" charset="0"/>
              </a:rPr>
              <a:t>α</a:t>
            </a:r>
            <a:r>
              <a:rPr lang="pt-BR" altLang="en-US" sz="2400"/>
              <a:t>)= </a:t>
            </a:r>
            <a:r>
              <a:rPr lang="pt-BR" altLang="en-US" sz="2400">
                <a:cs typeface="Times New Roman" panose="02020603050405020304" pitchFamily="18" charset="0"/>
              </a:rPr>
              <a:t>β</a:t>
            </a:r>
            <a:r>
              <a:rPr lang="pt-BR" altLang="en-US" sz="2400"/>
              <a:t> , V(</a:t>
            </a:r>
            <a:r>
              <a:rPr lang="pt-BR" altLang="en-US" sz="2400">
                <a:cs typeface="Times New Roman" panose="02020603050405020304" pitchFamily="18" charset="0"/>
              </a:rPr>
              <a:t>β</a:t>
            </a:r>
            <a:r>
              <a:rPr lang="pt-BR" altLang="en-US" sz="2400"/>
              <a:t>)=0.</a:t>
            </a:r>
          </a:p>
        </p:txBody>
      </p:sp>
      <p:pic>
        <p:nvPicPr>
          <p:cNvPr id="19462" name="Picture 6">
            <a:extLst>
              <a:ext uri="{FF2B5EF4-FFF2-40B4-BE49-F238E27FC236}">
                <a16:creationId xmlns:a16="http://schemas.microsoft.com/office/drawing/2014/main" id="{E45555D9-ED4B-A98F-3D11-FCB6F733C7B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247" b="11247"/>
          <a:stretch>
            <a:fillRect/>
          </a:stretch>
        </p:blipFill>
        <p:spPr>
          <a:xfrm>
            <a:off x="2209800" y="3424238"/>
            <a:ext cx="3352800" cy="25987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4" name="Picture 8">
            <a:extLst>
              <a:ext uri="{FF2B5EF4-FFF2-40B4-BE49-F238E27FC236}">
                <a16:creationId xmlns:a16="http://schemas.microsoft.com/office/drawing/2014/main" id="{14BCA79A-96C9-E2CB-EE86-ACAE50AE9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247" b="11247"/>
          <a:stretch>
            <a:fillRect/>
          </a:stretch>
        </p:blipFill>
        <p:spPr bwMode="auto">
          <a:xfrm>
            <a:off x="5715000" y="3429000"/>
            <a:ext cx="3354388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6" name="Rectangle 10">
            <a:extLst>
              <a:ext uri="{FF2B5EF4-FFF2-40B4-BE49-F238E27FC236}">
                <a16:creationId xmlns:a16="http://schemas.microsoft.com/office/drawing/2014/main" id="{3C52FAEE-1BBE-66B7-5FB8-B8B77D1DE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702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58816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C431ED-D1B4-84C3-0760-6CA021A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64516" name="Rectangle 4">
            <a:extLst>
              <a:ext uri="{FF2B5EF4-FFF2-40B4-BE49-F238E27FC236}">
                <a16:creationId xmlns:a16="http://schemas.microsoft.com/office/drawing/2014/main" id="{401608C6-0738-506C-3FE2-63157D5DBC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Diferentes estratégias</a:t>
            </a:r>
          </a:p>
        </p:txBody>
      </p:sp>
      <p:sp>
        <p:nvSpPr>
          <p:cNvPr id="64517" name="Rectangle 5">
            <a:extLst>
              <a:ext uri="{FF2B5EF4-FFF2-40B4-BE49-F238E27FC236}">
                <a16:creationId xmlns:a16="http://schemas.microsoft.com/office/drawing/2014/main" id="{25B03586-B9F4-1441-194A-D27DF58A1B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2819400"/>
          </a:xfrm>
        </p:spPr>
        <p:txBody>
          <a:bodyPr/>
          <a:lstStyle/>
          <a:p>
            <a:r>
              <a:rPr lang="pt-BR" altLang="en-US"/>
              <a:t>Ordem de processamento das camadas:</a:t>
            </a:r>
          </a:p>
          <a:p>
            <a:pPr lvl="1">
              <a:buFontTx/>
              <a:buNone/>
            </a:pPr>
            <a:r>
              <a:rPr lang="pt-BR" altLang="en-US"/>
              <a:t>0/1,1/2,2/3 ; 0/1,1/2,3/2 ; </a:t>
            </a:r>
            <a:r>
              <a:rPr lang="pt-BR" altLang="en-US" b="1">
                <a:solidFill>
                  <a:srgbClr val="FF0000"/>
                </a:solidFill>
              </a:rPr>
              <a:t>3/2,2/1,1/0</a:t>
            </a:r>
            <a:r>
              <a:rPr lang="pt-BR" altLang="en-US"/>
              <a:t> ; 3/2,2/1,0/1</a:t>
            </a:r>
          </a:p>
          <a:p>
            <a:r>
              <a:rPr lang="pt-BR" altLang="en-US"/>
              <a:t>Prioridades das hiperlinhas inseridas:</a:t>
            </a:r>
          </a:p>
          <a:p>
            <a:pPr lvl="1"/>
            <a:r>
              <a:rPr lang="pt-BR" altLang="en-US" b="1">
                <a:solidFill>
                  <a:srgbClr val="FF0000"/>
                </a:solidFill>
              </a:rPr>
              <a:t>menor número de componentes críticas incidentes.</a:t>
            </a:r>
          </a:p>
          <a:p>
            <a:pPr lvl="1"/>
            <a:r>
              <a:rPr lang="pt-BR" altLang="en-US"/>
              <a:t>maior número de componentes incidentes.</a:t>
            </a:r>
          </a:p>
          <a:p>
            <a:pPr lvl="1"/>
            <a:r>
              <a:rPr lang="pt-BR" altLang="en-US"/>
              <a:t>maior número de componentes não-críticas incidentes.</a:t>
            </a:r>
          </a:p>
          <a:p>
            <a:r>
              <a:rPr lang="pt-BR" altLang="en-US"/>
              <a:t>Condições geométricas.</a:t>
            </a:r>
          </a:p>
        </p:txBody>
      </p:sp>
      <p:pic>
        <p:nvPicPr>
          <p:cNvPr id="64518" name="Picture 6">
            <a:extLst>
              <a:ext uri="{FF2B5EF4-FFF2-40B4-BE49-F238E27FC236}">
                <a16:creationId xmlns:a16="http://schemas.microsoft.com/office/drawing/2014/main" id="{D9E2E060-CA7D-2377-1153-FB1BF7F86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601"/>
          <a:stretch>
            <a:fillRect/>
          </a:stretch>
        </p:blipFill>
        <p:spPr bwMode="auto">
          <a:xfrm>
            <a:off x="6858000" y="4876800"/>
            <a:ext cx="2173288" cy="156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9" name="Picture 7">
            <a:extLst>
              <a:ext uri="{FF2B5EF4-FFF2-40B4-BE49-F238E27FC236}">
                <a16:creationId xmlns:a16="http://schemas.microsoft.com/office/drawing/2014/main" id="{CC96EB24-F347-10F9-4408-7001F0BE5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776"/>
          <a:stretch>
            <a:fillRect/>
          </a:stretch>
        </p:blipFill>
        <p:spPr bwMode="auto">
          <a:xfrm>
            <a:off x="2209800" y="4876800"/>
            <a:ext cx="2324100" cy="160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0" name="Picture 8">
            <a:extLst>
              <a:ext uri="{FF2B5EF4-FFF2-40B4-BE49-F238E27FC236}">
                <a16:creationId xmlns:a16="http://schemas.microsoft.com/office/drawing/2014/main" id="{A06E1EF7-30B3-01BC-9CD4-F2C9402E1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601"/>
          <a:stretch>
            <a:fillRect/>
          </a:stretch>
        </p:blipFill>
        <p:spPr bwMode="auto">
          <a:xfrm>
            <a:off x="4572000" y="4876800"/>
            <a:ext cx="2209800" cy="159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21" name="Rectangle 9">
            <a:extLst>
              <a:ext uri="{FF2B5EF4-FFF2-40B4-BE49-F238E27FC236}">
                <a16:creationId xmlns:a16="http://schemas.microsoft.com/office/drawing/2014/main" id="{2730D0C1-5C95-1D86-6E2F-8803B0892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67375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advTm="1772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0CF188F-8DD1-F60D-EC43-A91B33593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3486C990-699B-696D-1C34-311918862A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Resultados : Superfícies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DAF142D5-A506-85A6-D429-357F71898C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1828800"/>
          </a:xfrm>
        </p:spPr>
        <p:txBody>
          <a:bodyPr/>
          <a:lstStyle/>
          <a:p>
            <a:r>
              <a:rPr lang="pt-BR" altLang="en-US"/>
              <a:t>Algoritmo é provado ótimo.</a:t>
            </a:r>
          </a:p>
          <a:p>
            <a:r>
              <a:rPr lang="pt-BR" altLang="en-US"/>
              <a:t>Ótimo para qualquer condição geométrica.</a:t>
            </a:r>
          </a:p>
          <a:p>
            <a:r>
              <a:rPr lang="pt-BR" altLang="en-US"/>
              <a:t>Tempo de execução linear e independente da topologia.</a:t>
            </a:r>
          </a:p>
        </p:txBody>
      </p:sp>
      <p:pic>
        <p:nvPicPr>
          <p:cNvPr id="43012" name="Picture 4">
            <a:extLst>
              <a:ext uri="{FF2B5EF4-FFF2-40B4-BE49-F238E27FC236}">
                <a16:creationId xmlns:a16="http://schemas.microsoft.com/office/drawing/2014/main" id="{E0317B59-3631-F365-AAF2-701E30068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3722688"/>
            <a:ext cx="3200400" cy="24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3" name="Picture 5">
            <a:extLst>
              <a:ext uri="{FF2B5EF4-FFF2-40B4-BE49-F238E27FC236}">
                <a16:creationId xmlns:a16="http://schemas.microsoft.com/office/drawing/2014/main" id="{116DCA13-BAD3-AE7B-84D8-4F8F56D61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3722688"/>
            <a:ext cx="3581400" cy="24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4" name="Rectangle 6">
            <a:extLst>
              <a:ext uri="{FF2B5EF4-FFF2-40B4-BE49-F238E27FC236}">
                <a16:creationId xmlns:a16="http://schemas.microsoft.com/office/drawing/2014/main" id="{D99CEE69-12D7-63D7-E9F7-9BCAF12F1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48400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4512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7654E32-3838-FEAE-6CAD-7A5F958D1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9C3E18FD-B254-B437-0D36-1E9515B97D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Resultados : Caso geral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76200B60-569E-4C53-7752-1D0D853213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altLang="en-US"/>
              <a:t>Influência das condições geométricas.</a:t>
            </a:r>
          </a:p>
          <a:p>
            <a:r>
              <a:rPr lang="pt-BR" altLang="en-US"/>
              <a:t>A melhor ordem de processamento de camada é 3/2,2/1,0/1.</a:t>
            </a:r>
          </a:p>
          <a:p>
            <a:r>
              <a:rPr lang="pt-BR" altLang="en-US"/>
              <a:t>A melhor prioridade é o menor número de componentes críticas incidentes.</a:t>
            </a:r>
          </a:p>
          <a:p>
            <a:r>
              <a:rPr lang="pt-BR" altLang="en-US"/>
              <a:t>Menos de 7 células</a:t>
            </a:r>
            <a:br>
              <a:rPr lang="pt-BR" altLang="en-US"/>
            </a:br>
            <a:r>
              <a:rPr lang="pt-BR" altLang="en-US"/>
              <a:t>críticas redundantes</a:t>
            </a:r>
            <a:br>
              <a:rPr lang="pt-BR" altLang="en-US"/>
            </a:br>
            <a:r>
              <a:rPr lang="pt-BR" altLang="en-US"/>
              <a:t>foram encontradas</a:t>
            </a:r>
            <a:br>
              <a:rPr lang="pt-BR" altLang="en-US"/>
            </a:br>
            <a:r>
              <a:rPr lang="pt-BR" altLang="en-US"/>
              <a:t>em uns 20 modelos</a:t>
            </a:r>
            <a:br>
              <a:rPr lang="pt-BR" altLang="en-US"/>
            </a:br>
            <a:r>
              <a:rPr lang="pt-BR" altLang="en-US"/>
              <a:t>com diferentes topologias.</a:t>
            </a:r>
          </a:p>
        </p:txBody>
      </p:sp>
      <p:pic>
        <p:nvPicPr>
          <p:cNvPr id="97284" name="Picture 4">
            <a:extLst>
              <a:ext uri="{FF2B5EF4-FFF2-40B4-BE49-F238E27FC236}">
                <a16:creationId xmlns:a16="http://schemas.microsoft.com/office/drawing/2014/main" id="{5080BEBD-D4B0-8811-0D08-E7F1DF4F7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4114800"/>
            <a:ext cx="3657600" cy="153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7285" name="Rectangle 5">
            <a:extLst>
              <a:ext uri="{FF2B5EF4-FFF2-40B4-BE49-F238E27FC236}">
                <a16:creationId xmlns:a16="http://schemas.microsoft.com/office/drawing/2014/main" id="{5654B741-E67E-B402-6B6E-41671B1C2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48400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101776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1BB4142-5DF8-F15D-80F4-95F4F103C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C6109BF8-B55B-C7F3-A329-6B1C392775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Trabalhos Futuros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A8F65EC-EDAA-66EC-95D0-57E56E06A7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781800" cy="3200400"/>
          </a:xfrm>
        </p:spPr>
        <p:txBody>
          <a:bodyPr/>
          <a:lstStyle/>
          <a:p>
            <a:r>
              <a:rPr lang="pt-BR" altLang="en-US"/>
              <a:t>Análise da otimalidade para variedades de dimensão 3</a:t>
            </a:r>
          </a:p>
          <a:p>
            <a:r>
              <a:rPr lang="pt-BR" altLang="en-US"/>
              <a:t>Análise e melhoramento de algoritmos de compressão volumétrica.</a:t>
            </a:r>
          </a:p>
          <a:p>
            <a:r>
              <a:rPr lang="pt-BR" altLang="en-US"/>
              <a:t>“Morphing” topologicamente consistente.</a:t>
            </a:r>
          </a:p>
          <a:p>
            <a:r>
              <a:rPr lang="pt-BR" altLang="en-US"/>
              <a:t>Reconstrução de modelos</a:t>
            </a:r>
            <a:br>
              <a:rPr lang="pt-BR" altLang="en-US"/>
            </a:br>
            <a:r>
              <a:rPr lang="pt-BR" altLang="en-US"/>
              <a:t>reais.</a:t>
            </a:r>
          </a:p>
        </p:txBody>
      </p:sp>
      <p:pic>
        <p:nvPicPr>
          <p:cNvPr id="44037" name="Picture 5">
            <a:extLst>
              <a:ext uri="{FF2B5EF4-FFF2-40B4-BE49-F238E27FC236}">
                <a16:creationId xmlns:a16="http://schemas.microsoft.com/office/drawing/2014/main" id="{ED3FD260-86A4-43F4-5F1B-EFD992443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29" b="3729"/>
          <a:stretch>
            <a:fillRect/>
          </a:stretch>
        </p:blipFill>
        <p:spPr bwMode="auto">
          <a:xfrm>
            <a:off x="6400800" y="4297363"/>
            <a:ext cx="2552700" cy="217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2512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A3F8D538-319B-EFD0-67D8-BDCF6E116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135C509D-8845-2711-3E3E-599F7B106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Campo Gradiente Discreto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E9FC31D5-F95A-FB11-546B-78E2A690B0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t-BR" altLang="en-US"/>
              <a:t>Um campo de vetor combinatório é um campo gradiente discreto sse não existirem caminhos fechados não triviais.</a:t>
            </a:r>
          </a:p>
          <a:p>
            <a:pPr>
              <a:buFontTx/>
              <a:buNone/>
            </a:pPr>
            <a:endParaRPr lang="pt-BR" altLang="en-US"/>
          </a:p>
          <a:p>
            <a:pPr>
              <a:buFontTx/>
              <a:buNone/>
            </a:pPr>
            <a:endParaRPr lang="pt-BR" altLang="en-US"/>
          </a:p>
          <a:p>
            <a:pPr>
              <a:buFontTx/>
              <a:buNone/>
            </a:pPr>
            <a:endParaRPr lang="pt-BR" altLang="en-US"/>
          </a:p>
          <a:p>
            <a:pPr>
              <a:buFontTx/>
              <a:buNone/>
            </a:pPr>
            <a:endParaRPr lang="pt-BR" altLang="en-US"/>
          </a:p>
          <a:p>
            <a:pPr>
              <a:buFontTx/>
              <a:buNone/>
            </a:pPr>
            <a:endParaRPr lang="pt-BR" altLang="en-US"/>
          </a:p>
          <a:p>
            <a:pPr>
              <a:buFontTx/>
              <a:buNone/>
            </a:pPr>
            <a:r>
              <a:rPr lang="pt-BR" altLang="en-US"/>
              <a:t>As células críticas são aquelas que não pertencem a nenhum par {</a:t>
            </a:r>
            <a:r>
              <a:rPr lang="pt-BR" altLang="en-US">
                <a:cs typeface="Times New Roman" panose="02020603050405020304" pitchFamily="18" charset="0"/>
              </a:rPr>
              <a:t>α,β</a:t>
            </a:r>
            <a:r>
              <a:rPr lang="pt-BR" altLang="en-US"/>
              <a:t>} de V.</a:t>
            </a:r>
          </a:p>
        </p:txBody>
      </p:sp>
      <p:pic>
        <p:nvPicPr>
          <p:cNvPr id="69636" name="Picture 4">
            <a:extLst>
              <a:ext uri="{FF2B5EF4-FFF2-40B4-BE49-F238E27FC236}">
                <a16:creationId xmlns:a16="http://schemas.microsoft.com/office/drawing/2014/main" id="{A6F6F782-2848-3AA9-680A-7EE4C226F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247" b="11247"/>
          <a:stretch>
            <a:fillRect/>
          </a:stretch>
        </p:blipFill>
        <p:spPr bwMode="auto">
          <a:xfrm>
            <a:off x="2209800" y="2819400"/>
            <a:ext cx="3382963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5">
            <a:extLst>
              <a:ext uri="{FF2B5EF4-FFF2-40B4-BE49-F238E27FC236}">
                <a16:creationId xmlns:a16="http://schemas.microsoft.com/office/drawing/2014/main" id="{04C38F9E-4000-AB03-2123-D4454F744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247" b="11247"/>
          <a:stretch>
            <a:fillRect/>
          </a:stretch>
        </p:blipFill>
        <p:spPr bwMode="auto">
          <a:xfrm>
            <a:off x="5684838" y="2819400"/>
            <a:ext cx="3382962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Rectangle 6">
            <a:extLst>
              <a:ext uri="{FF2B5EF4-FFF2-40B4-BE49-F238E27FC236}">
                <a16:creationId xmlns:a16="http://schemas.microsoft.com/office/drawing/2014/main" id="{97DEA0F7-B4EF-B448-A444-104629541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702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74896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1C5F7983-96F0-7E4B-E2CC-BF59DE539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5618CA6-481F-BBA0-1924-65A257AFE6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Função de Morse Discreta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32335DB7-77B1-E484-6A26-6DDA2229A4C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828800"/>
            <a:ext cx="6934200" cy="42672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fr-FR" sz="2400"/>
              <a:t>Uma função </a:t>
            </a:r>
            <a:r>
              <a:rPr lang="pt-BR" altLang="fr-FR" sz="2400" i="1"/>
              <a:t>f </a:t>
            </a:r>
            <a:r>
              <a:rPr lang="pt-BR" altLang="fr-FR" sz="2400"/>
              <a:t>: </a:t>
            </a:r>
            <a:r>
              <a:rPr lang="pt-BR" altLang="fr-FR" sz="2400" i="1"/>
              <a:t>K</a:t>
            </a:r>
            <a:r>
              <a:rPr lang="pt-BR" altLang="fr-FR" sz="2400"/>
              <a:t> </a:t>
            </a:r>
            <a:r>
              <a:rPr lang="pt-BR" altLang="fr-FR" sz="2400">
                <a:cs typeface="Times New Roman" panose="02020603050405020304" pitchFamily="18" charset="0"/>
              </a:rPr>
              <a:t>→</a:t>
            </a:r>
            <a:r>
              <a:rPr lang="pt-BR" altLang="fr-FR" sz="2400" b="1">
                <a:cs typeface="Times New Roman" panose="02020603050405020304" pitchFamily="18" charset="0"/>
              </a:rPr>
              <a:t>R </a:t>
            </a:r>
            <a:r>
              <a:rPr lang="pt-BR" altLang="fr-FR" sz="2400"/>
              <a:t>quase-crescente com respeito à dimensão : para cada célula </a:t>
            </a:r>
            <a:r>
              <a:rPr lang="pt-BR" altLang="fr-FR" sz="2400">
                <a:cs typeface="Times New Roman" panose="02020603050405020304" pitchFamily="18" charset="0"/>
              </a:rPr>
              <a:t>σ</a:t>
            </a:r>
            <a:r>
              <a:rPr lang="pt-BR" altLang="fr-FR" sz="2400" baseline="30000">
                <a:cs typeface="Times New Roman" panose="02020603050405020304" pitchFamily="18" charset="0"/>
              </a:rPr>
              <a:t>(p)</a:t>
            </a:r>
            <a:r>
              <a:rPr lang="pt-BR" altLang="fr-FR" sz="2400"/>
              <a:t>.</a:t>
            </a:r>
            <a:endParaRPr lang="pt-BR" altLang="fr-FR" sz="2400">
              <a:cs typeface="Times New Roman" panose="02020603050405020304" pitchFamily="18" charset="0"/>
            </a:endParaRPr>
          </a:p>
          <a:p>
            <a:r>
              <a:rPr lang="pt-BR" altLang="en-US" sz="2400"/>
              <a:t>#{</a:t>
            </a:r>
            <a:r>
              <a:rPr lang="pt-BR" altLang="fr-FR" sz="2400">
                <a:cs typeface="Times New Roman" panose="02020603050405020304" pitchFamily="18" charset="0"/>
              </a:rPr>
              <a:t>τ</a:t>
            </a:r>
            <a:r>
              <a:rPr lang="pt-BR" altLang="fr-FR" sz="2400" baseline="30000">
                <a:cs typeface="Times New Roman" panose="02020603050405020304" pitchFamily="18" charset="0"/>
              </a:rPr>
              <a:t>(p+1)</a:t>
            </a:r>
            <a:r>
              <a:rPr lang="pt-BR" altLang="fr-FR" sz="2400">
                <a:cs typeface="Times New Roman" panose="02020603050405020304" pitchFamily="18" charset="0"/>
              </a:rPr>
              <a:t>; σ é uma face de τ, e </a:t>
            </a:r>
            <a:r>
              <a:rPr lang="pt-BR" altLang="fr-FR" sz="2400" i="1">
                <a:cs typeface="Times New Roman" panose="02020603050405020304" pitchFamily="18" charset="0"/>
              </a:rPr>
              <a:t>f(</a:t>
            </a:r>
            <a:r>
              <a:rPr lang="pt-BR" altLang="fr-FR" sz="2400">
                <a:cs typeface="Times New Roman" panose="02020603050405020304" pitchFamily="18" charset="0"/>
              </a:rPr>
              <a:t>τ) ≤ </a:t>
            </a:r>
            <a:r>
              <a:rPr lang="pt-BR" altLang="fr-FR" sz="2400" i="1">
                <a:cs typeface="Times New Roman" panose="02020603050405020304" pitchFamily="18" charset="0"/>
              </a:rPr>
              <a:t>f(</a:t>
            </a:r>
            <a:r>
              <a:rPr lang="pt-BR" altLang="fr-FR" sz="2400">
                <a:cs typeface="Times New Roman" panose="02020603050405020304" pitchFamily="18" charset="0"/>
              </a:rPr>
              <a:t>σ)} ≤ 1, e</a:t>
            </a:r>
          </a:p>
          <a:p>
            <a:r>
              <a:rPr lang="pt-BR" altLang="en-US" sz="2400"/>
              <a:t>#{</a:t>
            </a:r>
            <a:r>
              <a:rPr lang="pt-BR" altLang="fr-FR" sz="2400">
                <a:cs typeface="Times New Roman" panose="02020603050405020304" pitchFamily="18" charset="0"/>
              </a:rPr>
              <a:t>υ</a:t>
            </a:r>
            <a:r>
              <a:rPr lang="pt-BR" altLang="fr-FR" sz="2400" baseline="30000">
                <a:cs typeface="Times New Roman" panose="02020603050405020304" pitchFamily="18" charset="0"/>
              </a:rPr>
              <a:t>(p-1)</a:t>
            </a:r>
            <a:r>
              <a:rPr lang="pt-BR" altLang="fr-FR" sz="2400">
                <a:cs typeface="Times New Roman" panose="02020603050405020304" pitchFamily="18" charset="0"/>
              </a:rPr>
              <a:t>; υ é uma face de σ, e </a:t>
            </a:r>
            <a:r>
              <a:rPr lang="pt-BR" altLang="fr-FR" sz="2400" i="1">
                <a:cs typeface="Times New Roman" panose="02020603050405020304" pitchFamily="18" charset="0"/>
              </a:rPr>
              <a:t>f(</a:t>
            </a:r>
            <a:r>
              <a:rPr lang="pt-BR" altLang="fr-FR" sz="2400">
                <a:cs typeface="Times New Roman" panose="02020603050405020304" pitchFamily="18" charset="0"/>
              </a:rPr>
              <a:t>υ) ≥ </a:t>
            </a:r>
            <a:r>
              <a:rPr lang="pt-BR" altLang="fr-FR" sz="2400" i="1">
                <a:cs typeface="Times New Roman" panose="02020603050405020304" pitchFamily="18" charset="0"/>
              </a:rPr>
              <a:t>f(</a:t>
            </a:r>
            <a:r>
              <a:rPr lang="pt-BR" altLang="fr-FR" sz="2400">
                <a:cs typeface="Times New Roman" panose="02020603050405020304" pitchFamily="18" charset="0"/>
              </a:rPr>
              <a:t>σ)} ≤ 1</a:t>
            </a:r>
          </a:p>
          <a:p>
            <a:pPr>
              <a:buFontTx/>
              <a:buNone/>
            </a:pPr>
            <a:endParaRPr lang="pt-BR" altLang="en-US" sz="2400"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pt-BR" altLang="en-US" sz="2400"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pt-BR" altLang="en-US" sz="2400"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pt-BR" altLang="en-US" sz="2400"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pt-BR" altLang="en-US" sz="2400"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pt-BR" altLang="en-US" sz="2400">
                <a:cs typeface="Times New Roman" panose="02020603050405020304" pitchFamily="18" charset="0"/>
              </a:rPr>
              <a:t>Uma célula </a:t>
            </a:r>
            <a:r>
              <a:rPr lang="pt-BR" altLang="fr-FR" sz="2400">
                <a:cs typeface="Times New Roman" panose="02020603050405020304" pitchFamily="18" charset="0"/>
              </a:rPr>
              <a:t>σ</a:t>
            </a:r>
            <a:r>
              <a:rPr lang="pt-BR" altLang="en-US" sz="2400">
                <a:cs typeface="Times New Roman" panose="02020603050405020304" pitchFamily="18" charset="0"/>
              </a:rPr>
              <a:t> é crítica se :</a:t>
            </a:r>
          </a:p>
          <a:p>
            <a:r>
              <a:rPr lang="pt-BR" altLang="en-US" sz="2400"/>
              <a:t>#{</a:t>
            </a:r>
            <a:r>
              <a:rPr lang="pt-BR" altLang="fr-FR" sz="2400">
                <a:cs typeface="Times New Roman" panose="02020603050405020304" pitchFamily="18" charset="0"/>
              </a:rPr>
              <a:t>τ</a:t>
            </a:r>
            <a:r>
              <a:rPr lang="pt-BR" altLang="fr-FR" sz="2400" baseline="30000">
                <a:cs typeface="Times New Roman" panose="02020603050405020304" pitchFamily="18" charset="0"/>
              </a:rPr>
              <a:t>(p+1)</a:t>
            </a:r>
            <a:r>
              <a:rPr lang="pt-BR" altLang="fr-FR" sz="2400">
                <a:cs typeface="Times New Roman" panose="02020603050405020304" pitchFamily="18" charset="0"/>
              </a:rPr>
              <a:t>; σ é uma face de τ, e </a:t>
            </a:r>
            <a:r>
              <a:rPr lang="pt-BR" altLang="fr-FR" sz="2400" i="1">
                <a:cs typeface="Times New Roman" panose="02020603050405020304" pitchFamily="18" charset="0"/>
              </a:rPr>
              <a:t>f(</a:t>
            </a:r>
            <a:r>
              <a:rPr lang="pt-BR" altLang="fr-FR" sz="2400">
                <a:cs typeface="Times New Roman" panose="02020603050405020304" pitchFamily="18" charset="0"/>
              </a:rPr>
              <a:t>τ) ≤ </a:t>
            </a:r>
            <a:r>
              <a:rPr lang="pt-BR" altLang="fr-FR" sz="2400" i="1">
                <a:cs typeface="Times New Roman" panose="02020603050405020304" pitchFamily="18" charset="0"/>
              </a:rPr>
              <a:t>f(</a:t>
            </a:r>
            <a:r>
              <a:rPr lang="pt-BR" altLang="fr-FR" sz="2400">
                <a:cs typeface="Times New Roman" panose="02020603050405020304" pitchFamily="18" charset="0"/>
              </a:rPr>
              <a:t>σ)} = 0, e</a:t>
            </a:r>
          </a:p>
          <a:p>
            <a:r>
              <a:rPr lang="pt-BR" altLang="en-US" sz="2400"/>
              <a:t>#{</a:t>
            </a:r>
            <a:r>
              <a:rPr lang="pt-BR" altLang="fr-FR" sz="2400">
                <a:cs typeface="Times New Roman" panose="02020603050405020304" pitchFamily="18" charset="0"/>
              </a:rPr>
              <a:t>υ</a:t>
            </a:r>
            <a:r>
              <a:rPr lang="pt-BR" altLang="fr-FR" sz="2400" baseline="30000">
                <a:cs typeface="Times New Roman" panose="02020603050405020304" pitchFamily="18" charset="0"/>
              </a:rPr>
              <a:t>(p-1)</a:t>
            </a:r>
            <a:r>
              <a:rPr lang="pt-BR" altLang="fr-FR" sz="2400">
                <a:cs typeface="Times New Roman" panose="02020603050405020304" pitchFamily="18" charset="0"/>
              </a:rPr>
              <a:t>; υ é uma face de σ, e </a:t>
            </a:r>
            <a:r>
              <a:rPr lang="pt-BR" altLang="fr-FR" sz="2400" i="1">
                <a:cs typeface="Times New Roman" panose="02020603050405020304" pitchFamily="18" charset="0"/>
              </a:rPr>
              <a:t>f(</a:t>
            </a:r>
            <a:r>
              <a:rPr lang="pt-BR" altLang="fr-FR" sz="2400">
                <a:cs typeface="Times New Roman" panose="02020603050405020304" pitchFamily="18" charset="0"/>
              </a:rPr>
              <a:t>υ) ≥ </a:t>
            </a:r>
            <a:r>
              <a:rPr lang="pt-BR" altLang="fr-FR" sz="2400" i="1">
                <a:cs typeface="Times New Roman" panose="02020603050405020304" pitchFamily="18" charset="0"/>
              </a:rPr>
              <a:t>f(</a:t>
            </a:r>
            <a:r>
              <a:rPr lang="pt-BR" altLang="fr-FR" sz="2400">
                <a:cs typeface="Times New Roman" panose="02020603050405020304" pitchFamily="18" charset="0"/>
              </a:rPr>
              <a:t>σ)} = 0</a:t>
            </a:r>
            <a:endParaRPr lang="pt-BR" altLang="en-US" sz="2400">
              <a:cs typeface="Times New Roman" panose="02020603050405020304" pitchFamily="18" charset="0"/>
            </a:endParaRPr>
          </a:p>
        </p:txBody>
      </p:sp>
      <p:pic>
        <p:nvPicPr>
          <p:cNvPr id="23562" name="Picture 10">
            <a:extLst>
              <a:ext uri="{FF2B5EF4-FFF2-40B4-BE49-F238E27FC236}">
                <a16:creationId xmlns:a16="http://schemas.microsoft.com/office/drawing/2014/main" id="{D355C8E0-C417-99EE-C5F7-2A2CAC921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247" b="11247"/>
          <a:stretch>
            <a:fillRect/>
          </a:stretch>
        </p:blipFill>
        <p:spPr bwMode="auto">
          <a:xfrm>
            <a:off x="5761038" y="2987675"/>
            <a:ext cx="2925762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11">
            <a:extLst>
              <a:ext uri="{FF2B5EF4-FFF2-40B4-BE49-F238E27FC236}">
                <a16:creationId xmlns:a16="http://schemas.microsoft.com/office/drawing/2014/main" id="{440895F4-83FB-0166-6F8F-A67181B3B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247" b="11247"/>
          <a:stretch>
            <a:fillRect/>
          </a:stretch>
        </p:blipFill>
        <p:spPr bwMode="auto">
          <a:xfrm>
            <a:off x="2636838" y="2987675"/>
            <a:ext cx="2925762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4" name="Rectangle 12">
            <a:extLst>
              <a:ext uri="{FF2B5EF4-FFF2-40B4-BE49-F238E27FC236}">
                <a16:creationId xmlns:a16="http://schemas.microsoft.com/office/drawing/2014/main" id="{75950FE3-A4E6-FFB7-CA79-A14968CE4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70200"/>
            <a:ext cx="1993900" cy="457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110576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93ADC89-EC2A-FE34-81C3-01870AA33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A7E0DF36-722D-7E18-E9D8-80B3AA9902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Otimalidade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52D9F92-8C94-5B33-2DD2-D1D7EC7605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676400"/>
            <a:ext cx="6934200" cy="25908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 i="1"/>
              <a:t>m</a:t>
            </a:r>
            <a:r>
              <a:rPr lang="pt-BR" altLang="en-US" baseline="-25000"/>
              <a:t>p</a:t>
            </a:r>
            <a:r>
              <a:rPr lang="pt-BR" altLang="en-US" i="1"/>
              <a:t>(f) </a:t>
            </a:r>
            <a:r>
              <a:rPr lang="pt-BR" altLang="en-US"/>
              <a:t>é o número de </a:t>
            </a:r>
            <a:r>
              <a:rPr lang="pt-BR" altLang="en-US" i="1"/>
              <a:t>p-</a:t>
            </a:r>
            <a:r>
              <a:rPr lang="pt-BR" altLang="en-US"/>
              <a:t>células críticas de </a:t>
            </a:r>
            <a:r>
              <a:rPr lang="pt-BR" altLang="en-US" i="1"/>
              <a:t>f.</a:t>
            </a:r>
          </a:p>
          <a:p>
            <a:pPr>
              <a:buFontTx/>
              <a:buNone/>
            </a:pPr>
            <a:r>
              <a:rPr lang="pt-BR" altLang="en-US"/>
              <a:t>Uma função de Morse discreta é ótima se tiver o menor número possível de células críticas em cada dimensão.</a:t>
            </a:r>
          </a:p>
          <a:p>
            <a:pPr>
              <a:buFontTx/>
              <a:buNone/>
            </a:pPr>
            <a:r>
              <a:rPr lang="pt-BR" altLang="en-US"/>
              <a:t>O problema de encontrar uma função de Morse discreta ótima é MAX–SNP difícil.</a:t>
            </a:r>
          </a:p>
        </p:txBody>
      </p:sp>
      <p:pic>
        <p:nvPicPr>
          <p:cNvPr id="25604" name="Picture 4">
            <a:extLst>
              <a:ext uri="{FF2B5EF4-FFF2-40B4-BE49-F238E27FC236}">
                <a16:creationId xmlns:a16="http://schemas.microsoft.com/office/drawing/2014/main" id="{78C4ABEB-097E-BB8F-71CC-BD8B4428E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9613" y="4343400"/>
            <a:ext cx="320198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>
            <a:extLst>
              <a:ext uri="{FF2B5EF4-FFF2-40B4-BE49-F238E27FC236}">
                <a16:creationId xmlns:a16="http://schemas.microsoft.com/office/drawing/2014/main" id="{5A13B864-4D08-8E3A-BAEC-883D2C205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4413" y="4343400"/>
            <a:ext cx="320198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6">
            <a:extLst>
              <a:ext uri="{FF2B5EF4-FFF2-40B4-BE49-F238E27FC236}">
                <a16:creationId xmlns:a16="http://schemas.microsoft.com/office/drawing/2014/main" id="{564D73CA-1C14-9F62-ADDF-4637D0BEF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63925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84704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AA291F1E-006D-6374-B3EB-58F53441E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644EC2A8-6293-5DB7-83CC-2772441C51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Motivações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22EF47BC-D450-7385-F9B7-6F8C4E080A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13716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 i="1"/>
              <a:t>K</a:t>
            </a:r>
            <a:r>
              <a:rPr lang="pt-BR" altLang="en-US"/>
              <a:t> tem o mesmo tipo de homotopia simples que um complexo celular com exatamente </a:t>
            </a:r>
            <a:r>
              <a:rPr lang="pt-BR" altLang="en-US" i="1"/>
              <a:t>m</a:t>
            </a:r>
            <a:r>
              <a:rPr lang="pt-BR" altLang="en-US" baseline="-25000"/>
              <a:t>p</a:t>
            </a:r>
            <a:r>
              <a:rPr lang="pt-BR" altLang="en-US" i="1"/>
              <a:t>(f) </a:t>
            </a:r>
            <a:r>
              <a:rPr lang="pt-BR" altLang="en-US"/>
              <a:t>células de dimensão </a:t>
            </a:r>
            <a:r>
              <a:rPr lang="pt-BR" altLang="en-US" i="1"/>
              <a:t>p</a:t>
            </a:r>
            <a:r>
              <a:rPr lang="pt-BR" altLang="en-US"/>
              <a:t>.</a:t>
            </a:r>
          </a:p>
        </p:txBody>
      </p:sp>
      <p:pic>
        <p:nvPicPr>
          <p:cNvPr id="26628" name="Exple.avi">
            <a:hlinkClick r:id="" action="ppaction://media"/>
            <a:extLst>
              <a:ext uri="{FF2B5EF4-FFF2-40B4-BE49-F238E27FC236}">
                <a16:creationId xmlns:a16="http://schemas.microsoft.com/office/drawing/2014/main" id="{79CD6CA8-D77D-DDD9-507B-1E05760EFA01}"/>
              </a:ext>
            </a:extLst>
          </p:cNvPr>
          <p:cNvPicPr>
            <a:picLocks noRot="1" noChangeAspect="1" noChangeArrowheads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124200"/>
            <a:ext cx="5181600" cy="33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0" name="Rectangle 6">
            <a:extLst>
              <a:ext uri="{FF2B5EF4-FFF2-40B4-BE49-F238E27FC236}">
                <a16:creationId xmlns:a16="http://schemas.microsoft.com/office/drawing/2014/main" id="{7CEF8936-4B65-2128-6943-3559917D7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63925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526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66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662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6A35578-3328-3CA1-674D-B8F1EC7B9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fr-FR"/>
              <a:t>Thomas Lewiner, Dissertação de Mestrado, 10 de julho de 2002</a:t>
            </a: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B63405EE-71E7-07E5-8EF8-176A355EE7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Condições de Otimalidade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9E99CF25-5C87-31E7-BC85-4E36CFA169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6934200" cy="2743200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p</a:t>
            </a:r>
            <a:r>
              <a:rPr lang="pt-BR" altLang="en-US" i="1"/>
              <a:t>(K) </a:t>
            </a:r>
            <a:r>
              <a:rPr lang="pt-BR" altLang="en-US"/>
              <a:t>é o p-ésimo número de Betti num corpo qualquer, e </a:t>
            </a:r>
            <a:r>
              <a:rPr lang="pt-BR" altLang="en-US" i="1"/>
              <a:t>n=</a:t>
            </a:r>
            <a:r>
              <a:rPr lang="pt-BR" altLang="en-US"/>
              <a:t>dim</a:t>
            </a:r>
            <a:r>
              <a:rPr lang="pt-BR" altLang="en-US" i="1"/>
              <a:t>K.</a:t>
            </a:r>
          </a:p>
          <a:p>
            <a:r>
              <a:rPr lang="pt-BR" altLang="en-US"/>
              <a:t>Desigualdade de Morse Fraca</a:t>
            </a:r>
          </a:p>
          <a:p>
            <a:pPr lvl="1">
              <a:buFontTx/>
              <a:buNone/>
            </a:pP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n</a:t>
            </a:r>
            <a:r>
              <a:rPr lang="pt-BR" altLang="en-US" i="1"/>
              <a:t>(K) </a:t>
            </a:r>
            <a:r>
              <a:rPr lang="pt-BR" altLang="en-US">
                <a:sym typeface="Symbol" pitchFamily="2" charset="2"/>
              </a:rPr>
              <a:t> </a:t>
            </a:r>
            <a:r>
              <a:rPr lang="pt-BR" altLang="en-US" i="1"/>
              <a:t>m</a:t>
            </a:r>
            <a:r>
              <a:rPr lang="pt-BR" altLang="en-US" baseline="-25000"/>
              <a:t>p</a:t>
            </a:r>
            <a:r>
              <a:rPr lang="pt-BR" altLang="en-US" i="1"/>
              <a:t>(f) </a:t>
            </a:r>
          </a:p>
          <a:p>
            <a:r>
              <a:rPr lang="pt-BR" altLang="en-US"/>
              <a:t>Característica de Euler</a:t>
            </a:r>
            <a:endParaRPr lang="pt-BR" altLang="en-US">
              <a:sym typeface="Symbol" pitchFamily="2" charset="2"/>
            </a:endParaRPr>
          </a:p>
          <a:p>
            <a:pPr lvl="1">
              <a:buFontTx/>
              <a:buNone/>
            </a:pP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n</a:t>
            </a:r>
            <a:r>
              <a:rPr lang="pt-BR" altLang="en-US" i="1"/>
              <a:t>(K) - </a:t>
            </a: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n-1</a:t>
            </a:r>
            <a:r>
              <a:rPr lang="pt-BR" altLang="en-US" i="1"/>
              <a:t>(K) + … </a:t>
            </a:r>
            <a:r>
              <a:rPr lang="pt-BR" altLang="en-US">
                <a:sym typeface="Symbol" pitchFamily="2" charset="2"/>
              </a:rPr>
              <a:t> </a:t>
            </a:r>
            <a:r>
              <a:rPr lang="pt-BR" altLang="en-US" i="1">
                <a:sym typeface="Symbol" pitchFamily="2" charset="2"/>
              </a:rPr>
              <a:t></a:t>
            </a:r>
            <a:r>
              <a:rPr lang="pt-BR" altLang="en-US" baseline="-25000">
                <a:sym typeface="Symbol" pitchFamily="2" charset="2"/>
              </a:rPr>
              <a:t>0</a:t>
            </a:r>
            <a:r>
              <a:rPr lang="pt-BR" altLang="en-US" i="1"/>
              <a:t>(K)</a:t>
            </a:r>
          </a:p>
          <a:p>
            <a:pPr lvl="1">
              <a:buFontTx/>
              <a:buNone/>
            </a:pPr>
            <a:r>
              <a:rPr lang="pt-BR" altLang="en-US" i="1"/>
              <a:t>                             </a:t>
            </a:r>
            <a:r>
              <a:rPr lang="pt-BR" altLang="en-US" i="1">
                <a:sym typeface="Symbol" pitchFamily="2" charset="2"/>
              </a:rPr>
              <a:t>= </a:t>
            </a:r>
            <a:r>
              <a:rPr lang="pt-BR" altLang="en-US" i="1"/>
              <a:t>m</a:t>
            </a:r>
            <a:r>
              <a:rPr lang="pt-BR" altLang="en-US" baseline="-25000"/>
              <a:t>n</a:t>
            </a:r>
            <a:r>
              <a:rPr lang="pt-BR" altLang="en-US" i="1"/>
              <a:t>(f) – m</a:t>
            </a:r>
            <a:r>
              <a:rPr lang="pt-BR" altLang="en-US" baseline="-25000"/>
              <a:t>n-1</a:t>
            </a:r>
            <a:r>
              <a:rPr lang="pt-BR" altLang="en-US" i="1"/>
              <a:t>(f) + … </a:t>
            </a:r>
            <a:r>
              <a:rPr lang="pt-BR" altLang="en-US">
                <a:sym typeface="Symbol" pitchFamily="2" charset="2"/>
              </a:rPr>
              <a:t> </a:t>
            </a:r>
            <a:r>
              <a:rPr lang="pt-BR" altLang="en-US" i="1"/>
              <a:t>m</a:t>
            </a:r>
            <a:r>
              <a:rPr lang="pt-BR" altLang="en-US" baseline="-25000"/>
              <a:t>0</a:t>
            </a:r>
            <a:r>
              <a:rPr lang="pt-BR" altLang="en-US" i="1"/>
              <a:t>(f)</a:t>
            </a:r>
            <a:endParaRPr lang="pt-BR" altLang="en-US" i="1">
              <a:sym typeface="Symbol" pitchFamily="2" charset="2"/>
            </a:endParaRPr>
          </a:p>
        </p:txBody>
      </p:sp>
      <p:pic>
        <p:nvPicPr>
          <p:cNvPr id="27652" name="Picture 4">
            <a:extLst>
              <a:ext uri="{FF2B5EF4-FFF2-40B4-BE49-F238E27FC236}">
                <a16:creationId xmlns:a16="http://schemas.microsoft.com/office/drawing/2014/main" id="{55640E53-5102-64F4-417A-65622EDB8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182" b="17067"/>
          <a:stretch>
            <a:fillRect/>
          </a:stretch>
        </p:blipFill>
        <p:spPr bwMode="auto">
          <a:xfrm>
            <a:off x="4267200" y="4724400"/>
            <a:ext cx="29337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4" name="Rectangle 6">
            <a:extLst>
              <a:ext uri="{FF2B5EF4-FFF2-40B4-BE49-F238E27FC236}">
                <a16:creationId xmlns:a16="http://schemas.microsoft.com/office/drawing/2014/main" id="{642AFDD4-914F-EEDF-1100-A27C76EA3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63925"/>
            <a:ext cx="19939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67952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36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8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|36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35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6.7|23.2|4.2|2.4|2.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oval" w="sm" len="sm"/>
          <a:tailEnd type="oval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24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oval" w="sm" len="sm"/>
          <a:tailEnd type="oval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24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TomLew</Template>
  <TotalTime>765</TotalTime>
  <Words>2214</Words>
  <Application>Microsoft Macintosh PowerPoint</Application>
  <PresentationFormat>On-screen Show (4:3)</PresentationFormat>
  <Paragraphs>248</Paragraphs>
  <Slides>43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Symbol</vt:lpstr>
      <vt:lpstr>Times</vt:lpstr>
      <vt:lpstr>Times New Roman</vt:lpstr>
      <vt:lpstr>Blank Presentation</vt:lpstr>
      <vt:lpstr>Construção de funções de Morse discretas</vt:lpstr>
      <vt:lpstr>Sumário</vt:lpstr>
      <vt:lpstr>Teoria de Morse</vt:lpstr>
      <vt:lpstr>Campo de Vetores Combinatório</vt:lpstr>
      <vt:lpstr>Campo Gradiente Discreto</vt:lpstr>
      <vt:lpstr>Função de Morse Discreta</vt:lpstr>
      <vt:lpstr>Otimalidade</vt:lpstr>
      <vt:lpstr>Motivações</vt:lpstr>
      <vt:lpstr>Condições de Otimalidade</vt:lpstr>
      <vt:lpstr>Limite das Condições</vt:lpstr>
      <vt:lpstr>Funções de Morse Discretas Ótimas em Grafos (1)</vt:lpstr>
      <vt:lpstr>Funções de Morse Discretas Ótimas em Grafos (2)</vt:lpstr>
      <vt:lpstr>Funções de Morse Discretas Ótimas em Pseudografos</vt:lpstr>
      <vt:lpstr>Diagrama de Hasse</vt:lpstr>
      <vt:lpstr>Campo Gradiente Discreto e Casamentos Acíclicos</vt:lpstr>
      <vt:lpstr>Camadas do Diagrama de Hasse</vt:lpstr>
      <vt:lpstr>Camadas de Superfícies</vt:lpstr>
      <vt:lpstr>Funções de Morse Discretas Ótimas em Superfícies (1)</vt:lpstr>
      <vt:lpstr>Funções de Morse Discretas Ótimas em Superfícies (2)</vt:lpstr>
      <vt:lpstr>Funções de Morse Discretas Ótimas em Superfícies (3)</vt:lpstr>
      <vt:lpstr>Exemplo: EdgeBreaker num Toro (1)</vt:lpstr>
      <vt:lpstr>Exemplo: EdgeBreaker num Toro (2)</vt:lpstr>
      <vt:lpstr>Exemplo: EdgeBreaker num Toro (3: árvore dual da camada 2/1)</vt:lpstr>
      <vt:lpstr>Exemple: EdgeBreaker num Toro (4: camada 0/1)</vt:lpstr>
      <vt:lpstr>3 Casos não-Variedade (1)</vt:lpstr>
      <vt:lpstr>3 Casos não-Variedade (2)</vt:lpstr>
      <vt:lpstr>3 Casos não-Variedade (3)</vt:lpstr>
      <vt:lpstr>Hipergrafos (1)</vt:lpstr>
      <vt:lpstr>Hipergrafos (2)</vt:lpstr>
      <vt:lpstr>Representação de Campos Gradientes Discretos</vt:lpstr>
      <vt:lpstr>Hiperflorestas (1)</vt:lpstr>
      <vt:lpstr>Hiperflorestas (2)</vt:lpstr>
      <vt:lpstr>Componentes Críticas (1)</vt:lpstr>
      <vt:lpstr>Componentes Críticas (2)</vt:lpstr>
      <vt:lpstr>3 elementos bases equivalentes</vt:lpstr>
      <vt:lpstr>Otimalidade das Hiperflorestas</vt:lpstr>
      <vt:lpstr>Algoritmo (1)</vt:lpstr>
      <vt:lpstr>Algoritmo (2)</vt:lpstr>
      <vt:lpstr>Simplificações de Hipergrafos</vt:lpstr>
      <vt:lpstr>Diferentes estratégias</vt:lpstr>
      <vt:lpstr>Resultados : Superfícies</vt:lpstr>
      <vt:lpstr>Resultados : Caso geral</vt:lpstr>
      <vt:lpstr>Trabalhos Futuros</vt:lpstr>
    </vt:vector>
  </TitlesOfParts>
  <Company>matmidia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Construção de funções de Morse discretas</dc:title>
  <dc:creator>matmidia</dc:creator>
  <cp:lastModifiedBy>Thomas LEWINER</cp:lastModifiedBy>
  <cp:revision>44</cp:revision>
  <dcterms:created xsi:type="dcterms:W3CDTF">2002-07-05T17:05:39Z</dcterms:created>
  <dcterms:modified xsi:type="dcterms:W3CDTF">2026-07-30T21:30:18Z</dcterms:modified>
</cp:coreProperties>
</file>