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embedTrueTypeFonts="1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74" r:id="rId2"/>
    <p:sldId id="273" r:id="rId3"/>
    <p:sldId id="275" r:id="rId4"/>
    <p:sldId id="276" r:id="rId5"/>
    <p:sldId id="278" r:id="rId6"/>
    <p:sldId id="280" r:id="rId7"/>
    <p:sldId id="286" r:id="rId8"/>
    <p:sldId id="296" r:id="rId9"/>
    <p:sldId id="288" r:id="rId10"/>
    <p:sldId id="287" r:id="rId11"/>
    <p:sldId id="297" r:id="rId12"/>
    <p:sldId id="289" r:id="rId13"/>
    <p:sldId id="298" r:id="rId14"/>
    <p:sldId id="285" r:id="rId15"/>
    <p:sldId id="299" r:id="rId16"/>
    <p:sldId id="290" r:id="rId17"/>
    <p:sldId id="304" r:id="rId18"/>
    <p:sldId id="284" r:id="rId19"/>
    <p:sldId id="300" r:id="rId20"/>
    <p:sldId id="306" r:id="rId21"/>
    <p:sldId id="307" r:id="rId22"/>
    <p:sldId id="308" r:id="rId23"/>
    <p:sldId id="311" r:id="rId24"/>
    <p:sldId id="312" r:id="rId25"/>
    <p:sldId id="313" r:id="rId26"/>
    <p:sldId id="301" r:id="rId27"/>
    <p:sldId id="305" r:id="rId28"/>
    <p:sldId id="291" r:id="rId29"/>
    <p:sldId id="302" r:id="rId30"/>
    <p:sldId id="303" r:id="rId31"/>
    <p:sldId id="292" r:id="rId32"/>
    <p:sldId id="293" r:id="rId33"/>
    <p:sldId id="295" r:id="rId34"/>
    <p:sldId id="314" r:id="rId35"/>
  </p:sldIdLst>
  <p:sldSz cx="9906000" cy="6858000" type="A4"/>
  <p:notesSz cx="6858000" cy="9144000"/>
  <p:embeddedFontLst>
    <p:embeddedFont>
      <p:font typeface="Times" panose="02020603050405020304" pitchFamily="18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u="sng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 autoAdjust="0"/>
    <p:restoredTop sz="94658" autoAdjust="0"/>
  </p:normalViewPr>
  <p:slideViewPr>
    <p:cSldViewPr>
      <p:cViewPr varScale="1">
        <p:scale>
          <a:sx n="120" d="100"/>
          <a:sy n="120" d="100"/>
        </p:scale>
        <p:origin x="1648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63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D798A5DB-2388-077D-88E3-865E31BE1B4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DD5B5E72-4F11-7309-9BD7-C962201CCDF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3B2024CE-D475-621D-CE03-2BE94BAB88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94E785A4-0FB3-A843-D371-F198D980AD6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fld id="{C1BB7B4C-3ADE-994E-A322-2FCE0D2F3DF4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869A6468-57AD-3EF5-D07F-FA2A694C54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2CBD9695-FEFC-5EB0-8AD7-097229E79F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3A2F9F5F-2A67-81C6-16C1-96EC37F9DD51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6E739D42-A9C2-B814-F4FC-7935436F1BA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Click to edit Master text styles</a:t>
            </a:r>
          </a:p>
          <a:p>
            <a:pPr lvl="1"/>
            <a:r>
              <a:rPr lang="fr-FR" altLang="fr-FR"/>
              <a:t>Second level</a:t>
            </a:r>
          </a:p>
          <a:p>
            <a:pPr lvl="2"/>
            <a:r>
              <a:rPr lang="fr-FR" altLang="fr-FR"/>
              <a:t>Third level</a:t>
            </a:r>
          </a:p>
          <a:p>
            <a:pPr lvl="3"/>
            <a:r>
              <a:rPr lang="fr-FR" altLang="fr-FR"/>
              <a:t>Fourth level</a:t>
            </a:r>
          </a:p>
          <a:p>
            <a:pPr lvl="4"/>
            <a:r>
              <a:rPr lang="fr-FR" altLang="fr-FR"/>
              <a:t>Fifth level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F5C5723A-80CD-B380-C02D-13012E27EA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CA8BB1D5-CFB1-E315-40EE-EAA0ABBB94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fld id="{574BF981-B557-964B-9669-901F9EDB3915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830DFA98-D513-D7BB-CEEE-4013E6B39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838200"/>
            <a:ext cx="7594600" cy="19812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fr-FR" altLang="fr-FR" noProof="0"/>
              <a:t>Click to edit Master title style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7BC0F88D-ACCA-CE89-9DF6-3071F9340D2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11400" y="2895600"/>
            <a:ext cx="7594600" cy="3200400"/>
          </a:xfrm>
        </p:spPr>
        <p:txBody>
          <a:bodyPr lIns="91440" rIns="91440" anchor="t"/>
          <a:lstStyle>
            <a:lvl1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3600">
                <a:latin typeface="Helvetica" pitchFamily="2" charset="0"/>
              </a:defRPr>
            </a:lvl1pPr>
          </a:lstStyle>
          <a:p>
            <a:pPr lvl="0"/>
            <a:r>
              <a:rPr lang="fr-FR" altLang="fr-FR" noProof="0"/>
              <a:t>Click to edit Master subtitle style</a:t>
            </a:r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F20AE6FE-FDBD-8782-F17D-1FC0F6444B2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11400" y="6477000"/>
            <a:ext cx="75946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rgbClr val="000099"/>
                </a:solidFill>
                <a:latin typeface="+mn-lt"/>
              </a:defRPr>
            </a:lvl1pPr>
          </a:lstStyle>
          <a:p>
            <a:r>
              <a:rPr lang="en-US" altLang="en-US"/>
              <a:t>Contributed Talk at the International Workshop on VISUALIZATION and MATHEMATICS 2002</a:t>
            </a:r>
            <a:endParaRPr lang="en-US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pic>
        <p:nvPicPr>
          <p:cNvPr id="68618" name="Picture 10">
            <a:extLst>
              <a:ext uri="{FF2B5EF4-FFF2-40B4-BE49-F238E27FC236}">
                <a16:creationId xmlns:a16="http://schemas.microsoft.com/office/drawing/2014/main" id="{F465F4ED-BA5C-1B2E-ED07-A0905BDBA393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" y="76200"/>
            <a:ext cx="1528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B92C-74BE-85C5-EEBD-8F84CB46A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223760-3B02-F33C-CBAB-EC7A864C9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2C210-DE0B-526D-6670-42218FA5A5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73B2E2-366E-6641-8462-D49DE5E456D7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B4EA0-7C2D-6FA0-D17A-4CEAF7F0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500502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A9DB3C-CA6C-99DC-FD37-7CD31E5F28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07350" y="457200"/>
            <a:ext cx="189865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63C5CD-C801-4D6A-C794-3B133724A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311400" y="457200"/>
            <a:ext cx="554355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0FA3F-2CEC-9787-F53B-1EF89D3AB9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CC4CE6-EDAA-4D4A-9B15-CC89BC4194B4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66163-AEAC-C767-B681-E1DE9349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2800817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9736-F09F-AE6D-FB43-73DAC06D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457200"/>
            <a:ext cx="75946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CC16-40D7-6FC5-30F8-ACA99DD3557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393950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D6AACA4B-906D-A250-B569-DD12E7C7BF97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6226175" y="1828800"/>
            <a:ext cx="3679825" cy="426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223A1-8CF5-FC7D-9A69-A9B253EB7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15400" y="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E34E8734-8F55-4546-B0D0-B7F852E464A5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8DF2C-AD04-5CC3-E6F6-DFE00892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2311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1340275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A00B-8C2D-A5E0-4E39-D1C07D5E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457200"/>
            <a:ext cx="75946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>
            <a:extLst>
              <a:ext uri="{FF2B5EF4-FFF2-40B4-BE49-F238E27FC236}">
                <a16:creationId xmlns:a16="http://schemas.microsoft.com/office/drawing/2014/main" id="{3F03B801-15B1-81E3-629B-1D879E89E347}"/>
              </a:ext>
            </a:extLst>
          </p:cNvPr>
          <p:cNvSpPr>
            <a:spLocks noGrp="1"/>
          </p:cNvSpPr>
          <p:nvPr>
            <p:ph type="dgm" idx="1"/>
          </p:nvPr>
        </p:nvSpPr>
        <p:spPr>
          <a:xfrm>
            <a:off x="2393950" y="1828800"/>
            <a:ext cx="7512050" cy="426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16F07-4944-EC73-DDB1-CEB727B82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915400" y="0"/>
            <a:ext cx="990600" cy="457200"/>
          </a:xfrm>
        </p:spPr>
        <p:txBody>
          <a:bodyPr/>
          <a:lstStyle>
            <a:lvl1pPr>
              <a:defRPr/>
            </a:lvl1pPr>
          </a:lstStyle>
          <a:p>
            <a:fld id="{BF74EF57-878E-4F45-A99D-BF53CA505FCE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7115F-2B12-A08D-89F3-F08C36F4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23114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367425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07998-3CE8-5AB4-E677-ED67510BA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8FBF6-37A9-4ACE-97D7-F3002D311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C0B7E-3B3B-8291-9E3C-9E630A1BF1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735C26E-C375-8647-BD7A-083712BBF48A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9502B-E025-715E-1076-C5F90BE76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263083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13C54-5D4A-317E-41A3-E021EDB75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2690D-1952-8A41-C703-F8BF03D8F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4EFC8-9919-249A-1216-2EEBEED8C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803CD2-B378-B148-8D79-032FB81DB04F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30A9D-E3CE-CFEC-0EBD-CE8DCFD23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1169401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80C9-3028-B80E-4B42-7E231436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72A3E-8818-9F2E-D3C3-4B973FF12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3950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4C2BA-2E38-3D36-589C-BAEC5DC51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6175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C000B3-1A9E-CDB8-D84F-9634B41E60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0523EA7-B101-114E-AAEE-79A2E8D294C7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F02E9-388A-CC3D-3A03-939F79F3B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111149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36DD-9B4E-190E-3610-7CF6BCF1D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E119-2016-1CB5-031B-122F2F2C7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92A28-C078-65AD-B3E1-301DD4459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F3BE71-95F6-BAEA-E878-AADCD597C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FEEDC4-F15A-DF32-6F26-37F185F04F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81DCC-7163-E800-CAC2-3622A0FAE3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C884B2-D858-8F4E-A240-15CD488806AB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8A85B-1F55-90A3-454F-06556B228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36823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136BF-6399-83E7-1337-9A129B9C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05BCB6-F7C4-FCA9-EDF8-6B70B30E6B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978FD7-066A-8943-95D9-9C90DFB311DD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087F1A-D8E4-60DD-CD7F-255643FD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227138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564413-8BCA-6E69-6E4F-C5F094D9C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CA62ABE-DEA3-7B47-8AF8-2106761BB367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8D14B9-B94E-7D1A-9EBC-53722BA3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300337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FC2-9863-6611-34DF-53E1BB18B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CBE92-C6B6-1D52-08B5-A03D4C75C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5C97F-B662-8658-04A6-98F50472E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834586-3420-211A-D07A-2E5D49313D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5CE2F8-462B-D248-8031-9AB3EE438DB3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5AED0-26EF-FE0A-3D2E-2839B09B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342999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BB7B9-BAAD-CEF7-0765-874DBCA8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D3D2E8-4E4C-52B6-CA76-1861850DCE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1A0F7-E6E9-0E65-3158-EEFFEFD8B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B74287-9813-C487-A783-E183EEB888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3978F31-1682-1D44-9047-B0748ABD9D4B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50291-F7FC-B43C-DF98-302C9BFA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VisMath 2002</a:t>
            </a:r>
          </a:p>
        </p:txBody>
      </p:sp>
    </p:spTree>
    <p:extLst>
      <p:ext uri="{BB962C8B-B14F-4D97-AF65-F5344CB8AC3E}">
        <p14:creationId xmlns:p14="http://schemas.microsoft.com/office/powerpoint/2010/main" val="329481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22CFF8-FB9E-91C2-E577-36A44B0FB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11400" y="457200"/>
            <a:ext cx="7594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8A4E679-6B99-E0D0-2CC0-93425577B2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93950" y="1828800"/>
            <a:ext cx="75120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360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48EED104-7B49-5B9C-032C-BC1F60667F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5400" y="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rgbClr val="000099"/>
                </a:solidFill>
                <a:latin typeface="+mn-lt"/>
              </a:defRPr>
            </a:lvl1pPr>
          </a:lstStyle>
          <a:p>
            <a:fld id="{D217373B-DCB3-024E-AE39-9AF27F46E000}" type="slidenum">
              <a:rPr lang="en-US" altLang="en-US"/>
              <a:pPr/>
              <a:t>‹#›</a:t>
            </a:fld>
            <a:endParaRPr lang="en-GB" altLang="fr-FR"/>
          </a:p>
        </p:txBody>
      </p:sp>
      <p:sp>
        <p:nvSpPr>
          <p:cNvPr id="1042" name="Rectangle 18">
            <a:extLst>
              <a:ext uri="{FF2B5EF4-FFF2-40B4-BE49-F238E27FC236}">
                <a16:creationId xmlns:a16="http://schemas.microsoft.com/office/drawing/2014/main" id="{F8920653-5A06-C53E-36A3-A35C2093FD1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2311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rgbClr val="3333CC"/>
                </a:solidFill>
                <a:latin typeface="+mn-lt"/>
              </a:defRPr>
            </a:lvl1pPr>
          </a:lstStyle>
          <a:p>
            <a:r>
              <a:rPr lang="en-GB" altLang="fr-FR"/>
              <a:t>VisMath 2002</a:t>
            </a:r>
          </a:p>
        </p:txBody>
      </p:sp>
      <p:sp>
        <p:nvSpPr>
          <p:cNvPr id="1043" name="Line 19">
            <a:extLst>
              <a:ext uri="{FF2B5EF4-FFF2-40B4-BE49-F238E27FC236}">
                <a16:creationId xmlns:a16="http://schemas.microsoft.com/office/drawing/2014/main" id="{B15176DB-9E21-CFF4-D2B1-1BCDB35A51A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553200"/>
            <a:ext cx="23114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Rectangle 20">
            <a:extLst>
              <a:ext uri="{FF2B5EF4-FFF2-40B4-BE49-F238E27FC236}">
                <a16:creationId xmlns:a16="http://schemas.microsoft.com/office/drawing/2014/main" id="{F78CBA8F-6222-07DA-4A0F-34789234A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6477000"/>
            <a:ext cx="5689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/>
            <a:r>
              <a:rPr lang="en-US" altLang="en-US" sz="1200" b="0" u="none">
                <a:solidFill>
                  <a:srgbClr val="000099"/>
                </a:solidFill>
                <a:latin typeface="Times New Roman" panose="02020603050405020304" pitchFamily="18" charset="0"/>
              </a:rPr>
              <a:t>Thomas Lewiner, Hélio Lopes, Geovan Tavares. PUC-Rio</a:t>
            </a:r>
            <a:endParaRPr lang="en-US" altLang="en-US" sz="1400" b="0" u="none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5" name="Text Box 21">
            <a:extLst>
              <a:ext uri="{FF2B5EF4-FFF2-40B4-BE49-F238E27FC236}">
                <a16:creationId xmlns:a16="http://schemas.microsoft.com/office/drawing/2014/main" id="{4B283343-AFB0-1C39-545D-51EF7FFD5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3" y="1863725"/>
            <a:ext cx="2135187" cy="4689475"/>
          </a:xfrm>
          <a:prstGeom prst="rect">
            <a:avLst/>
          </a:prstGeom>
          <a:solidFill>
            <a:srgbClr val="FF99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Classical Morse Theory</a:t>
            </a:r>
            <a:endParaRPr lang="en-US" altLang="en-US" sz="1400" b="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Gradient Vector Field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Critical Points</a:t>
            </a: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Forman’s Theory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Cell Complexes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Hasse Diagram</a:t>
            </a: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Discrete Gradient Field</a:t>
            </a:r>
            <a:endParaRPr lang="en-US" altLang="en-US" sz="1400" b="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Critical cells &amp; topology</a:t>
            </a:r>
            <a:endParaRPr lang="en-US" altLang="en-US" sz="1400" b="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Critical Cells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Relation to Topology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Optimal Complexity</a:t>
            </a: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Hypergraph, Hypertree</a:t>
            </a:r>
            <a:endParaRPr lang="en-US" altLang="en-US" sz="1400" b="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Algorithm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EdgeBreaker Example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Outline</a:t>
            </a:r>
            <a:endParaRPr lang="en-US" altLang="en-US" sz="160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/>
            <a:r>
              <a:rPr lang="en-US" altLang="en-US" sz="1600" u="none">
                <a:solidFill>
                  <a:srgbClr val="3333CC"/>
                </a:solidFill>
                <a:latin typeface="Times New Roman" panose="02020603050405020304" pitchFamily="18" charset="0"/>
              </a:rPr>
              <a:t>Applications</a:t>
            </a:r>
            <a:endParaRPr lang="en-US" altLang="en-US" sz="1400" b="0" u="none">
              <a:solidFill>
                <a:srgbClr val="3333CC"/>
              </a:solidFill>
              <a:latin typeface="Times New Roman" panose="02020603050405020304" pitchFamily="18" charset="0"/>
            </a:endParaRP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Discrete Gradient Field Visualization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Visualizing Abstract Complex</a:t>
            </a:r>
          </a:p>
          <a:p>
            <a:pPr algn="l">
              <a:buFontTx/>
              <a:buChar char="•"/>
            </a:pPr>
            <a:r>
              <a:rPr lang="en-US" altLang="en-US" sz="1400" b="0" u="none">
                <a:solidFill>
                  <a:srgbClr val="3333CC"/>
                </a:solidFill>
                <a:latin typeface="Times New Roman" panose="02020603050405020304" pitchFamily="18" charset="0"/>
              </a:rPr>
              <a:t>Topological Decomposition</a:t>
            </a:r>
          </a:p>
        </p:txBody>
      </p:sp>
      <p:pic>
        <p:nvPicPr>
          <p:cNvPr id="1046" name="Picture 22">
            <a:extLst>
              <a:ext uri="{FF2B5EF4-FFF2-40B4-BE49-F238E27FC236}">
                <a16:creationId xmlns:a16="http://schemas.microsoft.com/office/drawing/2014/main" id="{88F61617-7F03-330C-9F70-84E65BC9E11B}"/>
              </a:ext>
            </a:extLst>
          </p:cNvPr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" y="76200"/>
            <a:ext cx="1528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4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80000"/>
        </a:lnSpc>
        <a:spcBef>
          <a:spcPct val="1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Documents%20and%20Settings\Administrateur\Bureau\Thomas\Users\tom\Presentation\VisMath\Exple.avi" TargetMode="External"/><Relationship Id="rId1" Type="http://schemas.microsoft.com/office/2007/relationships/media" Target="file:///C:\Documents%20and%20Settings\Administrateur\Bureau\Thomas\Users\tom\Presentation\VisMath\Exple.avi" TargetMode="Externa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5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C:\Documents%20and%20Settings\Administrateur\Bureau\Thomas\Users\tom\Presentation\VisMath\Coquille.avi" TargetMode="External"/><Relationship Id="rId1" Type="http://schemas.microsoft.com/office/2007/relationships/media" Target="file:///C:\Documents%20and%20Settings\Administrateur\Bureau\Thomas\Users\tom\Presentation\VisMath\Coquille.avi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C:\Documents%20and%20Settings\Administrateur\Bureau\Thomas\Users\tom\Presentation\VisMath\Sphere.avi" TargetMode="External"/><Relationship Id="rId1" Type="http://schemas.microsoft.com/office/2007/relationships/media" Target="file:///C:\Documents%20and%20Settings\Administrateur\Bureau\Thomas\Users\tom\Presentation\VisMath\Sphere.avi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file:///C:\Documents%20and%20Settings\Administrateur\Bureau\Thomas\Users\tom\Presentation\VisMath\TorusR.avi" TargetMode="External"/><Relationship Id="rId7" Type="http://schemas.openxmlformats.org/officeDocument/2006/relationships/image" Target="../media/image5.png"/><Relationship Id="rId2" Type="http://schemas.microsoft.com/office/2007/relationships/media" Target="file:///C:\Documents%20and%20Settings\Administrateur\Bureau\Thomas\Users\tom\Presentation\VisMath\TorusR.avi" TargetMode="Externa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video" Target="file:///C:\Documents%20and%20Settings\Administrateur\Bureau\Thomas\Users\tom\Presentation\VisMath\SphereR.avi" TargetMode="External"/><Relationship Id="rId10" Type="http://schemas.openxmlformats.org/officeDocument/2006/relationships/image" Target="../media/image8.png"/><Relationship Id="rId4" Type="http://schemas.microsoft.com/office/2007/relationships/media" Target="file:///C:\Documents%20and%20Settings\Administrateur\Bureau\Thomas\Users\tom\Presentation\VisMath\SphereR.avi" TargetMode="Externa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C:\Documents%20and%20Settings\Administrateur\Bureau\Thomas\Users\tom\Presentation\VisMath\Klein.avi" TargetMode="External"/><Relationship Id="rId1" Type="http://schemas.microsoft.com/office/2007/relationships/media" Target="file:///C:\Documents%20and%20Settings\Administrateur\Bureau\Thomas\Users\tom\Presentation\VisMath\Klein.avi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video" Target="file:///C:\Documents%20and%20Settings\Administrateur\Bureau\Thomas\Users\tom\Presentation\VisMath\EightKnotR.avi" TargetMode="External"/><Relationship Id="rId7" Type="http://schemas.openxmlformats.org/officeDocument/2006/relationships/image" Target="../media/image47.png"/><Relationship Id="rId2" Type="http://schemas.microsoft.com/office/2007/relationships/media" Target="file:///C:\Documents%20and%20Settings\Administrateur\Bureau\Thomas\Users\tom\Presentation\VisMath\EightKnotR.avi" TargetMode="Externa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3.xml"/><Relationship Id="rId5" Type="http://schemas.openxmlformats.org/officeDocument/2006/relationships/video" Target="file:///C:\Documents%20and%20Settings\Administrateur\Bureau\Thomas\Users\tom\Presentation\VisMath\EightKnot.avi" TargetMode="External"/><Relationship Id="rId4" Type="http://schemas.microsoft.com/office/2007/relationships/media" Target="file:///C:\Documents%20and%20Settings\Administrateur\Bureau\Thomas\Users\tom\Presentation\VisMath\EightKnot.avi" TargetMode="External"/><Relationship Id="rId9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file:///C:\Documents%20and%20Settings\Administrateur\Bureau\Thomas\Users\tom\Presentation\VisMath\CoquilleR.avi" TargetMode="External"/><Relationship Id="rId2" Type="http://schemas.microsoft.com/office/2007/relationships/media" Target="file:///C:\Documents%20and%20Settings\Administrateur\Bureau\Thomas\Users\tom\Presentation\VisMath\CoquilleR.avi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0A6E580-2120-4D8A-9FDA-5E932CC892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altLang="en-US"/>
              <a:t>Contributed Talk at the International Workshop on VISUALIZATION and MATHEMATICS 2002</a:t>
            </a:r>
            <a:endParaRPr lang="en-US" altLang="en-US" sz="240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23E93433-290F-C684-1A54-222DA5813A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11400" y="4572000"/>
            <a:ext cx="7594600" cy="1371600"/>
          </a:xfrm>
        </p:spPr>
        <p:txBody>
          <a:bodyPr/>
          <a:lstStyle/>
          <a:p>
            <a:r>
              <a:rPr lang="en-US" altLang="fr-FR" sz="2400" b="1">
                <a:latin typeface="Times" panose="02020603050405020304" pitchFamily="18" charset="0"/>
              </a:rPr>
              <a:t>Thomas Lewiner,</a:t>
            </a:r>
            <a:r>
              <a:rPr lang="en-US" altLang="fr-FR" sz="2000">
                <a:latin typeface="Times" panose="02020603050405020304" pitchFamily="18" charset="0"/>
              </a:rPr>
              <a:t>      </a:t>
            </a:r>
            <a:r>
              <a:rPr lang="en-US" altLang="fr-FR" sz="2400" b="1">
                <a:latin typeface="Times" panose="02020603050405020304" pitchFamily="18" charset="0"/>
              </a:rPr>
              <a:t>Hélio Lopes</a:t>
            </a:r>
            <a:r>
              <a:rPr lang="en-US" altLang="fr-FR" sz="2000">
                <a:latin typeface="Times" panose="02020603050405020304" pitchFamily="18" charset="0"/>
              </a:rPr>
              <a:t>,      </a:t>
            </a:r>
            <a:r>
              <a:rPr lang="en-US" altLang="fr-FR" sz="2400" b="1">
                <a:latin typeface="Times" panose="02020603050405020304" pitchFamily="18" charset="0"/>
              </a:rPr>
              <a:t>Geovan Tavares</a:t>
            </a:r>
            <a:endParaRPr lang="en-US" altLang="fr-FR" sz="2000">
              <a:latin typeface="Times" panose="02020603050405020304" pitchFamily="18" charset="0"/>
            </a:endParaRPr>
          </a:p>
          <a:p>
            <a:pPr>
              <a:lnSpc>
                <a:spcPct val="0"/>
              </a:lnSpc>
              <a:spcBef>
                <a:spcPct val="80000"/>
              </a:spcBef>
            </a:pPr>
            <a:endParaRPr lang="en-US" altLang="fr-FR" sz="3200">
              <a:latin typeface="Times" panose="02020603050405020304" pitchFamily="18" charset="0"/>
            </a:endParaRPr>
          </a:p>
          <a:p>
            <a:r>
              <a:rPr lang="en-US" altLang="fr-FR" sz="2800">
                <a:latin typeface="Times" panose="02020603050405020304" pitchFamily="18" charset="0"/>
              </a:rPr>
              <a:t>Math&amp;</a:t>
            </a:r>
            <a:r>
              <a:rPr lang="en-US" altLang="en-US" sz="2800">
                <a:latin typeface="Times" panose="02020603050405020304" pitchFamily="18" charset="0"/>
              </a:rPr>
              <a:t>Media Laboratory,</a:t>
            </a:r>
          </a:p>
          <a:p>
            <a:r>
              <a:rPr lang="en-US" altLang="fr-FR" sz="2800">
                <a:latin typeface="Times" panose="02020603050405020304" pitchFamily="18" charset="0"/>
              </a:rPr>
              <a:t>Department of Mathematics, PUC-Rio</a:t>
            </a:r>
            <a:endParaRPr lang="en-US" altLang="en-US" sz="3200">
              <a:latin typeface="Times" panose="02020603050405020304" pitchFamily="18" charset="0"/>
            </a:endParaRPr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BE706440-65B5-56EF-D958-6E17DCDC35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Visualizing Forman's discrete vector field</a:t>
            </a:r>
            <a:endParaRPr lang="en-US" altLang="fr-FR"/>
          </a:p>
        </p:txBody>
      </p:sp>
      <p:pic>
        <p:nvPicPr>
          <p:cNvPr id="66576" name="Picture 16">
            <a:extLst>
              <a:ext uri="{FF2B5EF4-FFF2-40B4-BE49-F238E27FC236}">
                <a16:creationId xmlns:a16="http://schemas.microsoft.com/office/drawing/2014/main" id="{1A4A1DB5-447C-B5A6-64CC-376AB38CF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2552700"/>
            <a:ext cx="651827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500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572687A-3782-7202-FC4A-54B31E5546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B755A-5790-E241-9760-75C8FC4E58EF}" type="slidenum">
              <a:rPr lang="en-US" altLang="en-US"/>
              <a:pPr/>
              <a:t>10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31A951E-9031-1E1F-7070-893DABF7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181255" name="Picture 7">
            <a:extLst>
              <a:ext uri="{FF2B5EF4-FFF2-40B4-BE49-F238E27FC236}">
                <a16:creationId xmlns:a16="http://schemas.microsoft.com/office/drawing/2014/main" id="{656886C4-1FBF-A2C0-73F7-0730354B8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479800"/>
            <a:ext cx="4297363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0" name="Rectangle 2">
            <a:extLst>
              <a:ext uri="{FF2B5EF4-FFF2-40B4-BE49-F238E27FC236}">
                <a16:creationId xmlns:a16="http://schemas.microsoft.com/office/drawing/2014/main" id="{BEEDA8E4-4704-A5F1-7596-74132DAFE8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Discrete Gradient Vector Field (1)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2D400396-83A8-8B54-F55C-4798F2C586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CC33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>
              <a:buFontTx/>
              <a:buNone/>
            </a:pPr>
            <a:r>
              <a:rPr lang="en-US" altLang="fr-FR"/>
              <a:t>A discrete gradient vector field </a:t>
            </a:r>
            <a:r>
              <a:rPr lang="en-US" altLang="fr-FR" i="1"/>
              <a:t>V</a:t>
            </a:r>
            <a:r>
              <a:rPr lang="en-US" altLang="fr-FR"/>
              <a:t> is an acyclic pairing in the Hasse diagram:</a:t>
            </a:r>
          </a:p>
          <a:p>
            <a:pPr>
              <a:buFontTx/>
              <a:buNone/>
            </a:pPr>
            <a:r>
              <a:rPr lang="en-US" altLang="fr-FR" sz="2400" b="1">
                <a:solidFill>
                  <a:srgbClr val="FF0000"/>
                </a:solidFill>
              </a:rPr>
              <a:t>Acyclic</a:t>
            </a:r>
            <a:r>
              <a:rPr lang="en-US" altLang="fr-FR" sz="2400"/>
              <a:t> : inverting the orientation of the links between paired cells do not create circuit.</a:t>
            </a:r>
            <a:endParaRPr lang="en-US" altLang="fr-FR"/>
          </a:p>
        </p:txBody>
      </p:sp>
      <p:pic>
        <p:nvPicPr>
          <p:cNvPr id="181253" name="Picture 5">
            <a:extLst>
              <a:ext uri="{FF2B5EF4-FFF2-40B4-BE49-F238E27FC236}">
                <a16:creationId xmlns:a16="http://schemas.microsoft.com/office/drawing/2014/main" id="{305EAAE1-5A8A-A3CA-0A8B-E2C4C72D8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0925" y="3778250"/>
            <a:ext cx="3217863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4" name="Rectangle 6">
            <a:extLst>
              <a:ext uri="{FF2B5EF4-FFF2-40B4-BE49-F238E27FC236}">
                <a16:creationId xmlns:a16="http://schemas.microsoft.com/office/drawing/2014/main" id="{B8DB0580-C5C9-BC16-0865-CAC67FB65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219450"/>
            <a:ext cx="2159000" cy="2333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1728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8862F59-D898-E1C1-3C5B-283F7520F6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5B205-214B-644F-B1C3-B892E308EAC3}" type="slidenum">
              <a:rPr lang="en-US" altLang="en-US"/>
              <a:pPr/>
              <a:t>11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C1C8DC8-A1F8-733F-0FF0-7B1F0415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09923" name="Rectangle 1027">
            <a:extLst>
              <a:ext uri="{FF2B5EF4-FFF2-40B4-BE49-F238E27FC236}">
                <a16:creationId xmlns:a16="http://schemas.microsoft.com/office/drawing/2014/main" id="{34EB8D23-8DFA-A1B6-C57B-3BFBE1737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fr-FR" i="1"/>
              <a:t>V</a:t>
            </a:r>
            <a:r>
              <a:rPr lang="en-US" altLang="fr-FR"/>
              <a:t> discrete gradient vector field :</a:t>
            </a:r>
          </a:p>
          <a:p>
            <a:r>
              <a:rPr lang="en-US" altLang="fr-FR" i="1"/>
              <a:t>V: </a:t>
            </a:r>
            <a:r>
              <a:rPr lang="en-US" altLang="fr-FR"/>
              <a:t>disjoint pairs of cells {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>
                <a:sym typeface="Greek Symbols" pitchFamily="18" charset="2"/>
              </a:rPr>
              <a:t>,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>
                <a:sym typeface="Greek Symbols" pitchFamily="18" charset="2"/>
              </a:rPr>
              <a:t>} with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>
                <a:sym typeface="Greek Symbols" pitchFamily="18" charset="2"/>
              </a:rPr>
              <a:t> face of </a:t>
            </a:r>
            <a:r>
              <a:rPr lang="en-US" altLang="fr-FR">
                <a:sym typeface="Symbol" pitchFamily="2" charset="2"/>
              </a:rPr>
              <a:t></a:t>
            </a:r>
            <a:endParaRPr lang="en-US" altLang="fr-FR">
              <a:sym typeface="Greek Symbols" pitchFamily="18" charset="2"/>
            </a:endParaRP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US" altLang="fr-FR" i="1">
                <a:sym typeface="Greek Symbols" pitchFamily="18" charset="2"/>
              </a:rPr>
              <a:t>V(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i="1">
                <a:sym typeface="Greek Symbols" pitchFamily="18" charset="2"/>
              </a:rPr>
              <a:t>)= 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 i="1">
                <a:sym typeface="Greek Symbols" pitchFamily="18" charset="2"/>
              </a:rPr>
              <a:t>, V(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 i="1">
                <a:sym typeface="Greek Symbols" pitchFamily="18" charset="2"/>
              </a:rPr>
              <a:t>)=0</a:t>
            </a:r>
            <a:endParaRPr lang="en-US" altLang="fr-FR" baseline="-25000">
              <a:sym typeface="Greek Symbols" pitchFamily="18" charset="2"/>
            </a:endParaRPr>
          </a:p>
          <a:p>
            <a:r>
              <a:rPr lang="en-US" altLang="fr-FR" i="1"/>
              <a:t>V</a:t>
            </a:r>
            <a:r>
              <a:rPr lang="en-US" altLang="fr-FR"/>
              <a:t> is acyclic: there is no trivial closed </a:t>
            </a:r>
            <a:r>
              <a:rPr lang="en-US" altLang="fr-FR" i="1"/>
              <a:t>V</a:t>
            </a:r>
            <a:r>
              <a:rPr lang="en-US" altLang="fr-FR"/>
              <a:t>-path</a:t>
            </a:r>
            <a:endParaRPr lang="en-US" altLang="fr-FR" i="1">
              <a:sym typeface="Greek Symbols" pitchFamily="18" charset="2"/>
            </a:endParaRPr>
          </a:p>
          <a:p>
            <a:pPr>
              <a:buFontTx/>
              <a:buNone/>
            </a:pPr>
            <a:endParaRPr lang="en-US" altLang="fr-FR" sz="2400" i="1">
              <a:solidFill>
                <a:srgbClr val="FF0000"/>
              </a:solidFill>
              <a:sym typeface="Greek Symbols" pitchFamily="18" charset="2"/>
            </a:endParaRPr>
          </a:p>
          <a:p>
            <a:pPr>
              <a:buFontTx/>
              <a:buNone/>
            </a:pPr>
            <a:endParaRPr lang="en-US" altLang="fr-FR" sz="2400" i="1">
              <a:solidFill>
                <a:srgbClr val="FF0000"/>
              </a:solidFill>
              <a:sym typeface="Greek Symbols" pitchFamily="18" charset="2"/>
            </a:endParaRPr>
          </a:p>
          <a:p>
            <a:pPr>
              <a:buFontTx/>
              <a:buNone/>
            </a:pPr>
            <a:endParaRPr lang="en-US" altLang="fr-FR" sz="2400" i="1">
              <a:solidFill>
                <a:srgbClr val="FF0000"/>
              </a:solidFill>
              <a:sym typeface="Greek Symbols" pitchFamily="18" charset="2"/>
            </a:endParaRPr>
          </a:p>
          <a:p>
            <a:pPr>
              <a:buFontTx/>
              <a:buNone/>
            </a:pPr>
            <a:endParaRPr lang="en-US" altLang="fr-FR" sz="2400" i="1">
              <a:solidFill>
                <a:srgbClr val="FF0000"/>
              </a:solidFill>
              <a:sym typeface="Greek Symbols" pitchFamily="18" charset="2"/>
            </a:endParaRPr>
          </a:p>
          <a:p>
            <a:pPr>
              <a:buFontTx/>
              <a:buNone/>
            </a:pPr>
            <a:r>
              <a:rPr lang="en-US" altLang="fr-FR" sz="2400" i="1">
                <a:solidFill>
                  <a:srgbClr val="FF0000"/>
                </a:solidFill>
                <a:sym typeface="Greek Symbols" pitchFamily="18" charset="2"/>
              </a:rPr>
              <a:t>V</a:t>
            </a:r>
            <a:r>
              <a:rPr lang="en-US" altLang="fr-FR" sz="2400">
                <a:solidFill>
                  <a:srgbClr val="FF0000"/>
                </a:solidFill>
                <a:sym typeface="Greek Symbols" pitchFamily="18" charset="2"/>
              </a:rPr>
              <a:t>-path</a:t>
            </a:r>
            <a:r>
              <a:rPr lang="en-US" altLang="fr-FR" sz="2400">
                <a:sym typeface="Greek Symbols" pitchFamily="18" charset="2"/>
              </a:rPr>
              <a:t>: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0</a:t>
            </a:r>
            <a:r>
              <a:rPr lang="en-US" altLang="fr-FR" sz="2400">
                <a:sym typeface="Greek Symbols" pitchFamily="18" charset="2"/>
              </a:rPr>
              <a:t>, 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 sz="2400" baseline="-25000">
                <a:sym typeface="Greek Symbols" pitchFamily="18" charset="2"/>
              </a:rPr>
              <a:t>0</a:t>
            </a:r>
            <a:r>
              <a:rPr lang="en-US" altLang="fr-FR" sz="2400">
                <a:sym typeface="Greek Symbols" pitchFamily="18" charset="2"/>
              </a:rPr>
              <a:t>,...,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r</a:t>
            </a:r>
            <a:r>
              <a:rPr lang="en-US" altLang="fr-FR" sz="2400">
                <a:sym typeface="Greek Symbols" pitchFamily="18" charset="2"/>
              </a:rPr>
              <a:t>, 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 sz="2400" baseline="-25000">
                <a:sym typeface="Greek Symbols" pitchFamily="18" charset="2"/>
              </a:rPr>
              <a:t>r</a:t>
            </a:r>
            <a:r>
              <a:rPr lang="en-US" altLang="fr-FR" sz="2400">
                <a:sym typeface="Greek Symbols" pitchFamily="18" charset="2"/>
              </a:rPr>
              <a:t> such that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US" altLang="fr-FR" sz="2400" i="1">
                <a:sym typeface="Greek Symbols" pitchFamily="18" charset="2"/>
              </a:rPr>
              <a:t>V(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p</a:t>
            </a:r>
            <a:r>
              <a:rPr lang="en-US" altLang="fr-FR" sz="2400" i="1">
                <a:sym typeface="Greek Symbols" pitchFamily="18" charset="2"/>
              </a:rPr>
              <a:t>)= </a:t>
            </a:r>
            <a:r>
              <a:rPr lang="en-US" altLang="fr-FR">
                <a:sym typeface="Symbol" pitchFamily="2" charset="2"/>
              </a:rPr>
              <a:t></a:t>
            </a:r>
            <a:r>
              <a:rPr lang="en-US" altLang="fr-FR" sz="2400" baseline="-25000">
                <a:sym typeface="Greek Symbols" pitchFamily="18" charset="2"/>
              </a:rPr>
              <a:t>p</a:t>
            </a:r>
            <a:r>
              <a:rPr lang="en-US" altLang="fr-FR" sz="2400" i="1">
                <a:sym typeface="Greek Symbols" pitchFamily="18" charset="2"/>
              </a:rPr>
              <a:t> </a:t>
            </a:r>
            <a:r>
              <a:rPr lang="en-US" altLang="fr-FR" sz="2400">
                <a:sym typeface="Greek Symbols" pitchFamily="18" charset="2"/>
              </a:rPr>
              <a:t>face of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p+1</a:t>
            </a:r>
            <a:r>
              <a:rPr lang="en-US" altLang="fr-FR" sz="2400">
                <a:sym typeface="Greek Symbols" pitchFamily="18" charset="2"/>
              </a:rPr>
              <a:t>,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p+1</a:t>
            </a:r>
            <a:r>
              <a:rPr lang="en-US" altLang="fr-FR" sz="2400">
                <a:sym typeface="Symbol" pitchFamily="2" charset="2"/>
              </a:rPr>
              <a:t> </a:t>
            </a:r>
            <a:r>
              <a:rPr lang="en-US" altLang="fr-FR">
                <a:sym typeface="Symbol" pitchFamily="2" charset="2"/>
              </a:rPr>
              <a:t></a:t>
            </a:r>
            <a:r>
              <a:rPr lang="en-US" altLang="fr-FR" sz="2400" baseline="-25000">
                <a:sym typeface="Greek Symbols" pitchFamily="18" charset="2"/>
              </a:rPr>
              <a:t>p</a:t>
            </a:r>
          </a:p>
        </p:txBody>
      </p:sp>
      <p:pic>
        <p:nvPicPr>
          <p:cNvPr id="209927" name="Picture 1031">
            <a:extLst>
              <a:ext uri="{FF2B5EF4-FFF2-40B4-BE49-F238E27FC236}">
                <a16:creationId xmlns:a16="http://schemas.microsoft.com/office/drawing/2014/main" id="{44019746-C0B5-AE80-D243-51353007E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3700463"/>
            <a:ext cx="60134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2" name="Rectangle 1026">
            <a:extLst>
              <a:ext uri="{FF2B5EF4-FFF2-40B4-BE49-F238E27FC236}">
                <a16:creationId xmlns:a16="http://schemas.microsoft.com/office/drawing/2014/main" id="{7663390E-4FDE-61AB-96CD-8294DF1C9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Discrete Gradient Vector Field (2)</a:t>
            </a:r>
            <a:endParaRPr lang="en-US" altLang="fr-FR" i="1"/>
          </a:p>
        </p:txBody>
      </p:sp>
      <p:sp>
        <p:nvSpPr>
          <p:cNvPr id="209928" name="Rectangle 1032">
            <a:extLst>
              <a:ext uri="{FF2B5EF4-FFF2-40B4-BE49-F238E27FC236}">
                <a16:creationId xmlns:a16="http://schemas.microsoft.com/office/drawing/2014/main" id="{74992DCB-315D-06C2-A254-9C8932770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219450"/>
            <a:ext cx="2159000" cy="2333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92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EB5B2ED2-9255-8F42-E28C-3460A1C56A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9364C-B974-3F43-8CEF-20ABD805DD3F}" type="slidenum">
              <a:rPr lang="en-US" altLang="en-US"/>
              <a:pPr/>
              <a:t>12</a:t>
            </a:fld>
            <a:endParaRPr lang="en-GB" altLang="fr-FR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B267A68-8F58-C8F2-6C26-E2B4D368A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83298" name="Rectangle 2">
            <a:extLst>
              <a:ext uri="{FF2B5EF4-FFF2-40B4-BE49-F238E27FC236}">
                <a16:creationId xmlns:a16="http://schemas.microsoft.com/office/drawing/2014/main" id="{C4EFAAC0-A76D-ED12-B2F8-CCA76CD332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Critical Cells (1)</a:t>
            </a:r>
          </a:p>
        </p:txBody>
      </p:sp>
      <p:sp>
        <p:nvSpPr>
          <p:cNvPr id="183299" name="Rectangle 3">
            <a:extLst>
              <a:ext uri="{FF2B5EF4-FFF2-40B4-BE49-F238E27FC236}">
                <a16:creationId xmlns:a16="http://schemas.microsoft.com/office/drawing/2014/main" id="{36D32A1C-9B9F-3F66-86B6-0A9BD473CB1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828800"/>
            <a:ext cx="3124200" cy="4267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Critical cells of </a:t>
            </a:r>
            <a:r>
              <a:rPr lang="en-US" altLang="en-US" i="1"/>
              <a:t>V</a:t>
            </a:r>
            <a:r>
              <a:rPr lang="en-US" altLang="en-US"/>
              <a:t>: unpaired cells, i.e. unmatched nodes in the Hasse diagram.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Index of a critical cell is its dimension</a:t>
            </a:r>
          </a:p>
        </p:txBody>
      </p:sp>
      <p:pic>
        <p:nvPicPr>
          <p:cNvPr id="183300" name="Picture 4">
            <a:extLst>
              <a:ext uri="{FF2B5EF4-FFF2-40B4-BE49-F238E27FC236}">
                <a16:creationId xmlns:a16="http://schemas.microsoft.com/office/drawing/2014/main" id="{2AF48085-F32F-7E68-E462-A597B1F1B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124200"/>
            <a:ext cx="4592638" cy="28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1" name="Picture 5">
            <a:extLst>
              <a:ext uri="{FF2B5EF4-FFF2-40B4-BE49-F238E27FC236}">
                <a16:creationId xmlns:a16="http://schemas.microsoft.com/office/drawing/2014/main" id="{859E957F-2356-6E13-DB77-15D106D0A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1851025"/>
            <a:ext cx="459263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304" name="Rectangle 8">
            <a:extLst>
              <a:ext uri="{FF2B5EF4-FFF2-40B4-BE49-F238E27FC236}">
                <a16:creationId xmlns:a16="http://schemas.microsoft.com/office/drawing/2014/main" id="{AEEF845B-9853-7D82-4864-94AF8655C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687763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12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7C8105C-8227-7F21-AB88-6E793D7511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BC206-F9F4-B741-824B-5AE8B5D5E893}" type="slidenum">
              <a:rPr lang="en-US" altLang="en-US"/>
              <a:pPr/>
              <a:t>13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96982BA-25F5-FF37-82E6-8EA1C37B6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10946" name="Rectangle 1026">
            <a:extLst>
              <a:ext uri="{FF2B5EF4-FFF2-40B4-BE49-F238E27FC236}">
                <a16:creationId xmlns:a16="http://schemas.microsoft.com/office/drawing/2014/main" id="{317DB3FD-C644-B69A-049A-E13E825B87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Critical Cells (2)</a:t>
            </a:r>
          </a:p>
        </p:txBody>
      </p:sp>
      <p:sp>
        <p:nvSpPr>
          <p:cNvPr id="210947" name="Rectangle 1027">
            <a:extLst>
              <a:ext uri="{FF2B5EF4-FFF2-40B4-BE49-F238E27FC236}">
                <a16:creationId xmlns:a16="http://schemas.microsoft.com/office/drawing/2014/main" id="{69AB93F8-48C6-3BBC-59EE-CC8EB1E1C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3200"/>
              <a:t>Depend on the gradient</a:t>
            </a:r>
            <a:br>
              <a:rPr lang="en-US" altLang="en-US" sz="3200"/>
            </a:br>
            <a:r>
              <a:rPr lang="en-US" altLang="en-US" sz="3200"/>
              <a:t>vector field used.</a:t>
            </a:r>
          </a:p>
          <a:p>
            <a:pPr>
              <a:buFontTx/>
              <a:buNone/>
            </a:pPr>
            <a:r>
              <a:rPr lang="en-US" altLang="en-US" sz="3200"/>
              <a:t>Empty discrete gradient</a:t>
            </a:r>
            <a:br>
              <a:rPr lang="en-US" altLang="en-US" sz="3200"/>
            </a:br>
            <a:r>
              <a:rPr lang="en-US" altLang="en-US" sz="3200"/>
              <a:t>vector field:</a:t>
            </a:r>
            <a:br>
              <a:rPr lang="en-US" altLang="en-US" sz="3200"/>
            </a:br>
            <a:r>
              <a:rPr lang="en-US" altLang="en-US" sz="3200"/>
              <a:t>every cell is critical.</a:t>
            </a:r>
          </a:p>
          <a:p>
            <a:endParaRPr lang="en-US" altLang="en-US" sz="3200"/>
          </a:p>
          <a:p>
            <a:endParaRPr lang="en-US" altLang="en-US" sz="320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</a:rPr>
              <a:t>Optimal</a:t>
            </a:r>
            <a:r>
              <a:rPr lang="en-US" altLang="en-US" sz="3200"/>
              <a:t> discrete gradient vector field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en-US" b="1">
                <a:sym typeface="Symbol" pitchFamily="2" charset="2"/>
              </a:rPr>
              <a:t></a:t>
            </a:r>
            <a:endParaRPr lang="en-US" altLang="en-US" sz="320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200"/>
              <a:t>Minimum number of critical cells.</a:t>
            </a:r>
          </a:p>
        </p:txBody>
      </p:sp>
      <p:pic>
        <p:nvPicPr>
          <p:cNvPr id="210949" name="Picture 1029">
            <a:extLst>
              <a:ext uri="{FF2B5EF4-FFF2-40B4-BE49-F238E27FC236}">
                <a16:creationId xmlns:a16="http://schemas.microsoft.com/office/drawing/2014/main" id="{77BA50CF-509A-8581-7F64-BF368CD79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27" r="12727"/>
          <a:stretch>
            <a:fillRect/>
          </a:stretch>
        </p:blipFill>
        <p:spPr bwMode="auto">
          <a:xfrm>
            <a:off x="6421438" y="1447800"/>
            <a:ext cx="340836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3" name="Rectangle 1033">
            <a:extLst>
              <a:ext uri="{FF2B5EF4-FFF2-40B4-BE49-F238E27FC236}">
                <a16:creationId xmlns:a16="http://schemas.microsoft.com/office/drawing/2014/main" id="{E7BC5592-705E-6A10-587A-FF5213999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687763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4432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E2463FF-AD5E-1291-C4C8-DE2C2E48E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CA19E-0A99-834C-AB09-1BB43CA83E83}" type="slidenum">
              <a:rPr lang="en-US" altLang="en-US"/>
              <a:pPr/>
              <a:t>14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E3EFC7F-956A-FB9A-273E-0059E69D7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79202" name="Rectangle 2">
            <a:extLst>
              <a:ext uri="{FF2B5EF4-FFF2-40B4-BE49-F238E27FC236}">
                <a16:creationId xmlns:a16="http://schemas.microsoft.com/office/drawing/2014/main" id="{084F6767-FC57-ECD8-A6F6-5193FD88B3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Relation to Topology (1)</a:t>
            </a:r>
          </a:p>
        </p:txBody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12ECF07E-58B0-BDA0-2A80-447639A662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altLang="en-US"/>
              <a:t>Morse Inequalities</a:t>
            </a:r>
          </a:p>
          <a:p>
            <a:r>
              <a:rPr lang="en-US" altLang="fr-FR"/>
              <a:t>The cell complex deformation retr</a:t>
            </a:r>
            <a:r>
              <a:rPr lang="fr-FR" altLang="fr-FR"/>
              <a:t>acts along the discrete gradient field</a:t>
            </a:r>
            <a:endParaRPr lang="en-US" altLang="fr-FR"/>
          </a:p>
        </p:txBody>
      </p:sp>
      <p:pic>
        <p:nvPicPr>
          <p:cNvPr id="179210" name="Exple.avi">
            <a:hlinkClick r:id="" action="ppaction://media"/>
            <a:extLst>
              <a:ext uri="{FF2B5EF4-FFF2-40B4-BE49-F238E27FC236}">
                <a16:creationId xmlns:a16="http://schemas.microsoft.com/office/drawing/2014/main" id="{52852786-B5C3-3D7D-88AE-116273BF86FB}"/>
              </a:ext>
            </a:extLst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038" y="3286125"/>
            <a:ext cx="4932362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11" name="Rectangle 11">
            <a:extLst>
              <a:ext uri="{FF2B5EF4-FFF2-40B4-BE49-F238E27FC236}">
                <a16:creationId xmlns:a16="http://schemas.microsoft.com/office/drawing/2014/main" id="{CE513303-186B-4C66-26A3-5B14D3EC4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8989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en-US" u="non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Tm="14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9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92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9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9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21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AC992E1-D2AD-4578-FEFF-AE179C9603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2006D-C69A-4D41-A86F-AFC835DFA375}" type="slidenum">
              <a:rPr lang="en-US" altLang="en-US"/>
              <a:pPr/>
              <a:t>15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5547E0-9FE4-F47B-6868-9D7F43FE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12995" name="Rectangle 3">
            <a:extLst>
              <a:ext uri="{FF2B5EF4-FFF2-40B4-BE49-F238E27FC236}">
                <a16:creationId xmlns:a16="http://schemas.microsoft.com/office/drawing/2014/main" id="{D8840F05-185B-F995-4F9D-2A8619EF05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can build a cell complex </a:t>
            </a:r>
            <a:r>
              <a:rPr lang="en-US" altLang="en-US" i="1"/>
              <a:t>L </a:t>
            </a:r>
            <a:r>
              <a:rPr lang="en-US" altLang="en-US"/>
              <a:t>out of the only critical cells</a:t>
            </a:r>
            <a:r>
              <a:rPr lang="en-US" altLang="fr-FR"/>
              <a:t> of </a:t>
            </a:r>
            <a:r>
              <a:rPr lang="en-US" altLang="fr-FR" i="1"/>
              <a:t>K</a:t>
            </a:r>
            <a:r>
              <a:rPr lang="en-US" altLang="en-US"/>
              <a:t>; and a homotopy from </a:t>
            </a:r>
            <a:r>
              <a:rPr lang="en-US" altLang="en-US" i="1"/>
              <a:t>K </a:t>
            </a:r>
            <a:r>
              <a:rPr lang="en-US" altLang="en-US"/>
              <a:t>to</a:t>
            </a:r>
            <a:r>
              <a:rPr lang="en-US" altLang="en-US" i="1"/>
              <a:t> L.</a:t>
            </a:r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r>
              <a:rPr lang="en-US" altLang="fr-FR"/>
              <a:t>For polyhedra, the minimal number of critical </a:t>
            </a:r>
            <a:r>
              <a:rPr lang="fr-FR" altLang="fr-FR"/>
              <a:t>cell</a:t>
            </a:r>
            <a:r>
              <a:rPr lang="en-US" altLang="fr-FR"/>
              <a:t>s is a topological invariant.</a:t>
            </a:r>
            <a:endParaRPr lang="en-US" altLang="en-US"/>
          </a:p>
        </p:txBody>
      </p:sp>
      <p:pic>
        <p:nvPicPr>
          <p:cNvPr id="212998" name="Picture 6">
            <a:extLst>
              <a:ext uri="{FF2B5EF4-FFF2-40B4-BE49-F238E27FC236}">
                <a16:creationId xmlns:a16="http://schemas.microsoft.com/office/drawing/2014/main" id="{7E2E387F-98F3-8128-9D68-8B7070629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3048000"/>
            <a:ext cx="70866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4" name="Rectangle 2">
            <a:extLst>
              <a:ext uri="{FF2B5EF4-FFF2-40B4-BE49-F238E27FC236}">
                <a16:creationId xmlns:a16="http://schemas.microsoft.com/office/drawing/2014/main" id="{66AB4300-F003-FEC8-4088-BA4AFAEFE7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Relation to Topology (2)</a:t>
            </a:r>
            <a:endParaRPr lang="en-US" altLang="en-US"/>
          </a:p>
        </p:txBody>
      </p:sp>
      <p:sp>
        <p:nvSpPr>
          <p:cNvPr id="212999" name="Rectangle 7">
            <a:extLst>
              <a:ext uri="{FF2B5EF4-FFF2-40B4-BE49-F238E27FC236}">
                <a16:creationId xmlns:a16="http://schemas.microsoft.com/office/drawing/2014/main" id="{C838FFA2-6C67-AF47-4338-87B449B77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38989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en-US" u="non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Tm="6352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0946DF0-B04A-7B6B-6AF0-B6C656D72D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C166F-98E6-4841-9873-1AC0FF18051D}" type="slidenum">
              <a:rPr lang="en-US" altLang="en-US"/>
              <a:pPr/>
              <a:t>16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47F7825-17FE-FD72-AE12-A240B3EDD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84330" name="Rectangle 10">
            <a:extLst>
              <a:ext uri="{FF2B5EF4-FFF2-40B4-BE49-F238E27FC236}">
                <a16:creationId xmlns:a16="http://schemas.microsoft.com/office/drawing/2014/main" id="{5B09E8D1-E4E2-7376-F236-029BD950A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1148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4332" name="Picture 12">
            <a:extLst>
              <a:ext uri="{FF2B5EF4-FFF2-40B4-BE49-F238E27FC236}">
                <a16:creationId xmlns:a16="http://schemas.microsoft.com/office/drawing/2014/main" id="{E5927808-A20C-F741-2269-BD4F3859A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4314825"/>
            <a:ext cx="3810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33" name="Picture 13">
            <a:extLst>
              <a:ext uri="{FF2B5EF4-FFF2-40B4-BE49-F238E27FC236}">
                <a16:creationId xmlns:a16="http://schemas.microsoft.com/office/drawing/2014/main" id="{C19AD877-9444-C72B-BC8D-D5B745D99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3886200"/>
            <a:ext cx="28067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34" name="Rectangle 14">
            <a:extLst>
              <a:ext uri="{FF2B5EF4-FFF2-40B4-BE49-F238E27FC236}">
                <a16:creationId xmlns:a16="http://schemas.microsoft.com/office/drawing/2014/main" id="{884F757E-A4B1-1270-A3A9-F4850B88D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Optimum Complexity</a:t>
            </a:r>
          </a:p>
        </p:txBody>
      </p:sp>
      <p:sp>
        <p:nvSpPr>
          <p:cNvPr id="184335" name="Rectangle 15">
            <a:extLst>
              <a:ext uri="{FF2B5EF4-FFF2-40B4-BE49-F238E27FC236}">
                <a16:creationId xmlns:a16="http://schemas.microsoft.com/office/drawing/2014/main" id="{AF0CDF09-256A-1FDA-8FD6-1E4B5F282E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fr-FR"/>
              <a:t>Optimum in each level of the Hasse diagram leads to the global optimum.</a:t>
            </a:r>
          </a:p>
          <a:p>
            <a:pPr>
              <a:buFontTx/>
              <a:buNone/>
            </a:pPr>
            <a:r>
              <a:rPr lang="en-US" altLang="fr-FR"/>
              <a:t>Reaching the optimum inside a level is a</a:t>
            </a:r>
            <a:br>
              <a:rPr lang="en-US" altLang="fr-FR"/>
            </a:br>
            <a:r>
              <a:rPr lang="en-US" altLang="fr-FR"/>
              <a:t>MAX SNP hard problem.</a:t>
            </a:r>
          </a:p>
          <a:p>
            <a:pPr>
              <a:buFontTx/>
              <a:buNone/>
            </a:pPr>
            <a:r>
              <a:rPr lang="en-US" altLang="fr-FR" sz="2400" b="1">
                <a:solidFill>
                  <a:srgbClr val="FF0000"/>
                </a:solidFill>
              </a:rPr>
              <a:t>MAX SNP hard</a:t>
            </a:r>
            <a:r>
              <a:rPr lang="en-US" altLang="fr-FR" sz="2400"/>
              <a:t> :</a:t>
            </a:r>
            <a:r>
              <a:rPr lang="en-US" altLang="fr-FR"/>
              <a:t> </a:t>
            </a:r>
            <a:r>
              <a:rPr lang="en-US" altLang="fr-FR" sz="2400"/>
              <a:t>polynomial approximations can be arbitrary far from the optimum.</a:t>
            </a:r>
          </a:p>
        </p:txBody>
      </p:sp>
      <p:sp>
        <p:nvSpPr>
          <p:cNvPr id="184336" name="Text Box 16">
            <a:extLst>
              <a:ext uri="{FF2B5EF4-FFF2-40B4-BE49-F238E27FC236}">
                <a16:creationId xmlns:a16="http://schemas.microsoft.com/office/drawing/2014/main" id="{ED8C3632-25B3-140F-FACB-ABCA838A6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6096000"/>
            <a:ext cx="1860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pt-BR" altLang="en-US" sz="1800" u="none">
                <a:latin typeface="Times New Roman" panose="02020603050405020304" pitchFamily="18" charset="0"/>
              </a:rPr>
              <a:t>(Eğecioğlu, 1995)</a:t>
            </a:r>
          </a:p>
        </p:txBody>
      </p:sp>
      <p:sp>
        <p:nvSpPr>
          <p:cNvPr id="184337" name="Text Box 17">
            <a:extLst>
              <a:ext uri="{FF2B5EF4-FFF2-40B4-BE49-F238E27FC236}">
                <a16:creationId xmlns:a16="http://schemas.microsoft.com/office/drawing/2014/main" id="{DD2A796A-6069-B5E6-65D4-7D4C8CA2D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6096000"/>
            <a:ext cx="196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pt-BR" altLang="en-US" sz="1800" u="none">
                <a:latin typeface="Times New Roman" panose="02020603050405020304" pitchFamily="18" charset="0"/>
              </a:rPr>
              <a:t>(Hachimori, 2000)</a:t>
            </a:r>
          </a:p>
        </p:txBody>
      </p:sp>
    </p:spTree>
  </p:cSld>
  <p:clrMapOvr>
    <a:masterClrMapping/>
  </p:clrMapOvr>
  <p:transition advTm="35536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12EBFE9-9C88-0AF3-820D-D5BEC68EE7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1F3E-F5E7-0245-A7DA-541B528879FC}" type="slidenum">
              <a:rPr lang="en-US" altLang="en-US"/>
              <a:pPr/>
              <a:t>17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C814F9-E51D-6589-59DC-E5286FE8C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25282" name="Rectangle 1026">
            <a:extLst>
              <a:ext uri="{FF2B5EF4-FFF2-40B4-BE49-F238E27FC236}">
                <a16:creationId xmlns:a16="http://schemas.microsoft.com/office/drawing/2014/main" id="{F674E0F1-4CB8-CE9A-87C7-E5CB8274C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Hypergraphs and the Hasse diagram</a:t>
            </a:r>
          </a:p>
        </p:txBody>
      </p:sp>
      <p:sp>
        <p:nvSpPr>
          <p:cNvPr id="225283" name="Rectangle 1027">
            <a:extLst>
              <a:ext uri="{FF2B5EF4-FFF2-40B4-BE49-F238E27FC236}">
                <a16:creationId xmlns:a16="http://schemas.microsoft.com/office/drawing/2014/main" id="{E75C9EEF-432A-4CC6-E948-5F18A04948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altLang="fr-FR"/>
              <a:t>A level of a Hasse diagram is a hypergraph.</a:t>
            </a:r>
          </a:p>
          <a:p>
            <a:r>
              <a:rPr lang="en-US" altLang="fr-FR"/>
              <a:t>A level of the Hasse diagram of a discrete gradient vector field is a hypertree.</a:t>
            </a:r>
          </a:p>
        </p:txBody>
      </p:sp>
      <p:pic>
        <p:nvPicPr>
          <p:cNvPr id="225284" name="Picture 1028">
            <a:extLst>
              <a:ext uri="{FF2B5EF4-FFF2-40B4-BE49-F238E27FC236}">
                <a16:creationId xmlns:a16="http://schemas.microsoft.com/office/drawing/2014/main" id="{0E1F9E32-1637-DD4E-141A-906D5D351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3817938"/>
            <a:ext cx="304800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85" name="Picture 1029">
            <a:extLst>
              <a:ext uri="{FF2B5EF4-FFF2-40B4-BE49-F238E27FC236}">
                <a16:creationId xmlns:a16="http://schemas.microsoft.com/office/drawing/2014/main" id="{ED603A2D-77FE-01DD-98EC-4E20D8DE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76"/>
          <a:stretch>
            <a:fillRect/>
          </a:stretch>
        </p:blipFill>
        <p:spPr bwMode="auto">
          <a:xfrm>
            <a:off x="5486400" y="3606800"/>
            <a:ext cx="4343400" cy="27622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6" name="Rectangle 1030">
            <a:extLst>
              <a:ext uri="{FF2B5EF4-FFF2-40B4-BE49-F238E27FC236}">
                <a16:creationId xmlns:a16="http://schemas.microsoft.com/office/drawing/2014/main" id="{12D11B94-3B70-154D-A824-B801D15F7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419600"/>
            <a:ext cx="3167063" cy="1066800"/>
          </a:xfrm>
          <a:prstGeom prst="rect">
            <a:avLst/>
          </a:prstGeom>
          <a:solidFill>
            <a:schemeClr val="bg1">
              <a:alpha val="5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287" name="Rectangle 1031">
            <a:extLst>
              <a:ext uri="{FF2B5EF4-FFF2-40B4-BE49-F238E27FC236}">
                <a16:creationId xmlns:a16="http://schemas.microsoft.com/office/drawing/2014/main" id="{E641E7CD-1748-8840-056F-046403BBB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3561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511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F3B3725-E284-9154-6101-C164403D15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19913-9745-6345-A406-46C1F999DE3B}" type="slidenum">
              <a:rPr lang="en-US" altLang="en-US"/>
              <a:pPr/>
              <a:t>18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620E7E-D56D-C8DB-857B-F3683654F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78178" name="Rectangle 2">
            <a:extLst>
              <a:ext uri="{FF2B5EF4-FFF2-40B4-BE49-F238E27FC236}">
                <a16:creationId xmlns:a16="http://schemas.microsoft.com/office/drawing/2014/main" id="{E5281F8F-F4A6-7DD5-7DC4-B813F4DB3D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Hypergraphs</a:t>
            </a:r>
          </a:p>
        </p:txBody>
      </p:sp>
      <p:sp>
        <p:nvSpPr>
          <p:cNvPr id="178179" name="Rectangle 3">
            <a:extLst>
              <a:ext uri="{FF2B5EF4-FFF2-40B4-BE49-F238E27FC236}">
                <a16:creationId xmlns:a16="http://schemas.microsoft.com/office/drawing/2014/main" id="{C88C4871-F481-BA86-F142-D83852A06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600200"/>
            <a:ext cx="7512050" cy="4495800"/>
          </a:xfrm>
        </p:spPr>
        <p:txBody>
          <a:bodyPr anchor="t"/>
          <a:lstStyle/>
          <a:p>
            <a:pPr>
              <a:spcBef>
                <a:spcPct val="0"/>
              </a:spcBef>
            </a:pPr>
            <a:r>
              <a:rPr lang="en-US" altLang="fr-FR"/>
              <a:t>Regular links connect two nodes</a:t>
            </a:r>
          </a:p>
          <a:p>
            <a:pPr>
              <a:spcBef>
                <a:spcPct val="0"/>
              </a:spcBef>
            </a:pPr>
            <a:r>
              <a:rPr lang="en-US" altLang="fr-FR"/>
              <a:t>Hyperlinks connect 1 or more than 3 nodes.</a:t>
            </a:r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spcBef>
                <a:spcPct val="0"/>
              </a:spcBef>
            </a:pPr>
            <a:endParaRPr lang="en-US" altLang="fr-FR"/>
          </a:p>
          <a:p>
            <a:pPr>
              <a:buFontTx/>
              <a:buNone/>
            </a:pPr>
            <a:r>
              <a:rPr lang="en-US" altLang="fr-FR" sz="2400" b="1"/>
              <a:t>Orientation</a:t>
            </a:r>
            <a:r>
              <a:rPr lang="en-US" altLang="fr-FR" sz="2400"/>
              <a:t>: each link has exactly one source node, and possibly many destination nodes.</a:t>
            </a:r>
          </a:p>
          <a:p>
            <a:pPr>
              <a:buFontTx/>
              <a:buNone/>
            </a:pPr>
            <a:r>
              <a:rPr lang="en-US" altLang="fr-FR" sz="2400" b="1"/>
              <a:t>Regular components</a:t>
            </a:r>
            <a:r>
              <a:rPr lang="en-US" altLang="fr-FR" sz="2400"/>
              <a:t>: connected components of the graphs with the only regular links.</a:t>
            </a:r>
            <a:endParaRPr lang="en-US" altLang="fr-FR"/>
          </a:p>
        </p:txBody>
      </p:sp>
      <p:pic>
        <p:nvPicPr>
          <p:cNvPr id="178185" name="Picture 9">
            <a:extLst>
              <a:ext uri="{FF2B5EF4-FFF2-40B4-BE49-F238E27FC236}">
                <a16:creationId xmlns:a16="http://schemas.microsoft.com/office/drawing/2014/main" id="{70FE4F92-72A9-B860-72EC-A838C681B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15" r="3947"/>
          <a:stretch>
            <a:fillRect/>
          </a:stretch>
        </p:blipFill>
        <p:spPr bwMode="auto">
          <a:xfrm>
            <a:off x="4191000" y="2438400"/>
            <a:ext cx="5486400" cy="232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7" name="Rectangle 11">
            <a:extLst>
              <a:ext uri="{FF2B5EF4-FFF2-40B4-BE49-F238E27FC236}">
                <a16:creationId xmlns:a16="http://schemas.microsoft.com/office/drawing/2014/main" id="{089158B1-07EC-850B-50AA-6A5BC67DB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3561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8188" name="Picture 12">
            <a:extLst>
              <a:ext uri="{FF2B5EF4-FFF2-40B4-BE49-F238E27FC236}">
                <a16:creationId xmlns:a16="http://schemas.microsoft.com/office/drawing/2014/main" id="{89850C1E-FD2D-74C9-4807-3F7DC466F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67" b="2823"/>
          <a:stretch>
            <a:fillRect/>
          </a:stretch>
        </p:blipFill>
        <p:spPr bwMode="auto">
          <a:xfrm>
            <a:off x="2362200" y="2781300"/>
            <a:ext cx="1752600" cy="163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472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B5CFE44F-90F8-0FE0-AF21-3DAE9E61DE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627098-DC7D-544D-9B62-B4AC7AFCCB31}" type="slidenum">
              <a:rPr lang="en-US" altLang="en-US"/>
              <a:pPr/>
              <a:t>19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E781193-C29B-E3CE-4805-22D978BE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214025" name="Picture 9">
            <a:extLst>
              <a:ext uri="{FF2B5EF4-FFF2-40B4-BE49-F238E27FC236}">
                <a16:creationId xmlns:a16="http://schemas.microsoft.com/office/drawing/2014/main" id="{F5297615-A8A3-A33C-433C-FF3C2443170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3657600"/>
            <a:ext cx="56388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028" name="Rectangle 12">
            <a:extLst>
              <a:ext uri="{FF2B5EF4-FFF2-40B4-BE49-F238E27FC236}">
                <a16:creationId xmlns:a16="http://schemas.microsoft.com/office/drawing/2014/main" id="{E7B2D257-4F99-DAE2-9018-8537E68C2B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Hypertrees</a:t>
            </a:r>
          </a:p>
        </p:txBody>
      </p:sp>
      <p:sp>
        <p:nvSpPr>
          <p:cNvPr id="214029" name="Rectangle 13">
            <a:extLst>
              <a:ext uri="{FF2B5EF4-FFF2-40B4-BE49-F238E27FC236}">
                <a16:creationId xmlns:a16="http://schemas.microsoft.com/office/drawing/2014/main" id="{814505AA-B744-5EF3-09EC-8AEB8872C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fr-FR"/>
              <a:t>Every node is the source of at most one hyperlink</a:t>
            </a:r>
          </a:p>
          <a:p>
            <a:pPr>
              <a:buFontTx/>
              <a:buNone/>
            </a:pPr>
            <a:r>
              <a:rPr lang="en-US" altLang="fr-FR"/>
              <a:t>Every regular component has the source node of at most one hyperlink</a:t>
            </a:r>
          </a:p>
          <a:p>
            <a:pPr>
              <a:buFontTx/>
              <a:buNone/>
            </a:pPr>
            <a:r>
              <a:rPr lang="en-US" altLang="fr-FR"/>
              <a:t>There is an orientation with no circuits</a:t>
            </a:r>
          </a:p>
        </p:txBody>
      </p:sp>
      <p:sp>
        <p:nvSpPr>
          <p:cNvPr id="214030" name="Rectangle 14">
            <a:extLst>
              <a:ext uri="{FF2B5EF4-FFF2-40B4-BE49-F238E27FC236}">
                <a16:creationId xmlns:a16="http://schemas.microsoft.com/office/drawing/2014/main" id="{16B5E685-305A-8BDA-674E-02A412F51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3561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19088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5D469C5F-D173-B2F5-C9F9-1A9847E63F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03701-42D6-FA4A-8CC4-6367A7840336}" type="slidenum">
              <a:rPr lang="en-US" altLang="en-US"/>
              <a:pPr/>
              <a:t>2</a:t>
            </a:fld>
            <a:endParaRPr lang="en-GB" altLang="fr-FR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32C25683-79B3-5048-9B34-FAAF56A1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7491CBBF-9C35-E2A3-A668-E4616BF730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Outline of the Talk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F3C1FE9A-CB1D-7E68-04BF-154D33D8BB5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393950" y="1828800"/>
            <a:ext cx="4311650" cy="4267200"/>
          </a:xfrm>
        </p:spPr>
        <p:txBody>
          <a:bodyPr rIns="0"/>
          <a:lstStyle/>
          <a:p>
            <a:r>
              <a:rPr lang="en-US" altLang="fr-FR"/>
              <a:t>Differential Morse theory</a:t>
            </a:r>
            <a:endParaRPr lang="en-US" altLang="en-US"/>
          </a:p>
          <a:p>
            <a:r>
              <a:rPr lang="en-US" altLang="fr-FR"/>
              <a:t>Forman’s discrete Morse theory</a:t>
            </a:r>
            <a:endParaRPr lang="en-US" altLang="en-US"/>
          </a:p>
          <a:p>
            <a:r>
              <a:rPr lang="en-US" altLang="en-US"/>
              <a:t>Discrete gradient vector field</a:t>
            </a:r>
          </a:p>
          <a:p>
            <a:r>
              <a:rPr lang="en-US" altLang="en-US"/>
              <a:t>Critical cells and topology</a:t>
            </a:r>
          </a:p>
          <a:p>
            <a:r>
              <a:rPr lang="en-US" altLang="en-US"/>
              <a:t>Hypergraphs &amp; hypertrees</a:t>
            </a:r>
          </a:p>
          <a:p>
            <a:r>
              <a:rPr lang="en-US" altLang="en-US"/>
              <a:t>Algorithm description</a:t>
            </a:r>
          </a:p>
          <a:p>
            <a:r>
              <a:rPr lang="en-US" altLang="en-US"/>
              <a:t>Applications</a:t>
            </a:r>
          </a:p>
        </p:txBody>
      </p:sp>
      <p:pic>
        <p:nvPicPr>
          <p:cNvPr id="63501" name="Picture 13">
            <a:extLst>
              <a:ext uri="{FF2B5EF4-FFF2-40B4-BE49-F238E27FC236}">
                <a16:creationId xmlns:a16="http://schemas.microsoft.com/office/drawing/2014/main" id="{59252BC9-CC32-0EDF-C028-38722EA4164C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05600" y="2590800"/>
            <a:ext cx="3070225" cy="2833688"/>
          </a:xfrm>
        </p:spPr>
      </p:pic>
    </p:spTree>
  </p:cSld>
  <p:clrMapOvr>
    <a:masterClrMapping/>
  </p:clrMapOvr>
  <p:transition advTm="61392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5577A26-8B1E-A6FB-B371-A25EE8EBEE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EC09F-A9AD-4649-838E-9356EDA2B6C0}" type="slidenum">
              <a:rPr lang="en-US" altLang="en-US"/>
              <a:pPr/>
              <a:t>20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2A5CFCB-9EC0-1CC9-F3DF-E1D0EF68B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28354" name="Rectangle 2">
            <a:extLst>
              <a:ext uri="{FF2B5EF4-FFF2-40B4-BE49-F238E27FC236}">
                <a16:creationId xmlns:a16="http://schemas.microsoft.com/office/drawing/2014/main" id="{11DCE48C-C8FF-19B1-F382-E4990516CE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Algorithm</a:t>
            </a:r>
          </a:p>
        </p:txBody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1FF336AA-DD6F-5272-17B5-1C6A13A423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fr-FR"/>
              <a:t>Processing each level in the Hasse diagram separately, from the highest dimension to the lowest one:</a:t>
            </a:r>
          </a:p>
          <a:p>
            <a:pPr lvl="1"/>
            <a:r>
              <a:rPr lang="en-US" altLang="fr-FR"/>
              <a:t>first level is a normal graph</a:t>
            </a:r>
          </a:p>
          <a:p>
            <a:pPr lvl="1"/>
            <a:r>
              <a:rPr lang="en-US" altLang="fr-FR"/>
              <a:t>other levels are hypergraphs</a:t>
            </a:r>
          </a:p>
        </p:txBody>
      </p:sp>
      <p:pic>
        <p:nvPicPr>
          <p:cNvPr id="228356" name="Picture 4">
            <a:extLst>
              <a:ext uri="{FF2B5EF4-FFF2-40B4-BE49-F238E27FC236}">
                <a16:creationId xmlns:a16="http://schemas.microsoft.com/office/drawing/2014/main" id="{5AB284DB-4F61-465F-624D-9B533FECB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2775" y="4621213"/>
            <a:ext cx="2638425" cy="170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8357" name="Picture 5">
            <a:extLst>
              <a:ext uri="{FF2B5EF4-FFF2-40B4-BE49-F238E27FC236}">
                <a16:creationId xmlns:a16="http://schemas.microsoft.com/office/drawing/2014/main" id="{A19ABF4F-C232-2DBA-B29B-648A8F0BE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4363" y="2871788"/>
            <a:ext cx="2601912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358" name="Picture 6">
            <a:extLst>
              <a:ext uri="{FF2B5EF4-FFF2-40B4-BE49-F238E27FC236}">
                <a16:creationId xmlns:a16="http://schemas.microsoft.com/office/drawing/2014/main" id="{46D9167F-F3A8-2A9C-2FB2-22D646A4F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5475" y="4010025"/>
            <a:ext cx="2613025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59" name="Line 7">
            <a:extLst>
              <a:ext uri="{FF2B5EF4-FFF2-40B4-BE49-F238E27FC236}">
                <a16:creationId xmlns:a16="http://schemas.microsoft.com/office/drawing/2014/main" id="{8485974B-A12B-6DAA-34C8-774D0CF106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5875" y="4243388"/>
            <a:ext cx="539750" cy="611187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8360" name="Line 8">
            <a:extLst>
              <a:ext uri="{FF2B5EF4-FFF2-40B4-BE49-F238E27FC236}">
                <a16:creationId xmlns:a16="http://schemas.microsoft.com/office/drawing/2014/main" id="{B544AD01-532F-EFCF-C841-D6F06CE625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5875" y="4852988"/>
            <a:ext cx="539750" cy="611187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8361" name="Line 9">
            <a:extLst>
              <a:ext uri="{FF2B5EF4-FFF2-40B4-BE49-F238E27FC236}">
                <a16:creationId xmlns:a16="http://schemas.microsoft.com/office/drawing/2014/main" id="{9F960841-3C26-93B5-C899-5845B595C4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32475" y="4852988"/>
            <a:ext cx="533400" cy="0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8362" name="Rectangle 10">
            <a:extLst>
              <a:ext uri="{FF2B5EF4-FFF2-40B4-BE49-F238E27FC236}">
                <a16:creationId xmlns:a16="http://schemas.microsoft.com/office/drawing/2014/main" id="{F956CF5B-FC64-CA22-7CDE-A2221AE2C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5847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294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608CF6F-0642-82A7-4664-0BC40B7189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894A1-570F-6C44-9921-A938833FD655}" type="slidenum">
              <a:rPr lang="en-US" altLang="en-US"/>
              <a:pPr/>
              <a:t>21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5B161C-2DE9-A4E6-BB8D-D124388EA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grpSp>
        <p:nvGrpSpPr>
          <p:cNvPr id="229535" name="Group 159">
            <a:extLst>
              <a:ext uri="{FF2B5EF4-FFF2-40B4-BE49-F238E27FC236}">
                <a16:creationId xmlns:a16="http://schemas.microsoft.com/office/drawing/2014/main" id="{53102D94-41B8-D918-9C45-D8B9DF678C37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159000"/>
            <a:ext cx="3598863" cy="3597275"/>
            <a:chOff x="2720" y="1360"/>
            <a:chExt cx="2267" cy="2266"/>
          </a:xfrm>
        </p:grpSpPr>
        <p:sp>
          <p:nvSpPr>
            <p:cNvPr id="229536" name="AutoShape 160">
              <a:extLst>
                <a:ext uri="{FF2B5EF4-FFF2-40B4-BE49-F238E27FC236}">
                  <a16:creationId xmlns:a16="http://schemas.microsoft.com/office/drawing/2014/main" id="{17386E15-1CD6-8A28-4A45-0EC64A83F8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37" name="AutoShape 161">
              <a:extLst>
                <a:ext uri="{FF2B5EF4-FFF2-40B4-BE49-F238E27FC236}">
                  <a16:creationId xmlns:a16="http://schemas.microsoft.com/office/drawing/2014/main" id="{1E23246E-73D4-D105-3C0B-15EE09C823D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38" name="AutoShape 162">
              <a:extLst>
                <a:ext uri="{FF2B5EF4-FFF2-40B4-BE49-F238E27FC236}">
                  <a16:creationId xmlns:a16="http://schemas.microsoft.com/office/drawing/2014/main" id="{2A80B9F2-62EC-428F-B713-71A9027EF60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39" name="AutoShape 163">
              <a:extLst>
                <a:ext uri="{FF2B5EF4-FFF2-40B4-BE49-F238E27FC236}">
                  <a16:creationId xmlns:a16="http://schemas.microsoft.com/office/drawing/2014/main" id="{CBF309FA-3346-A7E5-70A8-605BC4FB933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0" name="AutoShape 164">
              <a:extLst>
                <a:ext uri="{FF2B5EF4-FFF2-40B4-BE49-F238E27FC236}">
                  <a16:creationId xmlns:a16="http://schemas.microsoft.com/office/drawing/2014/main" id="{6F3B5321-C40C-CA55-2556-7D5E6155B1C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1" name="AutoShape 165">
              <a:extLst>
                <a:ext uri="{FF2B5EF4-FFF2-40B4-BE49-F238E27FC236}">
                  <a16:creationId xmlns:a16="http://schemas.microsoft.com/office/drawing/2014/main" id="{69B14D0B-77D0-4095-087E-7C44312F9B3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2" name="AutoShape 166">
              <a:extLst>
                <a:ext uri="{FF2B5EF4-FFF2-40B4-BE49-F238E27FC236}">
                  <a16:creationId xmlns:a16="http://schemas.microsoft.com/office/drawing/2014/main" id="{9C9C2868-D775-1D4F-D588-3B0119DF050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3" name="AutoShape 167">
              <a:extLst>
                <a:ext uri="{FF2B5EF4-FFF2-40B4-BE49-F238E27FC236}">
                  <a16:creationId xmlns:a16="http://schemas.microsoft.com/office/drawing/2014/main" id="{8BD44F18-C658-9660-F88F-575B990B791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4" name="AutoShape 168">
              <a:extLst>
                <a:ext uri="{FF2B5EF4-FFF2-40B4-BE49-F238E27FC236}">
                  <a16:creationId xmlns:a16="http://schemas.microsoft.com/office/drawing/2014/main" id="{F7E32960-241F-B15A-BFBE-5527FEBDBE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5" name="AutoShape 169">
              <a:extLst>
                <a:ext uri="{FF2B5EF4-FFF2-40B4-BE49-F238E27FC236}">
                  <a16:creationId xmlns:a16="http://schemas.microsoft.com/office/drawing/2014/main" id="{7877B724-4939-E416-FFD0-FF5E2ACBF6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6" name="AutoShape 170">
              <a:extLst>
                <a:ext uri="{FF2B5EF4-FFF2-40B4-BE49-F238E27FC236}">
                  <a16:creationId xmlns:a16="http://schemas.microsoft.com/office/drawing/2014/main" id="{87A5D74C-E450-39D9-DD8D-A64E65B417B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7" name="AutoShape 171">
              <a:extLst>
                <a:ext uri="{FF2B5EF4-FFF2-40B4-BE49-F238E27FC236}">
                  <a16:creationId xmlns:a16="http://schemas.microsoft.com/office/drawing/2014/main" id="{12C25DE3-CE63-F7DE-18F1-CD6E3CF9D7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8" name="AutoShape 172">
              <a:extLst>
                <a:ext uri="{FF2B5EF4-FFF2-40B4-BE49-F238E27FC236}">
                  <a16:creationId xmlns:a16="http://schemas.microsoft.com/office/drawing/2014/main" id="{C7351BDE-2A70-E4C2-3324-68B76B901A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49" name="AutoShape 173">
              <a:extLst>
                <a:ext uri="{FF2B5EF4-FFF2-40B4-BE49-F238E27FC236}">
                  <a16:creationId xmlns:a16="http://schemas.microsoft.com/office/drawing/2014/main" id="{091FC228-8F6E-5D38-B7F8-61BCB864FC3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0" name="AutoShape 174">
              <a:extLst>
                <a:ext uri="{FF2B5EF4-FFF2-40B4-BE49-F238E27FC236}">
                  <a16:creationId xmlns:a16="http://schemas.microsoft.com/office/drawing/2014/main" id="{9F21539D-3775-FE4F-21FD-18888419772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1" name="AutoShape 175">
              <a:extLst>
                <a:ext uri="{FF2B5EF4-FFF2-40B4-BE49-F238E27FC236}">
                  <a16:creationId xmlns:a16="http://schemas.microsoft.com/office/drawing/2014/main" id="{4CF0ACF7-B806-FCEC-C262-ABC3215300F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2" name="AutoShape 176">
              <a:extLst>
                <a:ext uri="{FF2B5EF4-FFF2-40B4-BE49-F238E27FC236}">
                  <a16:creationId xmlns:a16="http://schemas.microsoft.com/office/drawing/2014/main" id="{2BA99286-170A-3FF3-1952-79225FAAA2F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3" name="AutoShape 177">
              <a:extLst>
                <a:ext uri="{FF2B5EF4-FFF2-40B4-BE49-F238E27FC236}">
                  <a16:creationId xmlns:a16="http://schemas.microsoft.com/office/drawing/2014/main" id="{EDA4D213-E825-484C-EC95-DAE0652E820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4" name="AutoShape 178">
              <a:extLst>
                <a:ext uri="{FF2B5EF4-FFF2-40B4-BE49-F238E27FC236}">
                  <a16:creationId xmlns:a16="http://schemas.microsoft.com/office/drawing/2014/main" id="{4E9D26C4-0C3D-1062-13D2-4A37C9F21C6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5" name="AutoShape 179">
              <a:extLst>
                <a:ext uri="{FF2B5EF4-FFF2-40B4-BE49-F238E27FC236}">
                  <a16:creationId xmlns:a16="http://schemas.microsoft.com/office/drawing/2014/main" id="{D459415B-2C80-A991-0B13-AE97DA37F1E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6" name="AutoShape 180">
              <a:extLst>
                <a:ext uri="{FF2B5EF4-FFF2-40B4-BE49-F238E27FC236}">
                  <a16:creationId xmlns:a16="http://schemas.microsoft.com/office/drawing/2014/main" id="{FCB9953D-9A6E-BFC0-1171-813A7F4E1E5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7" name="AutoShape 181">
              <a:extLst>
                <a:ext uri="{FF2B5EF4-FFF2-40B4-BE49-F238E27FC236}">
                  <a16:creationId xmlns:a16="http://schemas.microsoft.com/office/drawing/2014/main" id="{1BAE68CD-AF91-9457-9D2C-F52F0D7258E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8" name="AutoShape 182">
              <a:extLst>
                <a:ext uri="{FF2B5EF4-FFF2-40B4-BE49-F238E27FC236}">
                  <a16:creationId xmlns:a16="http://schemas.microsoft.com/office/drawing/2014/main" id="{9419DCBE-0857-ADFF-7E41-6FBC0854E6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59" name="AutoShape 183">
              <a:extLst>
                <a:ext uri="{FF2B5EF4-FFF2-40B4-BE49-F238E27FC236}">
                  <a16:creationId xmlns:a16="http://schemas.microsoft.com/office/drawing/2014/main" id="{E03132D7-3509-350D-0EE0-A3385622481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0" name="AutoShape 184">
              <a:extLst>
                <a:ext uri="{FF2B5EF4-FFF2-40B4-BE49-F238E27FC236}">
                  <a16:creationId xmlns:a16="http://schemas.microsoft.com/office/drawing/2014/main" id="{F4835926-FE9A-0124-C331-A5EFDF77444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1" name="AutoShape 185">
              <a:extLst>
                <a:ext uri="{FF2B5EF4-FFF2-40B4-BE49-F238E27FC236}">
                  <a16:creationId xmlns:a16="http://schemas.microsoft.com/office/drawing/2014/main" id="{0CEE86E2-6124-79F8-9A33-1BDA365DDCB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2" name="AutoShape 186">
              <a:extLst>
                <a:ext uri="{FF2B5EF4-FFF2-40B4-BE49-F238E27FC236}">
                  <a16:creationId xmlns:a16="http://schemas.microsoft.com/office/drawing/2014/main" id="{8988F3CB-83C1-C197-6030-219C065A9E8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3" name="AutoShape 187">
              <a:extLst>
                <a:ext uri="{FF2B5EF4-FFF2-40B4-BE49-F238E27FC236}">
                  <a16:creationId xmlns:a16="http://schemas.microsoft.com/office/drawing/2014/main" id="{941261F9-61FE-DF1A-8363-3671544A5ED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4" name="AutoShape 188">
              <a:extLst>
                <a:ext uri="{FF2B5EF4-FFF2-40B4-BE49-F238E27FC236}">
                  <a16:creationId xmlns:a16="http://schemas.microsoft.com/office/drawing/2014/main" id="{8C8CB6DE-8373-91AB-8493-5B34DA7A2FC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5" name="AutoShape 189">
              <a:extLst>
                <a:ext uri="{FF2B5EF4-FFF2-40B4-BE49-F238E27FC236}">
                  <a16:creationId xmlns:a16="http://schemas.microsoft.com/office/drawing/2014/main" id="{08136D20-C140-E76E-F0DA-DCAD8A54ABA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6" name="AutoShape 190">
              <a:extLst>
                <a:ext uri="{FF2B5EF4-FFF2-40B4-BE49-F238E27FC236}">
                  <a16:creationId xmlns:a16="http://schemas.microsoft.com/office/drawing/2014/main" id="{ED3F0372-18F8-891B-9C26-0041E673700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7" name="AutoShape 191">
              <a:extLst>
                <a:ext uri="{FF2B5EF4-FFF2-40B4-BE49-F238E27FC236}">
                  <a16:creationId xmlns:a16="http://schemas.microsoft.com/office/drawing/2014/main" id="{7F1E4335-1C0F-BD6E-6A71-5C80E5A3F3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8" name="AutoShape 192">
              <a:extLst>
                <a:ext uri="{FF2B5EF4-FFF2-40B4-BE49-F238E27FC236}">
                  <a16:creationId xmlns:a16="http://schemas.microsoft.com/office/drawing/2014/main" id="{471F8681-19F9-2BC8-770D-F01C4E954DB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69" name="AutoShape 193">
              <a:extLst>
                <a:ext uri="{FF2B5EF4-FFF2-40B4-BE49-F238E27FC236}">
                  <a16:creationId xmlns:a16="http://schemas.microsoft.com/office/drawing/2014/main" id="{4C7A6E90-F39B-5706-55ED-73031C1166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0" name="AutoShape 194">
              <a:extLst>
                <a:ext uri="{FF2B5EF4-FFF2-40B4-BE49-F238E27FC236}">
                  <a16:creationId xmlns:a16="http://schemas.microsoft.com/office/drawing/2014/main" id="{CD2393B4-B402-D864-7F8B-FA8F29F97E7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1" name="AutoShape 195">
              <a:extLst>
                <a:ext uri="{FF2B5EF4-FFF2-40B4-BE49-F238E27FC236}">
                  <a16:creationId xmlns:a16="http://schemas.microsoft.com/office/drawing/2014/main" id="{B5B56826-558C-C70B-F3C0-9453928A77F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2" name="AutoShape 196">
              <a:extLst>
                <a:ext uri="{FF2B5EF4-FFF2-40B4-BE49-F238E27FC236}">
                  <a16:creationId xmlns:a16="http://schemas.microsoft.com/office/drawing/2014/main" id="{8C0EC11C-0A38-7FA9-F94A-F910EE2B27C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3" name="AutoShape 197">
              <a:extLst>
                <a:ext uri="{FF2B5EF4-FFF2-40B4-BE49-F238E27FC236}">
                  <a16:creationId xmlns:a16="http://schemas.microsoft.com/office/drawing/2014/main" id="{6C58D12A-E8AC-3BDB-321B-F5EDDD904E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4" name="AutoShape 198">
              <a:extLst>
                <a:ext uri="{FF2B5EF4-FFF2-40B4-BE49-F238E27FC236}">
                  <a16:creationId xmlns:a16="http://schemas.microsoft.com/office/drawing/2014/main" id="{FAFB5C4B-FCF1-884A-5773-D089D3E884F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5" name="AutoShape 199">
              <a:extLst>
                <a:ext uri="{FF2B5EF4-FFF2-40B4-BE49-F238E27FC236}">
                  <a16:creationId xmlns:a16="http://schemas.microsoft.com/office/drawing/2014/main" id="{FE3F7395-C1C1-C18F-D8DE-78246CAC69F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6" name="AutoShape 200">
              <a:extLst>
                <a:ext uri="{FF2B5EF4-FFF2-40B4-BE49-F238E27FC236}">
                  <a16:creationId xmlns:a16="http://schemas.microsoft.com/office/drawing/2014/main" id="{5D666485-23B5-CBA4-71C0-310B6E7840C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7" name="AutoShape 201">
              <a:extLst>
                <a:ext uri="{FF2B5EF4-FFF2-40B4-BE49-F238E27FC236}">
                  <a16:creationId xmlns:a16="http://schemas.microsoft.com/office/drawing/2014/main" id="{6FCB691D-761A-7385-AD33-3E97F0BA62C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8" name="AutoShape 202">
              <a:extLst>
                <a:ext uri="{FF2B5EF4-FFF2-40B4-BE49-F238E27FC236}">
                  <a16:creationId xmlns:a16="http://schemas.microsoft.com/office/drawing/2014/main" id="{0C4470C7-40F9-D3E9-3BCC-C39F385E369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79" name="AutoShape 203">
              <a:extLst>
                <a:ext uri="{FF2B5EF4-FFF2-40B4-BE49-F238E27FC236}">
                  <a16:creationId xmlns:a16="http://schemas.microsoft.com/office/drawing/2014/main" id="{BCD6AC8E-EFE8-8D59-C6E7-CF2A8C9299D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0" name="AutoShape 204">
              <a:extLst>
                <a:ext uri="{FF2B5EF4-FFF2-40B4-BE49-F238E27FC236}">
                  <a16:creationId xmlns:a16="http://schemas.microsoft.com/office/drawing/2014/main" id="{AF664E8A-AE1B-15EB-0B6A-68042E3E3A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1" name="AutoShape 205">
              <a:extLst>
                <a:ext uri="{FF2B5EF4-FFF2-40B4-BE49-F238E27FC236}">
                  <a16:creationId xmlns:a16="http://schemas.microsoft.com/office/drawing/2014/main" id="{A390EF00-10A9-8FFD-9930-1C3D8D781B1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2" name="AutoShape 206">
              <a:extLst>
                <a:ext uri="{FF2B5EF4-FFF2-40B4-BE49-F238E27FC236}">
                  <a16:creationId xmlns:a16="http://schemas.microsoft.com/office/drawing/2014/main" id="{272F6514-38E0-0F2A-11A9-55DBD1F9714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3" name="AutoShape 207">
              <a:extLst>
                <a:ext uri="{FF2B5EF4-FFF2-40B4-BE49-F238E27FC236}">
                  <a16:creationId xmlns:a16="http://schemas.microsoft.com/office/drawing/2014/main" id="{9C3774B0-05A8-0D12-C4E4-DCC1E62DCC6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4" name="AutoShape 208">
              <a:extLst>
                <a:ext uri="{FF2B5EF4-FFF2-40B4-BE49-F238E27FC236}">
                  <a16:creationId xmlns:a16="http://schemas.microsoft.com/office/drawing/2014/main" id="{ED07845C-28E8-47D7-ADF8-C0581D4F263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85" name="AutoShape 209">
              <a:extLst>
                <a:ext uri="{FF2B5EF4-FFF2-40B4-BE49-F238E27FC236}">
                  <a16:creationId xmlns:a16="http://schemas.microsoft.com/office/drawing/2014/main" id="{77F31060-C823-A2FD-4B81-8DC42DCE38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9378" name="Rectangle 2">
            <a:extLst>
              <a:ext uri="{FF2B5EF4-FFF2-40B4-BE49-F238E27FC236}">
                <a16:creationId xmlns:a16="http://schemas.microsoft.com/office/drawing/2014/main" id="{415885D5-F95C-FDF9-01D6-B2A8EAD55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Example: EdgeBreaker on a Torus (1)</a:t>
            </a:r>
          </a:p>
        </p:txBody>
      </p:sp>
      <p:sp>
        <p:nvSpPr>
          <p:cNvPr id="229382" name="AutoShape 6">
            <a:extLst>
              <a:ext uri="{FF2B5EF4-FFF2-40B4-BE49-F238E27FC236}">
                <a16:creationId xmlns:a16="http://schemas.microsoft.com/office/drawing/2014/main" id="{437037CA-D367-0C4B-66C3-4697FCA723F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2159000"/>
            <a:ext cx="719138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3" name="AutoShape 7">
            <a:extLst>
              <a:ext uri="{FF2B5EF4-FFF2-40B4-BE49-F238E27FC236}">
                <a16:creationId xmlns:a16="http://schemas.microsoft.com/office/drawing/2014/main" id="{9B830741-997F-AC9B-8EFE-CE65E087906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75000" y="2159000"/>
            <a:ext cx="719138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4" name="AutoShape 8">
            <a:extLst>
              <a:ext uri="{FF2B5EF4-FFF2-40B4-BE49-F238E27FC236}">
                <a16:creationId xmlns:a16="http://schemas.microsoft.com/office/drawing/2014/main" id="{B9588912-1978-A8C7-4C98-B5783EA7C6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2159000"/>
            <a:ext cx="719137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5" name="AutoShape 9">
            <a:extLst>
              <a:ext uri="{FF2B5EF4-FFF2-40B4-BE49-F238E27FC236}">
                <a16:creationId xmlns:a16="http://schemas.microsoft.com/office/drawing/2014/main" id="{ACE79FC5-FAB2-A52B-523C-E1CD777F323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2159000"/>
            <a:ext cx="719137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6" name="AutoShape 10">
            <a:extLst>
              <a:ext uri="{FF2B5EF4-FFF2-40B4-BE49-F238E27FC236}">
                <a16:creationId xmlns:a16="http://schemas.microsoft.com/office/drawing/2014/main" id="{FD3088AE-2444-582B-5214-9A5163C2FB2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2159000"/>
            <a:ext cx="719137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88" name="AutoShape 12">
            <a:extLst>
              <a:ext uri="{FF2B5EF4-FFF2-40B4-BE49-F238E27FC236}">
                <a16:creationId xmlns:a16="http://schemas.microsoft.com/office/drawing/2014/main" id="{022B0131-2B8F-05B4-24F3-ABC60CB1BD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4000" y="2159000"/>
            <a:ext cx="719138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95" name="AutoShape 19">
            <a:extLst>
              <a:ext uri="{FF2B5EF4-FFF2-40B4-BE49-F238E27FC236}">
                <a16:creationId xmlns:a16="http://schemas.microsoft.com/office/drawing/2014/main" id="{2BB6C1ED-0366-44C1-5454-C1CAF02F5CD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75000" y="2878138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97" name="AutoShape 21">
            <a:extLst>
              <a:ext uri="{FF2B5EF4-FFF2-40B4-BE49-F238E27FC236}">
                <a16:creationId xmlns:a16="http://schemas.microsoft.com/office/drawing/2014/main" id="{E504CF41-DDD0-2F2D-CB0A-F7AABF361E3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2878138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398" name="AutoShape 22">
            <a:extLst>
              <a:ext uri="{FF2B5EF4-FFF2-40B4-BE49-F238E27FC236}">
                <a16:creationId xmlns:a16="http://schemas.microsoft.com/office/drawing/2014/main" id="{847BF6C5-CC1A-38B2-99F3-64715C566D4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2878138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02" name="AutoShape 26">
            <a:extLst>
              <a:ext uri="{FF2B5EF4-FFF2-40B4-BE49-F238E27FC236}">
                <a16:creationId xmlns:a16="http://schemas.microsoft.com/office/drawing/2014/main" id="{1F6322B2-8831-2D0D-C73E-0F88AA43C4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2878138"/>
            <a:ext cx="719138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03" name="AutoShape 27">
            <a:extLst>
              <a:ext uri="{FF2B5EF4-FFF2-40B4-BE49-F238E27FC236}">
                <a16:creationId xmlns:a16="http://schemas.microsoft.com/office/drawing/2014/main" id="{144777E5-9955-D2F6-BCB2-B3B9527FB09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878138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06" name="AutoShape 30">
            <a:extLst>
              <a:ext uri="{FF2B5EF4-FFF2-40B4-BE49-F238E27FC236}">
                <a16:creationId xmlns:a16="http://schemas.microsoft.com/office/drawing/2014/main" id="{6F880FD5-97EF-674D-64F9-BEC0F1ABD3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3598863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08" name="AutoShape 32">
            <a:extLst>
              <a:ext uri="{FF2B5EF4-FFF2-40B4-BE49-F238E27FC236}">
                <a16:creationId xmlns:a16="http://schemas.microsoft.com/office/drawing/2014/main" id="{5B2800BB-48EF-5FA1-FD37-A2ECF86755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3598863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13" name="AutoShape 37">
            <a:extLst>
              <a:ext uri="{FF2B5EF4-FFF2-40B4-BE49-F238E27FC236}">
                <a16:creationId xmlns:a16="http://schemas.microsoft.com/office/drawing/2014/main" id="{BDF30884-7607-1888-89F5-80AD8AC9929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334000" y="3598863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14" name="AutoShape 38">
            <a:extLst>
              <a:ext uri="{FF2B5EF4-FFF2-40B4-BE49-F238E27FC236}">
                <a16:creationId xmlns:a16="http://schemas.microsoft.com/office/drawing/2014/main" id="{940368E4-02D2-B1F5-CAA7-4028AB6DA5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3598863"/>
            <a:ext cx="719138" cy="719137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15" name="AutoShape 39">
            <a:extLst>
              <a:ext uri="{FF2B5EF4-FFF2-40B4-BE49-F238E27FC236}">
                <a16:creationId xmlns:a16="http://schemas.microsoft.com/office/drawing/2014/main" id="{06FECB53-0C6F-E36B-2D9F-E43A95FA027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3598863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18" name="AutoShape 42">
            <a:extLst>
              <a:ext uri="{FF2B5EF4-FFF2-40B4-BE49-F238E27FC236}">
                <a16:creationId xmlns:a16="http://schemas.microsoft.com/office/drawing/2014/main" id="{EE674FBE-8F9E-D807-2A70-7CD1B804EDE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4318000"/>
            <a:ext cx="719138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22" name="AutoShape 46">
            <a:extLst>
              <a:ext uri="{FF2B5EF4-FFF2-40B4-BE49-F238E27FC236}">
                <a16:creationId xmlns:a16="http://schemas.microsoft.com/office/drawing/2014/main" id="{706F112C-AA85-9430-AD17-EAC49F7BD9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4318000"/>
            <a:ext cx="719137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24" name="AutoShape 48">
            <a:extLst>
              <a:ext uri="{FF2B5EF4-FFF2-40B4-BE49-F238E27FC236}">
                <a16:creationId xmlns:a16="http://schemas.microsoft.com/office/drawing/2014/main" id="{2C4A9FDB-BC05-006C-5FA7-F3E4443998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4000" y="4318000"/>
            <a:ext cx="719138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26" name="AutoShape 50">
            <a:extLst>
              <a:ext uri="{FF2B5EF4-FFF2-40B4-BE49-F238E27FC236}">
                <a16:creationId xmlns:a16="http://schemas.microsoft.com/office/drawing/2014/main" id="{6D2B68E7-C34D-D7A8-B1E8-FBF5E5BC43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4318000"/>
            <a:ext cx="719138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3" name="AutoShape 57">
            <a:extLst>
              <a:ext uri="{FF2B5EF4-FFF2-40B4-BE49-F238E27FC236}">
                <a16:creationId xmlns:a16="http://schemas.microsoft.com/office/drawing/2014/main" id="{BC76C1F0-235F-E1E7-7622-CDCCE3580EB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5037138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4" name="AutoShape 58">
            <a:extLst>
              <a:ext uri="{FF2B5EF4-FFF2-40B4-BE49-F238E27FC236}">
                <a16:creationId xmlns:a16="http://schemas.microsoft.com/office/drawing/2014/main" id="{33F07B29-487C-1742-B324-1B2C48B7D5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5037138"/>
            <a:ext cx="719137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6" name="AutoShape 60">
            <a:extLst>
              <a:ext uri="{FF2B5EF4-FFF2-40B4-BE49-F238E27FC236}">
                <a16:creationId xmlns:a16="http://schemas.microsoft.com/office/drawing/2014/main" id="{E2948ECC-71E6-A9FE-FE8E-2104A97714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4000" y="5037138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7" name="AutoShape 61">
            <a:extLst>
              <a:ext uri="{FF2B5EF4-FFF2-40B4-BE49-F238E27FC236}">
                <a16:creationId xmlns:a16="http://schemas.microsoft.com/office/drawing/2014/main" id="{4B47AE20-777C-D6D2-F8D2-7B3DD205D32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334000" y="5037138"/>
            <a:ext cx="719138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8" name="AutoShape 62">
            <a:extLst>
              <a:ext uri="{FF2B5EF4-FFF2-40B4-BE49-F238E27FC236}">
                <a16:creationId xmlns:a16="http://schemas.microsoft.com/office/drawing/2014/main" id="{846687D5-DB9C-0980-435E-969EE28A514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5037138"/>
            <a:ext cx="719138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39" name="AutoShape 63">
            <a:extLst>
              <a:ext uri="{FF2B5EF4-FFF2-40B4-BE49-F238E27FC236}">
                <a16:creationId xmlns:a16="http://schemas.microsoft.com/office/drawing/2014/main" id="{1A65F2D4-AB69-A658-155B-BE3DEDE56D4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5037138"/>
            <a:ext cx="719138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9493" name="Group 117">
            <a:extLst>
              <a:ext uri="{FF2B5EF4-FFF2-40B4-BE49-F238E27FC236}">
                <a16:creationId xmlns:a16="http://schemas.microsoft.com/office/drawing/2014/main" id="{DD9AAEBB-9D89-B7C2-AF5D-471721C70D97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3598863"/>
            <a:ext cx="719137" cy="719137"/>
            <a:chOff x="3627" y="2267"/>
            <a:chExt cx="453" cy="453"/>
          </a:xfrm>
        </p:grpSpPr>
        <p:sp>
          <p:nvSpPr>
            <p:cNvPr id="229410" name="AutoShape 34">
              <a:extLst>
                <a:ext uri="{FF2B5EF4-FFF2-40B4-BE49-F238E27FC236}">
                  <a16:creationId xmlns:a16="http://schemas.microsoft.com/office/drawing/2014/main" id="{6D960FE8-D0C4-80E7-782A-D632552FAA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41" name="Line 65">
              <a:extLst>
                <a:ext uri="{FF2B5EF4-FFF2-40B4-BE49-F238E27FC236}">
                  <a16:creationId xmlns:a16="http://schemas.microsoft.com/office/drawing/2014/main" id="{C4D4C4B8-D811-D967-3F0E-06C5122F29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0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6" name="Group 120">
            <a:extLst>
              <a:ext uri="{FF2B5EF4-FFF2-40B4-BE49-F238E27FC236}">
                <a16:creationId xmlns:a16="http://schemas.microsoft.com/office/drawing/2014/main" id="{358E4354-A6A9-1964-B069-2C7C2685B171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4318000"/>
            <a:ext cx="719137" cy="719138"/>
            <a:chOff x="3173" y="2720"/>
            <a:chExt cx="453" cy="453"/>
          </a:xfrm>
        </p:grpSpPr>
        <p:sp>
          <p:nvSpPr>
            <p:cNvPr id="229421" name="AutoShape 45">
              <a:extLst>
                <a:ext uri="{FF2B5EF4-FFF2-40B4-BE49-F238E27FC236}">
                  <a16:creationId xmlns:a16="http://schemas.microsoft.com/office/drawing/2014/main" id="{620C744C-2753-6133-FBA9-BFD32668DE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42" name="Line 66">
              <a:extLst>
                <a:ext uri="{FF2B5EF4-FFF2-40B4-BE49-F238E27FC236}">
                  <a16:creationId xmlns:a16="http://schemas.microsoft.com/office/drawing/2014/main" id="{A4B18089-4918-6EEC-DCCF-8F05B811BB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7" name="Group 121">
            <a:extLst>
              <a:ext uri="{FF2B5EF4-FFF2-40B4-BE49-F238E27FC236}">
                <a16:creationId xmlns:a16="http://schemas.microsoft.com/office/drawing/2014/main" id="{C4B02580-AEEF-2630-DF65-188232A207B6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3598863"/>
            <a:ext cx="719137" cy="719137"/>
            <a:chOff x="3173" y="2267"/>
            <a:chExt cx="453" cy="453"/>
          </a:xfrm>
        </p:grpSpPr>
        <p:sp>
          <p:nvSpPr>
            <p:cNvPr id="229409" name="AutoShape 33">
              <a:extLst>
                <a:ext uri="{FF2B5EF4-FFF2-40B4-BE49-F238E27FC236}">
                  <a16:creationId xmlns:a16="http://schemas.microsoft.com/office/drawing/2014/main" id="{6D777EB4-EA29-6BF1-9AE2-095CA5DF17F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43" name="Line 67">
              <a:extLst>
                <a:ext uri="{FF2B5EF4-FFF2-40B4-BE49-F238E27FC236}">
                  <a16:creationId xmlns:a16="http://schemas.microsoft.com/office/drawing/2014/main" id="{C8B3565F-B7F7-C213-C396-6915375F9C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2" name="Group 116">
            <a:extLst>
              <a:ext uri="{FF2B5EF4-FFF2-40B4-BE49-F238E27FC236}">
                <a16:creationId xmlns:a16="http://schemas.microsoft.com/office/drawing/2014/main" id="{A8622BC2-0C2F-2A58-6B71-21A552D9393C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3598863"/>
            <a:ext cx="719137" cy="719137"/>
            <a:chOff x="3627" y="2267"/>
            <a:chExt cx="453" cy="453"/>
          </a:xfrm>
        </p:grpSpPr>
        <p:sp>
          <p:nvSpPr>
            <p:cNvPr id="229411" name="AutoShape 35">
              <a:extLst>
                <a:ext uri="{FF2B5EF4-FFF2-40B4-BE49-F238E27FC236}">
                  <a16:creationId xmlns:a16="http://schemas.microsoft.com/office/drawing/2014/main" id="{FBB2691C-A9C7-CA18-AE84-DCC9EDCEEC2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40" name="Line 64">
              <a:extLst>
                <a:ext uri="{FF2B5EF4-FFF2-40B4-BE49-F238E27FC236}">
                  <a16:creationId xmlns:a16="http://schemas.microsoft.com/office/drawing/2014/main" id="{FBDF96A5-2127-0078-AED4-0C2B69B80B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49" name="Line 73">
              <a:extLst>
                <a:ext uri="{FF2B5EF4-FFF2-40B4-BE49-F238E27FC236}">
                  <a16:creationId xmlns:a16="http://schemas.microsoft.com/office/drawing/2014/main" id="{C4620229-313B-FB6F-1D8F-6106BAFE585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204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5" name="Group 119">
            <a:extLst>
              <a:ext uri="{FF2B5EF4-FFF2-40B4-BE49-F238E27FC236}">
                <a16:creationId xmlns:a16="http://schemas.microsoft.com/office/drawing/2014/main" id="{AB9B02AE-A366-2C29-5462-76093B12362E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4318000"/>
            <a:ext cx="719137" cy="720725"/>
            <a:chOff x="3173" y="2720"/>
            <a:chExt cx="453" cy="454"/>
          </a:xfrm>
        </p:grpSpPr>
        <p:sp>
          <p:nvSpPr>
            <p:cNvPr id="229420" name="AutoShape 44">
              <a:extLst>
                <a:ext uri="{FF2B5EF4-FFF2-40B4-BE49-F238E27FC236}">
                  <a16:creationId xmlns:a16="http://schemas.microsoft.com/office/drawing/2014/main" id="{CE89FE4B-C6DA-71E8-C53F-22910FF59BA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50" name="Line 74">
              <a:extLst>
                <a:ext uri="{FF2B5EF4-FFF2-40B4-BE49-F238E27FC236}">
                  <a16:creationId xmlns:a16="http://schemas.microsoft.com/office/drawing/2014/main" id="{D301BA60-990E-7095-ADC2-E6A70429F3C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294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9" name="Group 123">
            <a:extLst>
              <a:ext uri="{FF2B5EF4-FFF2-40B4-BE49-F238E27FC236}">
                <a16:creationId xmlns:a16="http://schemas.microsoft.com/office/drawing/2014/main" id="{FBBBAD99-C8CB-78BD-A6BB-5DFA24276AC9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2878138"/>
            <a:ext cx="719137" cy="719137"/>
            <a:chOff x="3627" y="1813"/>
            <a:chExt cx="453" cy="453"/>
          </a:xfrm>
        </p:grpSpPr>
        <p:sp>
          <p:nvSpPr>
            <p:cNvPr id="229399" name="AutoShape 23">
              <a:extLst>
                <a:ext uri="{FF2B5EF4-FFF2-40B4-BE49-F238E27FC236}">
                  <a16:creationId xmlns:a16="http://schemas.microsoft.com/office/drawing/2014/main" id="{A4386DEF-6776-7E93-BA4F-64BD492D80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51" name="Line 75">
              <a:extLst>
                <a:ext uri="{FF2B5EF4-FFF2-40B4-BE49-F238E27FC236}">
                  <a16:creationId xmlns:a16="http://schemas.microsoft.com/office/drawing/2014/main" id="{713FAC37-9AB2-1422-9308-661A2607CDD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00" name="Group 124">
            <a:extLst>
              <a:ext uri="{FF2B5EF4-FFF2-40B4-BE49-F238E27FC236}">
                <a16:creationId xmlns:a16="http://schemas.microsoft.com/office/drawing/2014/main" id="{307BA442-EEB1-9A37-AC3D-8D522E206499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2878138"/>
            <a:ext cx="719138" cy="719137"/>
            <a:chOff x="4080" y="1813"/>
            <a:chExt cx="453" cy="453"/>
          </a:xfrm>
        </p:grpSpPr>
        <p:sp>
          <p:nvSpPr>
            <p:cNvPr id="229401" name="AutoShape 25">
              <a:extLst>
                <a:ext uri="{FF2B5EF4-FFF2-40B4-BE49-F238E27FC236}">
                  <a16:creationId xmlns:a16="http://schemas.microsoft.com/office/drawing/2014/main" id="{90159F99-85C8-4CB9-5B8D-FE43018136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52" name="Line 76">
              <a:extLst>
                <a:ext uri="{FF2B5EF4-FFF2-40B4-BE49-F238E27FC236}">
                  <a16:creationId xmlns:a16="http://schemas.microsoft.com/office/drawing/2014/main" id="{332E1793-FD84-FF8C-5CBF-74A0FEF04A0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10" name="Group 134">
            <a:extLst>
              <a:ext uri="{FF2B5EF4-FFF2-40B4-BE49-F238E27FC236}">
                <a16:creationId xmlns:a16="http://schemas.microsoft.com/office/drawing/2014/main" id="{E6AD7C8B-38DF-99FC-4258-2656071DDFDB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878138"/>
            <a:ext cx="719138" cy="719137"/>
            <a:chOff x="2720" y="1813"/>
            <a:chExt cx="453" cy="453"/>
          </a:xfrm>
        </p:grpSpPr>
        <p:sp>
          <p:nvSpPr>
            <p:cNvPr id="229394" name="AutoShape 18">
              <a:extLst>
                <a:ext uri="{FF2B5EF4-FFF2-40B4-BE49-F238E27FC236}">
                  <a16:creationId xmlns:a16="http://schemas.microsoft.com/office/drawing/2014/main" id="{3D43455B-5F8E-9568-7CB1-99E721343C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57" name="Freeform 81">
              <a:extLst>
                <a:ext uri="{FF2B5EF4-FFF2-40B4-BE49-F238E27FC236}">
                  <a16:creationId xmlns:a16="http://schemas.microsoft.com/office/drawing/2014/main" id="{217027CB-FE16-61D1-AEE8-7F97B1459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8" name="Group 122">
            <a:extLst>
              <a:ext uri="{FF2B5EF4-FFF2-40B4-BE49-F238E27FC236}">
                <a16:creationId xmlns:a16="http://schemas.microsoft.com/office/drawing/2014/main" id="{23D5CBD1-205A-4BF5-D9C7-FDA37FF32BA6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2878138"/>
            <a:ext cx="719137" cy="719137"/>
            <a:chOff x="3173" y="1813"/>
            <a:chExt cx="453" cy="453"/>
          </a:xfrm>
        </p:grpSpPr>
        <p:sp>
          <p:nvSpPr>
            <p:cNvPr id="229396" name="AutoShape 20">
              <a:extLst>
                <a:ext uri="{FF2B5EF4-FFF2-40B4-BE49-F238E27FC236}">
                  <a16:creationId xmlns:a16="http://schemas.microsoft.com/office/drawing/2014/main" id="{BD764473-7FB2-6E2F-A7D3-0D65FBB0004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59" name="Freeform 83">
              <a:extLst>
                <a:ext uri="{FF2B5EF4-FFF2-40B4-BE49-F238E27FC236}">
                  <a16:creationId xmlns:a16="http://schemas.microsoft.com/office/drawing/2014/main" id="{7947C543-C814-A71B-1095-C214FE2B4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03" name="Group 127">
            <a:extLst>
              <a:ext uri="{FF2B5EF4-FFF2-40B4-BE49-F238E27FC236}">
                <a16:creationId xmlns:a16="http://schemas.microsoft.com/office/drawing/2014/main" id="{343C0FDC-4549-9083-B5E1-A8354C761190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4318000"/>
            <a:ext cx="719138" cy="719138"/>
            <a:chOff x="4080" y="2720"/>
            <a:chExt cx="453" cy="453"/>
          </a:xfrm>
        </p:grpSpPr>
        <p:sp>
          <p:nvSpPr>
            <p:cNvPr id="229425" name="AutoShape 49">
              <a:extLst>
                <a:ext uri="{FF2B5EF4-FFF2-40B4-BE49-F238E27FC236}">
                  <a16:creationId xmlns:a16="http://schemas.microsoft.com/office/drawing/2014/main" id="{0A6E2AD4-56C2-A5F5-A5FA-00A92F18305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60" name="Freeform 84">
              <a:extLst>
                <a:ext uri="{FF2B5EF4-FFF2-40B4-BE49-F238E27FC236}">
                  <a16:creationId xmlns:a16="http://schemas.microsoft.com/office/drawing/2014/main" id="{D7D01836-F87D-3BF5-7086-CDBB64EA4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04" name="Group 128">
            <a:extLst>
              <a:ext uri="{FF2B5EF4-FFF2-40B4-BE49-F238E27FC236}">
                <a16:creationId xmlns:a16="http://schemas.microsoft.com/office/drawing/2014/main" id="{D82C6DF3-1381-7361-257D-74F9C4429206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5037138"/>
            <a:ext cx="719137" cy="719137"/>
            <a:chOff x="3627" y="3173"/>
            <a:chExt cx="453" cy="453"/>
          </a:xfrm>
        </p:grpSpPr>
        <p:sp>
          <p:nvSpPr>
            <p:cNvPr id="229435" name="AutoShape 59">
              <a:extLst>
                <a:ext uri="{FF2B5EF4-FFF2-40B4-BE49-F238E27FC236}">
                  <a16:creationId xmlns:a16="http://schemas.microsoft.com/office/drawing/2014/main" id="{76D4404F-1311-ECF6-DFAB-22DA22F3E2A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61" name="Freeform 85">
              <a:extLst>
                <a:ext uri="{FF2B5EF4-FFF2-40B4-BE49-F238E27FC236}">
                  <a16:creationId xmlns:a16="http://schemas.microsoft.com/office/drawing/2014/main" id="{E01F6914-E27F-57C2-DA38-2F4934BC6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317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15" name="Group 139">
            <a:extLst>
              <a:ext uri="{FF2B5EF4-FFF2-40B4-BE49-F238E27FC236}">
                <a16:creationId xmlns:a16="http://schemas.microsoft.com/office/drawing/2014/main" id="{5ACE8A38-CF61-40CD-9E91-F7B0ED0C3371}"/>
              </a:ext>
            </a:extLst>
          </p:cNvPr>
          <p:cNvGrpSpPr>
            <a:grpSpLocks/>
          </p:cNvGrpSpPr>
          <p:nvPr/>
        </p:nvGrpSpPr>
        <p:grpSpPr bwMode="auto">
          <a:xfrm>
            <a:off x="6054725" y="4318000"/>
            <a:ext cx="719138" cy="719138"/>
            <a:chOff x="4534" y="2720"/>
            <a:chExt cx="453" cy="453"/>
          </a:xfrm>
        </p:grpSpPr>
        <p:sp>
          <p:nvSpPr>
            <p:cNvPr id="229427" name="AutoShape 51">
              <a:extLst>
                <a:ext uri="{FF2B5EF4-FFF2-40B4-BE49-F238E27FC236}">
                  <a16:creationId xmlns:a16="http://schemas.microsoft.com/office/drawing/2014/main" id="{B23B9DE4-9132-6725-F4B8-4F5B4BC4F97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62" name="Freeform 86">
              <a:extLst>
                <a:ext uri="{FF2B5EF4-FFF2-40B4-BE49-F238E27FC236}">
                  <a16:creationId xmlns:a16="http://schemas.microsoft.com/office/drawing/2014/main" id="{30BDD183-99D3-451B-97F4-BEEE3FD3B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01" name="Group 125">
            <a:extLst>
              <a:ext uri="{FF2B5EF4-FFF2-40B4-BE49-F238E27FC236}">
                <a16:creationId xmlns:a16="http://schemas.microsoft.com/office/drawing/2014/main" id="{2C1DF647-5DD9-5EC6-C529-72D553314AD8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2878138"/>
            <a:ext cx="720725" cy="719137"/>
            <a:chOff x="4080" y="1813"/>
            <a:chExt cx="454" cy="453"/>
          </a:xfrm>
        </p:grpSpPr>
        <p:sp>
          <p:nvSpPr>
            <p:cNvPr id="229400" name="AutoShape 24">
              <a:extLst>
                <a:ext uri="{FF2B5EF4-FFF2-40B4-BE49-F238E27FC236}">
                  <a16:creationId xmlns:a16="http://schemas.microsoft.com/office/drawing/2014/main" id="{5D5688F4-A02B-2231-F592-26A52A70054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67" name="Line 91">
              <a:extLst>
                <a:ext uri="{FF2B5EF4-FFF2-40B4-BE49-F238E27FC236}">
                  <a16:creationId xmlns:a16="http://schemas.microsoft.com/office/drawing/2014/main" id="{DEB8DE58-7A84-FAFE-CF6B-CEE86AC51E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181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02" name="Group 126">
            <a:extLst>
              <a:ext uri="{FF2B5EF4-FFF2-40B4-BE49-F238E27FC236}">
                <a16:creationId xmlns:a16="http://schemas.microsoft.com/office/drawing/2014/main" id="{86C2095F-AED1-E59B-7006-FD1499678F58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598863"/>
            <a:ext cx="720725" cy="719137"/>
            <a:chOff x="4080" y="2267"/>
            <a:chExt cx="454" cy="453"/>
          </a:xfrm>
        </p:grpSpPr>
        <p:sp>
          <p:nvSpPr>
            <p:cNvPr id="229412" name="AutoShape 36">
              <a:extLst>
                <a:ext uri="{FF2B5EF4-FFF2-40B4-BE49-F238E27FC236}">
                  <a16:creationId xmlns:a16="http://schemas.microsoft.com/office/drawing/2014/main" id="{274B81CC-3B8B-B340-CE7D-7D746BC1E83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68" name="Line 92">
              <a:extLst>
                <a:ext uri="{FF2B5EF4-FFF2-40B4-BE49-F238E27FC236}">
                  <a16:creationId xmlns:a16="http://schemas.microsoft.com/office/drawing/2014/main" id="{08D2EC1C-D06D-6017-4954-6C45755F90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24" name="Group 148">
            <a:extLst>
              <a:ext uri="{FF2B5EF4-FFF2-40B4-BE49-F238E27FC236}">
                <a16:creationId xmlns:a16="http://schemas.microsoft.com/office/drawing/2014/main" id="{40B7CD00-4289-9C9B-5AEB-C62E0BD7F827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2159000"/>
            <a:ext cx="719137" cy="3598863"/>
            <a:chOff x="3173" y="1360"/>
            <a:chExt cx="453" cy="2267"/>
          </a:xfrm>
        </p:grpSpPr>
        <p:sp>
          <p:nvSpPr>
            <p:cNvPr id="229456" name="Line 80">
              <a:extLst>
                <a:ext uri="{FF2B5EF4-FFF2-40B4-BE49-F238E27FC236}">
                  <a16:creationId xmlns:a16="http://schemas.microsoft.com/office/drawing/2014/main" id="{4FBE71FA-5709-C54C-A9A3-6B2A9AC037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113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9505" name="Group 129">
              <a:extLst>
                <a:ext uri="{FF2B5EF4-FFF2-40B4-BE49-F238E27FC236}">
                  <a16:creationId xmlns:a16="http://schemas.microsoft.com/office/drawing/2014/main" id="{B6CC85FE-0A0C-F0C2-0F0C-5A0177DF00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3" y="3173"/>
              <a:ext cx="453" cy="454"/>
              <a:chOff x="3173" y="3173"/>
              <a:chExt cx="453" cy="454"/>
            </a:xfrm>
          </p:grpSpPr>
          <p:sp>
            <p:nvSpPr>
              <p:cNvPr id="229432" name="AutoShape 56">
                <a:extLst>
                  <a:ext uri="{FF2B5EF4-FFF2-40B4-BE49-F238E27FC236}">
                    <a16:creationId xmlns:a16="http://schemas.microsoft.com/office/drawing/2014/main" id="{C4966BAD-7FE7-CB34-DDFF-7BA35F51A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17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71" name="Line 95">
                <a:extLst>
                  <a:ext uri="{FF2B5EF4-FFF2-40B4-BE49-F238E27FC236}">
                    <a16:creationId xmlns:a16="http://schemas.microsoft.com/office/drawing/2014/main" id="{1B47302E-DB48-D441-2DF0-76BA63ABE4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400" y="340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9516" name="Group 140">
            <a:extLst>
              <a:ext uri="{FF2B5EF4-FFF2-40B4-BE49-F238E27FC236}">
                <a16:creationId xmlns:a16="http://schemas.microsoft.com/office/drawing/2014/main" id="{3DCA8211-7A80-2ED0-43B0-A71D0A42647F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2159000"/>
            <a:ext cx="719137" cy="3598863"/>
            <a:chOff x="3627" y="1360"/>
            <a:chExt cx="453" cy="2267"/>
          </a:xfrm>
        </p:grpSpPr>
        <p:grpSp>
          <p:nvGrpSpPr>
            <p:cNvPr id="229511" name="Group 135">
              <a:extLst>
                <a:ext uri="{FF2B5EF4-FFF2-40B4-BE49-F238E27FC236}">
                  <a16:creationId xmlns:a16="http://schemas.microsoft.com/office/drawing/2014/main" id="{EA695CCF-418F-5294-FAA2-742C3A5A12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7" y="1360"/>
              <a:ext cx="453" cy="453"/>
              <a:chOff x="3627" y="1360"/>
              <a:chExt cx="453" cy="453"/>
            </a:xfrm>
          </p:grpSpPr>
          <p:sp>
            <p:nvSpPr>
              <p:cNvPr id="229387" name="AutoShape 11">
                <a:extLst>
                  <a:ext uri="{FF2B5EF4-FFF2-40B4-BE49-F238E27FC236}">
                    <a16:creationId xmlns:a16="http://schemas.microsoft.com/office/drawing/2014/main" id="{17ACDC6D-EA62-A760-0859-06837D04D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62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63" name="Line 87">
                <a:extLst>
                  <a:ext uri="{FF2B5EF4-FFF2-40B4-BE49-F238E27FC236}">
                    <a16:creationId xmlns:a16="http://schemas.microsoft.com/office/drawing/2014/main" id="{2783CCD6-45A3-A8A4-C18C-750002AF2B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854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72" name="Line 96">
              <a:extLst>
                <a:ext uri="{FF2B5EF4-FFF2-40B4-BE49-F238E27FC236}">
                  <a16:creationId xmlns:a16="http://schemas.microsoft.com/office/drawing/2014/main" id="{3070D782-02C7-C68A-C7CB-FE99D87D68A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17" name="Group 141">
            <a:extLst>
              <a:ext uri="{FF2B5EF4-FFF2-40B4-BE49-F238E27FC236}">
                <a16:creationId xmlns:a16="http://schemas.microsoft.com/office/drawing/2014/main" id="{84AB4E8F-BB93-3C66-5143-9A9B80F13BB0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2159000"/>
            <a:ext cx="719138" cy="3598863"/>
            <a:chOff x="4080" y="1360"/>
            <a:chExt cx="453" cy="2267"/>
          </a:xfrm>
        </p:grpSpPr>
        <p:grpSp>
          <p:nvGrpSpPr>
            <p:cNvPr id="229512" name="Group 136">
              <a:extLst>
                <a:ext uri="{FF2B5EF4-FFF2-40B4-BE49-F238E27FC236}">
                  <a16:creationId xmlns:a16="http://schemas.microsoft.com/office/drawing/2014/main" id="{36060FF9-F331-D862-35ED-21BA328A4F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1360"/>
              <a:ext cx="453" cy="453"/>
              <a:chOff x="4080" y="1360"/>
              <a:chExt cx="453" cy="453"/>
            </a:xfrm>
          </p:grpSpPr>
          <p:sp>
            <p:nvSpPr>
              <p:cNvPr id="229389" name="AutoShape 13">
                <a:extLst>
                  <a:ext uri="{FF2B5EF4-FFF2-40B4-BE49-F238E27FC236}">
                    <a16:creationId xmlns:a16="http://schemas.microsoft.com/office/drawing/2014/main" id="{35B4E5A0-50C6-177E-D3E9-D1FD06D9D0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08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64" name="Line 88">
                <a:extLst>
                  <a:ext uri="{FF2B5EF4-FFF2-40B4-BE49-F238E27FC236}">
                    <a16:creationId xmlns:a16="http://schemas.microsoft.com/office/drawing/2014/main" id="{268CB53C-D9E9-E18C-0B2A-7D47408EE2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430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73" name="Line 97">
              <a:extLst>
                <a:ext uri="{FF2B5EF4-FFF2-40B4-BE49-F238E27FC236}">
                  <a16:creationId xmlns:a16="http://schemas.microsoft.com/office/drawing/2014/main" id="{7C514203-3E81-A06D-DE9C-A151F8BBF34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9391" name="AutoShape 15">
            <a:extLst>
              <a:ext uri="{FF2B5EF4-FFF2-40B4-BE49-F238E27FC236}">
                <a16:creationId xmlns:a16="http://schemas.microsoft.com/office/drawing/2014/main" id="{E987F647-3ABD-8E52-633E-8E449E2A78D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159000"/>
            <a:ext cx="719138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9520" name="Group 144">
            <a:extLst>
              <a:ext uri="{FF2B5EF4-FFF2-40B4-BE49-F238E27FC236}">
                <a16:creationId xmlns:a16="http://schemas.microsoft.com/office/drawing/2014/main" id="{BAD250EB-D74F-9949-ED28-2105DD55DAE3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3598863"/>
            <a:ext cx="3598863" cy="719137"/>
            <a:chOff x="2720" y="2267"/>
            <a:chExt cx="2267" cy="453"/>
          </a:xfrm>
        </p:grpSpPr>
        <p:grpSp>
          <p:nvGrpSpPr>
            <p:cNvPr id="229509" name="Group 133">
              <a:extLst>
                <a:ext uri="{FF2B5EF4-FFF2-40B4-BE49-F238E27FC236}">
                  <a16:creationId xmlns:a16="http://schemas.microsoft.com/office/drawing/2014/main" id="{3ACFCB11-DEE0-3243-223F-E8764BDBF3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267"/>
              <a:ext cx="453" cy="453"/>
              <a:chOff x="2720" y="2267"/>
              <a:chExt cx="453" cy="453"/>
            </a:xfrm>
          </p:grpSpPr>
          <p:sp>
            <p:nvSpPr>
              <p:cNvPr id="229407" name="AutoShape 31">
                <a:extLst>
                  <a:ext uri="{FF2B5EF4-FFF2-40B4-BE49-F238E27FC236}">
                    <a16:creationId xmlns:a16="http://schemas.microsoft.com/office/drawing/2014/main" id="{A87EF91F-517D-5756-BB38-68A51E0F15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48" name="Line 72">
                <a:extLst>
                  <a:ext uri="{FF2B5EF4-FFF2-40B4-BE49-F238E27FC236}">
                    <a16:creationId xmlns:a16="http://schemas.microsoft.com/office/drawing/2014/main" id="{6979BEB6-4DD8-DDE8-C222-D1A3D4CDDB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267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84" name="Line 108">
              <a:extLst>
                <a:ext uri="{FF2B5EF4-FFF2-40B4-BE49-F238E27FC236}">
                  <a16:creationId xmlns:a16="http://schemas.microsoft.com/office/drawing/2014/main" id="{5A16B0C0-3547-9BCD-A0FB-208A46B50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19" name="Group 143">
            <a:extLst>
              <a:ext uri="{FF2B5EF4-FFF2-40B4-BE49-F238E27FC236}">
                <a16:creationId xmlns:a16="http://schemas.microsoft.com/office/drawing/2014/main" id="{B71F2A40-D789-568F-D76B-04C24A47D420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159000"/>
            <a:ext cx="3598863" cy="719138"/>
            <a:chOff x="2720" y="1360"/>
            <a:chExt cx="2267" cy="453"/>
          </a:xfrm>
        </p:grpSpPr>
        <p:grpSp>
          <p:nvGrpSpPr>
            <p:cNvPr id="229514" name="Group 138">
              <a:extLst>
                <a:ext uri="{FF2B5EF4-FFF2-40B4-BE49-F238E27FC236}">
                  <a16:creationId xmlns:a16="http://schemas.microsoft.com/office/drawing/2014/main" id="{9B45FEE1-58DF-ED5E-54CA-1244E649AB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4" y="1360"/>
              <a:ext cx="453" cy="453"/>
              <a:chOff x="4534" y="1360"/>
              <a:chExt cx="453" cy="453"/>
            </a:xfrm>
          </p:grpSpPr>
          <p:sp>
            <p:nvSpPr>
              <p:cNvPr id="229390" name="AutoShape 14">
                <a:extLst>
                  <a:ext uri="{FF2B5EF4-FFF2-40B4-BE49-F238E27FC236}">
                    <a16:creationId xmlns:a16="http://schemas.microsoft.com/office/drawing/2014/main" id="{1357A1EA-87CE-9C68-C55D-9D4CC094D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53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82" name="Line 106">
                <a:extLst>
                  <a:ext uri="{FF2B5EF4-FFF2-40B4-BE49-F238E27FC236}">
                    <a16:creationId xmlns:a16="http://schemas.microsoft.com/office/drawing/2014/main" id="{7EAEA979-521A-7559-E4E6-6E841A36E5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7" y="136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85" name="Line 109">
              <a:extLst>
                <a:ext uri="{FF2B5EF4-FFF2-40B4-BE49-F238E27FC236}">
                  <a16:creationId xmlns:a16="http://schemas.microsoft.com/office/drawing/2014/main" id="{B9B7863A-53B9-AED7-294C-A9863E3693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20" y="136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494" name="Group 118">
            <a:extLst>
              <a:ext uri="{FF2B5EF4-FFF2-40B4-BE49-F238E27FC236}">
                <a16:creationId xmlns:a16="http://schemas.microsoft.com/office/drawing/2014/main" id="{1B2BA3E6-9F92-6D9E-93C4-19F4BD087A06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4318000"/>
            <a:ext cx="719137" cy="719138"/>
            <a:chOff x="3627" y="2720"/>
            <a:chExt cx="453" cy="453"/>
          </a:xfrm>
        </p:grpSpPr>
        <p:sp>
          <p:nvSpPr>
            <p:cNvPr id="229423" name="AutoShape 47">
              <a:extLst>
                <a:ext uri="{FF2B5EF4-FFF2-40B4-BE49-F238E27FC236}">
                  <a16:creationId xmlns:a16="http://schemas.microsoft.com/office/drawing/2014/main" id="{4777846E-A730-ECBA-680D-25AD6EBA212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87" name="Freeform 111">
              <a:extLst>
                <a:ext uri="{FF2B5EF4-FFF2-40B4-BE49-F238E27FC236}">
                  <a16:creationId xmlns:a16="http://schemas.microsoft.com/office/drawing/2014/main" id="{05A43C0D-C5EC-B9FA-3A2D-FFD8B8E6A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22" name="Group 146">
            <a:extLst>
              <a:ext uri="{FF2B5EF4-FFF2-40B4-BE49-F238E27FC236}">
                <a16:creationId xmlns:a16="http://schemas.microsoft.com/office/drawing/2014/main" id="{DE3011DF-6253-1CDF-25F5-2B2431B82590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5037138"/>
            <a:ext cx="3598863" cy="719137"/>
            <a:chOff x="2720" y="3173"/>
            <a:chExt cx="2267" cy="453"/>
          </a:xfrm>
        </p:grpSpPr>
        <p:grpSp>
          <p:nvGrpSpPr>
            <p:cNvPr id="229507" name="Group 131">
              <a:extLst>
                <a:ext uri="{FF2B5EF4-FFF2-40B4-BE49-F238E27FC236}">
                  <a16:creationId xmlns:a16="http://schemas.microsoft.com/office/drawing/2014/main" id="{A0E08C0B-237A-C52A-FD6C-A1A49E1B4F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3173"/>
              <a:ext cx="453" cy="453"/>
              <a:chOff x="2720" y="3173"/>
              <a:chExt cx="453" cy="453"/>
            </a:xfrm>
          </p:grpSpPr>
          <p:sp>
            <p:nvSpPr>
              <p:cNvPr id="229431" name="AutoShape 55">
                <a:extLst>
                  <a:ext uri="{FF2B5EF4-FFF2-40B4-BE49-F238E27FC236}">
                    <a16:creationId xmlns:a16="http://schemas.microsoft.com/office/drawing/2014/main" id="{CE9359C7-0C52-936F-1B9F-E7D63A412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46" name="Line 70">
                <a:extLst>
                  <a:ext uri="{FF2B5EF4-FFF2-40B4-BE49-F238E27FC236}">
                    <a16:creationId xmlns:a16="http://schemas.microsoft.com/office/drawing/2014/main" id="{CFCDB3B4-1950-02E6-83E2-9EF2279E8D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317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90" name="Line 114">
              <a:extLst>
                <a:ext uri="{FF2B5EF4-FFF2-40B4-BE49-F238E27FC236}">
                  <a16:creationId xmlns:a16="http://schemas.microsoft.com/office/drawing/2014/main" id="{BE9773B7-00BA-32C4-C1A5-79EC5E0C3E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317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521" name="Group 145">
            <a:extLst>
              <a:ext uri="{FF2B5EF4-FFF2-40B4-BE49-F238E27FC236}">
                <a16:creationId xmlns:a16="http://schemas.microsoft.com/office/drawing/2014/main" id="{8141AB16-24CC-8FBF-F44F-0784A0E34EC6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4318000"/>
            <a:ext cx="3598863" cy="719138"/>
            <a:chOff x="2720" y="2720"/>
            <a:chExt cx="2267" cy="453"/>
          </a:xfrm>
        </p:grpSpPr>
        <p:grpSp>
          <p:nvGrpSpPr>
            <p:cNvPr id="229508" name="Group 132">
              <a:extLst>
                <a:ext uri="{FF2B5EF4-FFF2-40B4-BE49-F238E27FC236}">
                  <a16:creationId xmlns:a16="http://schemas.microsoft.com/office/drawing/2014/main" id="{AAB11788-89AD-20D1-EEEC-053DE12BF9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720"/>
              <a:ext cx="453" cy="453"/>
              <a:chOff x="2720" y="2720"/>
              <a:chExt cx="453" cy="453"/>
            </a:xfrm>
          </p:grpSpPr>
          <p:sp>
            <p:nvSpPr>
              <p:cNvPr id="229419" name="AutoShape 43">
                <a:extLst>
                  <a:ext uri="{FF2B5EF4-FFF2-40B4-BE49-F238E27FC236}">
                    <a16:creationId xmlns:a16="http://schemas.microsoft.com/office/drawing/2014/main" id="{0AA41E28-3DA4-6651-7492-7EA434392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447" name="Line 71">
                <a:extLst>
                  <a:ext uri="{FF2B5EF4-FFF2-40B4-BE49-F238E27FC236}">
                    <a16:creationId xmlns:a16="http://schemas.microsoft.com/office/drawing/2014/main" id="{B712CED8-481B-658A-E678-CDA5A8F6AB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72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9491" name="Line 115">
              <a:extLst>
                <a:ext uri="{FF2B5EF4-FFF2-40B4-BE49-F238E27FC236}">
                  <a16:creationId xmlns:a16="http://schemas.microsoft.com/office/drawing/2014/main" id="{D709A698-4218-B957-4D96-735D664D18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9611" name="Group 235">
            <a:extLst>
              <a:ext uri="{FF2B5EF4-FFF2-40B4-BE49-F238E27FC236}">
                <a16:creationId xmlns:a16="http://schemas.microsoft.com/office/drawing/2014/main" id="{7BF6D8D2-278C-4599-5ED8-06C404CFD512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2057400"/>
            <a:ext cx="3733800" cy="3733800"/>
            <a:chOff x="1968" y="1296"/>
            <a:chExt cx="2352" cy="2352"/>
          </a:xfrm>
        </p:grpSpPr>
        <p:grpSp>
          <p:nvGrpSpPr>
            <p:cNvPr id="229523" name="Group 147">
              <a:extLst>
                <a:ext uri="{FF2B5EF4-FFF2-40B4-BE49-F238E27FC236}">
                  <a16:creationId xmlns:a16="http://schemas.microsoft.com/office/drawing/2014/main" id="{7B6735A8-AFCF-769D-A400-2B99E86C6C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0" y="1360"/>
              <a:ext cx="453" cy="2267"/>
              <a:chOff x="2720" y="1360"/>
              <a:chExt cx="453" cy="2267"/>
            </a:xfrm>
          </p:grpSpPr>
          <p:sp>
            <p:nvSpPr>
              <p:cNvPr id="229455" name="Line 79">
                <a:extLst>
                  <a:ext uri="{FF2B5EF4-FFF2-40B4-BE49-F238E27FC236}">
                    <a16:creationId xmlns:a16="http://schemas.microsoft.com/office/drawing/2014/main" id="{2B899ABC-629E-81FD-AF16-038F08A1E2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294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9506" name="Group 130">
                <a:extLst>
                  <a:ext uri="{FF2B5EF4-FFF2-40B4-BE49-F238E27FC236}">
                    <a16:creationId xmlns:a16="http://schemas.microsoft.com/office/drawing/2014/main" id="{0C0E0F01-4D27-7B7B-203C-C5437CD6AA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0" y="3173"/>
                <a:ext cx="453" cy="454"/>
                <a:chOff x="2720" y="3173"/>
                <a:chExt cx="453" cy="454"/>
              </a:xfrm>
            </p:grpSpPr>
            <p:sp>
              <p:nvSpPr>
                <p:cNvPr id="229430" name="AutoShape 54">
                  <a:extLst>
                    <a:ext uri="{FF2B5EF4-FFF2-40B4-BE49-F238E27FC236}">
                      <a16:creationId xmlns:a16="http://schemas.microsoft.com/office/drawing/2014/main" id="{4EA42870-7520-ECA6-D818-A9B34F2D7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0" y="3173"/>
                  <a:ext cx="453" cy="453"/>
                </a:xfrm>
                <a:prstGeom prst="rtTriangle">
                  <a:avLst/>
                </a:prstGeom>
                <a:solidFill>
                  <a:srgbClr val="FFFF0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9470" name="Line 94">
                  <a:extLst>
                    <a:ext uri="{FF2B5EF4-FFF2-40B4-BE49-F238E27FC236}">
                      <a16:creationId xmlns:a16="http://schemas.microsoft.com/office/drawing/2014/main" id="{FFF89E72-F032-8A34-62EA-A3B6022E0A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2947" y="3400"/>
                  <a:ext cx="0" cy="45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29527" name="Oval 151">
              <a:extLst>
                <a:ext uri="{FF2B5EF4-FFF2-40B4-BE49-F238E27FC236}">
                  <a16:creationId xmlns:a16="http://schemas.microsoft.com/office/drawing/2014/main" id="{60A0DB3D-B49B-16A2-7C68-A214A9CAA0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1314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28" name="Oval 152">
              <a:extLst>
                <a:ext uri="{FF2B5EF4-FFF2-40B4-BE49-F238E27FC236}">
                  <a16:creationId xmlns:a16="http://schemas.microsoft.com/office/drawing/2014/main" id="{AD6F7829-7819-75F5-1F1D-ECA798EE86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1296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29" name="Oval 153">
              <a:extLst>
                <a:ext uri="{FF2B5EF4-FFF2-40B4-BE49-F238E27FC236}">
                  <a16:creationId xmlns:a16="http://schemas.microsoft.com/office/drawing/2014/main" id="{FBB2C4EB-18FE-8C96-0BEA-52FBF4D59B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530" name="Oval 154">
              <a:extLst>
                <a:ext uri="{FF2B5EF4-FFF2-40B4-BE49-F238E27FC236}">
                  <a16:creationId xmlns:a16="http://schemas.microsoft.com/office/drawing/2014/main" id="{FA744569-004C-EFC8-67D0-24C191FBC3B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9588" name="AutoShape 212">
            <a:extLst>
              <a:ext uri="{FF2B5EF4-FFF2-40B4-BE49-F238E27FC236}">
                <a16:creationId xmlns:a16="http://schemas.microsoft.com/office/drawing/2014/main" id="{DDA7BF74-55AC-6245-58D6-B23F81807E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2159000"/>
            <a:ext cx="719137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58" name="Freeform 82">
            <a:extLst>
              <a:ext uri="{FF2B5EF4-FFF2-40B4-BE49-F238E27FC236}">
                <a16:creationId xmlns:a16="http://schemas.microsoft.com/office/drawing/2014/main" id="{F2BC9622-B0A6-F24F-8CBE-357B2BA6DD76}"/>
              </a:ext>
            </a:extLst>
          </p:cNvPr>
          <p:cNvSpPr>
            <a:spLocks/>
          </p:cNvSpPr>
          <p:nvPr/>
        </p:nvSpPr>
        <p:spPr bwMode="auto">
          <a:xfrm>
            <a:off x="3894138" y="2133600"/>
            <a:ext cx="719137" cy="719138"/>
          </a:xfrm>
          <a:custGeom>
            <a:avLst/>
            <a:gdLst>
              <a:gd name="T0" fmla="*/ 0 w 444"/>
              <a:gd name="T1" fmla="*/ 456 h 456"/>
              <a:gd name="T2" fmla="*/ 444 w 444"/>
              <a:gd name="T3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4" h="456">
                <a:moveTo>
                  <a:pt x="0" y="456"/>
                </a:moveTo>
                <a:lnTo>
                  <a:pt x="444" y="0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589" name="AutoShape 213">
            <a:extLst>
              <a:ext uri="{FF2B5EF4-FFF2-40B4-BE49-F238E27FC236}">
                <a16:creationId xmlns:a16="http://schemas.microsoft.com/office/drawing/2014/main" id="{B4666773-130D-A0A2-741C-C6319D5BAC7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159000"/>
            <a:ext cx="719138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9525" name="Group 149">
            <a:extLst>
              <a:ext uri="{FF2B5EF4-FFF2-40B4-BE49-F238E27FC236}">
                <a16:creationId xmlns:a16="http://schemas.microsoft.com/office/drawing/2014/main" id="{6E21D9A8-0EEF-E301-1C19-C0186E4EB313}"/>
              </a:ext>
            </a:extLst>
          </p:cNvPr>
          <p:cNvGrpSpPr>
            <a:grpSpLocks/>
          </p:cNvGrpSpPr>
          <p:nvPr/>
        </p:nvGrpSpPr>
        <p:grpSpPr bwMode="auto">
          <a:xfrm>
            <a:off x="6053138" y="2162175"/>
            <a:ext cx="719137" cy="3595688"/>
            <a:chOff x="4533" y="1362"/>
            <a:chExt cx="453" cy="2265"/>
          </a:xfrm>
        </p:grpSpPr>
        <p:sp>
          <p:nvSpPr>
            <p:cNvPr id="229465" name="Line 89">
              <a:extLst>
                <a:ext uri="{FF2B5EF4-FFF2-40B4-BE49-F238E27FC236}">
                  <a16:creationId xmlns:a16="http://schemas.microsoft.com/office/drawing/2014/main" id="{0005A2B7-634F-72C3-8495-00D4D2B6087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1135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474" name="Line 98">
              <a:extLst>
                <a:ext uri="{FF2B5EF4-FFF2-40B4-BE49-F238E27FC236}">
                  <a16:creationId xmlns:a16="http://schemas.microsoft.com/office/drawing/2014/main" id="{8AF9974F-51FB-6FA1-A3D0-557501DDD95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3400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9590" name="Line 214">
            <a:extLst>
              <a:ext uri="{FF2B5EF4-FFF2-40B4-BE49-F238E27FC236}">
                <a16:creationId xmlns:a16="http://schemas.microsoft.com/office/drawing/2014/main" id="{0F9C9D39-65B7-B302-D19F-8D183D821F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2766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591" name="Line 215">
            <a:extLst>
              <a:ext uri="{FF2B5EF4-FFF2-40B4-BE49-F238E27FC236}">
                <a16:creationId xmlns:a16="http://schemas.microsoft.com/office/drawing/2014/main" id="{4EF3A1E7-9012-7771-D1A4-215777456C6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2766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599" name="AutoShape 223">
            <a:extLst>
              <a:ext uri="{FF2B5EF4-FFF2-40B4-BE49-F238E27FC236}">
                <a16:creationId xmlns:a16="http://schemas.microsoft.com/office/drawing/2014/main" id="{98CF2CB2-85A1-44D0-CFA9-84BCA428D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2057400"/>
            <a:ext cx="719138" cy="56673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0" name="AutoShape 224">
            <a:extLst>
              <a:ext uri="{FF2B5EF4-FFF2-40B4-BE49-F238E27FC236}">
                <a16:creationId xmlns:a16="http://schemas.microsoft.com/office/drawing/2014/main" id="{462462EA-4790-F0FF-DE61-2A836222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2705100"/>
            <a:ext cx="719138" cy="566738"/>
          </a:xfrm>
          <a:prstGeom prst="triangle">
            <a:avLst>
              <a:gd name="adj" fmla="val 50000"/>
            </a:avLst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1" name="AutoShape 225">
            <a:extLst>
              <a:ext uri="{FF2B5EF4-FFF2-40B4-BE49-F238E27FC236}">
                <a16:creationId xmlns:a16="http://schemas.microsoft.com/office/drawing/2014/main" id="{44190B34-9B63-A596-A6FD-0EA31F048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3354388"/>
            <a:ext cx="719138" cy="5667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2" name="AutoShape 226">
            <a:extLst>
              <a:ext uri="{FF2B5EF4-FFF2-40B4-BE49-F238E27FC236}">
                <a16:creationId xmlns:a16="http://schemas.microsoft.com/office/drawing/2014/main" id="{A140FA4E-04EE-1969-32EB-7772F9CFB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4002088"/>
            <a:ext cx="719138" cy="566737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3" name="AutoShape 227">
            <a:extLst>
              <a:ext uri="{FF2B5EF4-FFF2-40B4-BE49-F238E27FC236}">
                <a16:creationId xmlns:a16="http://schemas.microsoft.com/office/drawing/2014/main" id="{F7656929-C863-D2E2-DA92-635A14051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5300663"/>
            <a:ext cx="719138" cy="566737"/>
          </a:xfrm>
          <a:prstGeom prst="triangle">
            <a:avLst>
              <a:gd name="adj" fmla="val 50000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4" name="AutoShape 228">
            <a:extLst>
              <a:ext uri="{FF2B5EF4-FFF2-40B4-BE49-F238E27FC236}">
                <a16:creationId xmlns:a16="http://schemas.microsoft.com/office/drawing/2014/main" id="{06C22227-A728-80DD-8D09-1A1035AD4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4652963"/>
            <a:ext cx="719138" cy="566737"/>
          </a:xfrm>
          <a:prstGeom prst="triangle">
            <a:avLst>
              <a:gd name="adj" fmla="val 50000"/>
            </a:avLst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605" name="Text Box 229">
            <a:extLst>
              <a:ext uri="{FF2B5EF4-FFF2-40B4-BE49-F238E27FC236}">
                <a16:creationId xmlns:a16="http://schemas.microsoft.com/office/drawing/2014/main" id="{6CA3CE21-948B-0845-D1F3-68EC8998B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3825" y="2057400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29606" name="Text Box 230">
            <a:extLst>
              <a:ext uri="{FF2B5EF4-FFF2-40B4-BE49-F238E27FC236}">
                <a16:creationId xmlns:a16="http://schemas.microsoft.com/office/drawing/2014/main" id="{00B03867-3586-7F50-AC8B-B3EB5BE79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2238" y="2714625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229607" name="Text Box 231">
            <a:extLst>
              <a:ext uri="{FF2B5EF4-FFF2-40B4-BE49-F238E27FC236}">
                <a16:creationId xmlns:a16="http://schemas.microsoft.com/office/drawing/2014/main" id="{5266BEA1-F463-319C-ABB6-449574B99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337343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L</a:t>
            </a:r>
          </a:p>
        </p:txBody>
      </p:sp>
      <p:sp>
        <p:nvSpPr>
          <p:cNvPr id="229608" name="Text Box 232">
            <a:extLst>
              <a:ext uri="{FF2B5EF4-FFF2-40B4-BE49-F238E27FC236}">
                <a16:creationId xmlns:a16="http://schemas.microsoft.com/office/drawing/2014/main" id="{096E1213-E23A-A035-3018-C9502714E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2400" y="4030663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229609" name="Text Box 233">
            <a:extLst>
              <a:ext uri="{FF2B5EF4-FFF2-40B4-BE49-F238E27FC236}">
                <a16:creationId xmlns:a16="http://schemas.microsoft.com/office/drawing/2014/main" id="{7762E9F2-7EE1-17F0-5796-56A45A68C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2400" y="5348288"/>
            <a:ext cx="560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S*</a:t>
            </a:r>
          </a:p>
        </p:txBody>
      </p:sp>
      <p:sp>
        <p:nvSpPr>
          <p:cNvPr id="229610" name="Text Box 234">
            <a:extLst>
              <a:ext uri="{FF2B5EF4-FFF2-40B4-BE49-F238E27FC236}">
                <a16:creationId xmlns:a16="http://schemas.microsoft.com/office/drawing/2014/main" id="{D021255E-1540-EEF1-23FA-D54B65FC9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47005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229612" name="Rectangle 236">
            <a:extLst>
              <a:ext uri="{FF2B5EF4-FFF2-40B4-BE49-F238E27FC236}">
                <a16:creationId xmlns:a16="http://schemas.microsoft.com/office/drawing/2014/main" id="{F3AA247A-7721-A353-AA54-87D4480B6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8402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69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7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73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91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03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21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27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33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9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51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63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9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3" presetID="1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5" dur="500"/>
                                        <p:tgtEl>
                                          <p:spTgt spid="229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22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8100"/>
                            </p:stCondLst>
                            <p:childTnLst>
                              <p:par>
                                <p:cTn id="147" presetID="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29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29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22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8700"/>
                            </p:stCondLst>
                            <p:childTnLst>
                              <p:par>
                                <p:cTn id="15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9300"/>
                            </p:stCondLst>
                            <p:childTnLst>
                              <p:par>
                                <p:cTn id="15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299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16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1" dur="500"/>
                                        <p:tgtEl>
                                          <p:spTgt spid="229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6" presetID="18" presetClass="entr" presetSubtype="9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8" dur="500"/>
                                        <p:tgtEl>
                                          <p:spTgt spid="229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6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13DE5FB-866B-5512-A63F-0B2F5A381A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628D7-884B-3449-89A3-5009AA1234CC}" type="slidenum">
              <a:rPr lang="en-US" altLang="en-US"/>
              <a:pPr/>
              <a:t>22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B4DFFF2-DC70-BC24-1F8E-2A3313E7A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grpSp>
        <p:nvGrpSpPr>
          <p:cNvPr id="236723" name="Group 179">
            <a:extLst>
              <a:ext uri="{FF2B5EF4-FFF2-40B4-BE49-F238E27FC236}">
                <a16:creationId xmlns:a16="http://schemas.microsoft.com/office/drawing/2014/main" id="{7CBC3354-7236-AC41-8C94-712CC6589F73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286000"/>
            <a:ext cx="3600450" cy="3598863"/>
            <a:chOff x="1439" y="1439"/>
            <a:chExt cx="2268" cy="2267"/>
          </a:xfrm>
        </p:grpSpPr>
        <p:grpSp>
          <p:nvGrpSpPr>
            <p:cNvPr id="236724" name="Group 180">
              <a:extLst>
                <a:ext uri="{FF2B5EF4-FFF2-40B4-BE49-F238E27FC236}">
                  <a16:creationId xmlns:a16="http://schemas.microsoft.com/office/drawing/2014/main" id="{47D11885-2D82-72FF-26C3-95FDFCAB76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6725" name="AutoShape 181">
                <a:extLst>
                  <a:ext uri="{FF2B5EF4-FFF2-40B4-BE49-F238E27FC236}">
                    <a16:creationId xmlns:a16="http://schemas.microsoft.com/office/drawing/2014/main" id="{C022C0D7-9FA7-F3C6-7D40-973FD4E85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26" name="AutoShape 182">
                <a:extLst>
                  <a:ext uri="{FF2B5EF4-FFF2-40B4-BE49-F238E27FC236}">
                    <a16:creationId xmlns:a16="http://schemas.microsoft.com/office/drawing/2014/main" id="{0C2DF085-E997-F637-959A-A7294547EB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27" name="AutoShape 183">
                <a:extLst>
                  <a:ext uri="{FF2B5EF4-FFF2-40B4-BE49-F238E27FC236}">
                    <a16:creationId xmlns:a16="http://schemas.microsoft.com/office/drawing/2014/main" id="{6245E865-C16B-26B5-E033-2A9C83898E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28" name="AutoShape 184">
                <a:extLst>
                  <a:ext uri="{FF2B5EF4-FFF2-40B4-BE49-F238E27FC236}">
                    <a16:creationId xmlns:a16="http://schemas.microsoft.com/office/drawing/2014/main" id="{0030B59C-B00F-3CA7-1D8C-2CBCCA129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29" name="AutoShape 185">
                <a:extLst>
                  <a:ext uri="{FF2B5EF4-FFF2-40B4-BE49-F238E27FC236}">
                    <a16:creationId xmlns:a16="http://schemas.microsoft.com/office/drawing/2014/main" id="{F44A9D26-C73F-11DA-4257-ABAFA9748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0" name="AutoShape 186">
                <a:extLst>
                  <a:ext uri="{FF2B5EF4-FFF2-40B4-BE49-F238E27FC236}">
                    <a16:creationId xmlns:a16="http://schemas.microsoft.com/office/drawing/2014/main" id="{12BDEE00-1CF6-7D08-07AE-B95CA45F41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1" name="AutoShape 187">
                <a:extLst>
                  <a:ext uri="{FF2B5EF4-FFF2-40B4-BE49-F238E27FC236}">
                    <a16:creationId xmlns:a16="http://schemas.microsoft.com/office/drawing/2014/main" id="{F8247B0D-F31A-7133-0AF5-C7D721AFB3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2" name="AutoShape 188">
                <a:extLst>
                  <a:ext uri="{FF2B5EF4-FFF2-40B4-BE49-F238E27FC236}">
                    <a16:creationId xmlns:a16="http://schemas.microsoft.com/office/drawing/2014/main" id="{2A68E8DC-14C0-69B7-FB67-EBC93532C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3" name="AutoShape 189">
                <a:extLst>
                  <a:ext uri="{FF2B5EF4-FFF2-40B4-BE49-F238E27FC236}">
                    <a16:creationId xmlns:a16="http://schemas.microsoft.com/office/drawing/2014/main" id="{56B95556-C972-B152-B63D-CC0280459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4" name="AutoShape 190">
                <a:extLst>
                  <a:ext uri="{FF2B5EF4-FFF2-40B4-BE49-F238E27FC236}">
                    <a16:creationId xmlns:a16="http://schemas.microsoft.com/office/drawing/2014/main" id="{D5AB2850-6D0B-E30B-8DC9-EF7071700D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5" name="AutoShape 191">
                <a:extLst>
                  <a:ext uri="{FF2B5EF4-FFF2-40B4-BE49-F238E27FC236}">
                    <a16:creationId xmlns:a16="http://schemas.microsoft.com/office/drawing/2014/main" id="{3E976108-86D8-B57C-BBF0-9CECF3239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6" name="AutoShape 192">
                <a:extLst>
                  <a:ext uri="{FF2B5EF4-FFF2-40B4-BE49-F238E27FC236}">
                    <a16:creationId xmlns:a16="http://schemas.microsoft.com/office/drawing/2014/main" id="{58D1A598-78DE-3537-6203-0589FDAE1A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7" name="AutoShape 193">
                <a:extLst>
                  <a:ext uri="{FF2B5EF4-FFF2-40B4-BE49-F238E27FC236}">
                    <a16:creationId xmlns:a16="http://schemas.microsoft.com/office/drawing/2014/main" id="{829F5F0A-38F2-1204-4156-9EB7265D5A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8" name="AutoShape 194">
                <a:extLst>
                  <a:ext uri="{FF2B5EF4-FFF2-40B4-BE49-F238E27FC236}">
                    <a16:creationId xmlns:a16="http://schemas.microsoft.com/office/drawing/2014/main" id="{06DAC9A3-DF0D-F937-F425-149C04852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39" name="AutoShape 195">
                <a:extLst>
                  <a:ext uri="{FF2B5EF4-FFF2-40B4-BE49-F238E27FC236}">
                    <a16:creationId xmlns:a16="http://schemas.microsoft.com/office/drawing/2014/main" id="{F163B116-EA4D-BC5C-A875-B01D96C00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0" name="AutoShape 196">
                <a:extLst>
                  <a:ext uri="{FF2B5EF4-FFF2-40B4-BE49-F238E27FC236}">
                    <a16:creationId xmlns:a16="http://schemas.microsoft.com/office/drawing/2014/main" id="{54E46F19-0163-945E-89B0-95D9099F2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1" name="AutoShape 197">
                <a:extLst>
                  <a:ext uri="{FF2B5EF4-FFF2-40B4-BE49-F238E27FC236}">
                    <a16:creationId xmlns:a16="http://schemas.microsoft.com/office/drawing/2014/main" id="{CD579D0D-DE47-3A1D-4B95-B3F8F7DA7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2" name="AutoShape 198">
                <a:extLst>
                  <a:ext uri="{FF2B5EF4-FFF2-40B4-BE49-F238E27FC236}">
                    <a16:creationId xmlns:a16="http://schemas.microsoft.com/office/drawing/2014/main" id="{45852A3C-2202-731D-0EA1-959364292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3" name="AutoShape 199">
                <a:extLst>
                  <a:ext uri="{FF2B5EF4-FFF2-40B4-BE49-F238E27FC236}">
                    <a16:creationId xmlns:a16="http://schemas.microsoft.com/office/drawing/2014/main" id="{96739867-9B00-5DAB-43B1-2BA8D6FBD3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4" name="AutoShape 200">
                <a:extLst>
                  <a:ext uri="{FF2B5EF4-FFF2-40B4-BE49-F238E27FC236}">
                    <a16:creationId xmlns:a16="http://schemas.microsoft.com/office/drawing/2014/main" id="{F5C48864-C280-60B9-A9DB-433E1AE33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5" name="AutoShape 201">
                <a:extLst>
                  <a:ext uri="{FF2B5EF4-FFF2-40B4-BE49-F238E27FC236}">
                    <a16:creationId xmlns:a16="http://schemas.microsoft.com/office/drawing/2014/main" id="{1517129C-2691-D6E4-DCBC-018962C0E5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6" name="AutoShape 202">
                <a:extLst>
                  <a:ext uri="{FF2B5EF4-FFF2-40B4-BE49-F238E27FC236}">
                    <a16:creationId xmlns:a16="http://schemas.microsoft.com/office/drawing/2014/main" id="{AFC95296-6CC3-7D8E-2B35-9BE456F39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7" name="AutoShape 203">
                <a:extLst>
                  <a:ext uri="{FF2B5EF4-FFF2-40B4-BE49-F238E27FC236}">
                    <a16:creationId xmlns:a16="http://schemas.microsoft.com/office/drawing/2014/main" id="{5E45FEC6-3967-6A7A-B501-9084E8BE9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8" name="AutoShape 204">
                <a:extLst>
                  <a:ext uri="{FF2B5EF4-FFF2-40B4-BE49-F238E27FC236}">
                    <a16:creationId xmlns:a16="http://schemas.microsoft.com/office/drawing/2014/main" id="{E4EE6D01-C409-E0E8-763D-295FDCE1A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49" name="AutoShape 205">
                <a:extLst>
                  <a:ext uri="{FF2B5EF4-FFF2-40B4-BE49-F238E27FC236}">
                    <a16:creationId xmlns:a16="http://schemas.microsoft.com/office/drawing/2014/main" id="{035FDDB6-5D01-7B01-ACC0-9B4E3C9AFC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0" name="AutoShape 206">
                <a:extLst>
                  <a:ext uri="{FF2B5EF4-FFF2-40B4-BE49-F238E27FC236}">
                    <a16:creationId xmlns:a16="http://schemas.microsoft.com/office/drawing/2014/main" id="{7372A307-6EF7-859E-B284-C4B3FACB1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1" name="AutoShape 207">
                <a:extLst>
                  <a:ext uri="{FF2B5EF4-FFF2-40B4-BE49-F238E27FC236}">
                    <a16:creationId xmlns:a16="http://schemas.microsoft.com/office/drawing/2014/main" id="{DB4B1F63-7E71-A682-230E-365202B65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2" name="AutoShape 208">
                <a:extLst>
                  <a:ext uri="{FF2B5EF4-FFF2-40B4-BE49-F238E27FC236}">
                    <a16:creationId xmlns:a16="http://schemas.microsoft.com/office/drawing/2014/main" id="{CF6286EC-0505-C15F-0A00-4B9D6C6E6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3" name="AutoShape 209">
                <a:extLst>
                  <a:ext uri="{FF2B5EF4-FFF2-40B4-BE49-F238E27FC236}">
                    <a16:creationId xmlns:a16="http://schemas.microsoft.com/office/drawing/2014/main" id="{E2BE2BA7-FAC5-68F5-BEB1-F0DE8132A2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4" name="AutoShape 210">
                <a:extLst>
                  <a:ext uri="{FF2B5EF4-FFF2-40B4-BE49-F238E27FC236}">
                    <a16:creationId xmlns:a16="http://schemas.microsoft.com/office/drawing/2014/main" id="{F15CBB90-E4CC-0FC5-D79E-42737A477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5" name="AutoShape 211">
                <a:extLst>
                  <a:ext uri="{FF2B5EF4-FFF2-40B4-BE49-F238E27FC236}">
                    <a16:creationId xmlns:a16="http://schemas.microsoft.com/office/drawing/2014/main" id="{1879CF9E-6F58-2740-BDDB-519B7E9B0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6" name="AutoShape 212">
                <a:extLst>
                  <a:ext uri="{FF2B5EF4-FFF2-40B4-BE49-F238E27FC236}">
                    <a16:creationId xmlns:a16="http://schemas.microsoft.com/office/drawing/2014/main" id="{58A7C492-FD8E-8F2A-BD83-77F5DFF8D1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7" name="AutoShape 213">
                <a:extLst>
                  <a:ext uri="{FF2B5EF4-FFF2-40B4-BE49-F238E27FC236}">
                    <a16:creationId xmlns:a16="http://schemas.microsoft.com/office/drawing/2014/main" id="{582B6D0C-6C18-DFAB-5095-1520A0B89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8" name="AutoShape 214">
                <a:extLst>
                  <a:ext uri="{FF2B5EF4-FFF2-40B4-BE49-F238E27FC236}">
                    <a16:creationId xmlns:a16="http://schemas.microsoft.com/office/drawing/2014/main" id="{E6F1E166-E60E-A7E0-0EF0-CB6AEF682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59" name="AutoShape 215">
                <a:extLst>
                  <a:ext uri="{FF2B5EF4-FFF2-40B4-BE49-F238E27FC236}">
                    <a16:creationId xmlns:a16="http://schemas.microsoft.com/office/drawing/2014/main" id="{09E0EB86-1B48-D720-F185-1C5419EFBC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0" name="AutoShape 216">
                <a:extLst>
                  <a:ext uri="{FF2B5EF4-FFF2-40B4-BE49-F238E27FC236}">
                    <a16:creationId xmlns:a16="http://schemas.microsoft.com/office/drawing/2014/main" id="{3461C30D-B2DE-43DC-F2BE-486E1BF8D4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1" name="AutoShape 217">
                <a:extLst>
                  <a:ext uri="{FF2B5EF4-FFF2-40B4-BE49-F238E27FC236}">
                    <a16:creationId xmlns:a16="http://schemas.microsoft.com/office/drawing/2014/main" id="{E1F4EC7C-3458-BD6E-5F88-D9D72DD115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2" name="AutoShape 218">
                <a:extLst>
                  <a:ext uri="{FF2B5EF4-FFF2-40B4-BE49-F238E27FC236}">
                    <a16:creationId xmlns:a16="http://schemas.microsoft.com/office/drawing/2014/main" id="{F215A9BE-6F90-9BBF-B462-477100BED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3" name="AutoShape 219">
                <a:extLst>
                  <a:ext uri="{FF2B5EF4-FFF2-40B4-BE49-F238E27FC236}">
                    <a16:creationId xmlns:a16="http://schemas.microsoft.com/office/drawing/2014/main" id="{B27977DB-A960-3832-AB23-C0424527BD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4" name="AutoShape 220">
                <a:extLst>
                  <a:ext uri="{FF2B5EF4-FFF2-40B4-BE49-F238E27FC236}">
                    <a16:creationId xmlns:a16="http://schemas.microsoft.com/office/drawing/2014/main" id="{957974EB-8AC8-E160-12EC-2E18FEE2F2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5" name="AutoShape 221">
                <a:extLst>
                  <a:ext uri="{FF2B5EF4-FFF2-40B4-BE49-F238E27FC236}">
                    <a16:creationId xmlns:a16="http://schemas.microsoft.com/office/drawing/2014/main" id="{2EF147B4-84D5-C4E7-46B7-70DAE73B1F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6" name="AutoShape 222">
                <a:extLst>
                  <a:ext uri="{FF2B5EF4-FFF2-40B4-BE49-F238E27FC236}">
                    <a16:creationId xmlns:a16="http://schemas.microsoft.com/office/drawing/2014/main" id="{41322F06-06C5-8AC6-3CBC-747E6CD36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7" name="AutoShape 223">
                <a:extLst>
                  <a:ext uri="{FF2B5EF4-FFF2-40B4-BE49-F238E27FC236}">
                    <a16:creationId xmlns:a16="http://schemas.microsoft.com/office/drawing/2014/main" id="{4261EAAE-FBC9-499F-FB7A-C273F27AC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8" name="AutoShape 224">
                <a:extLst>
                  <a:ext uri="{FF2B5EF4-FFF2-40B4-BE49-F238E27FC236}">
                    <a16:creationId xmlns:a16="http://schemas.microsoft.com/office/drawing/2014/main" id="{700D416E-EDB2-A8B9-6BE4-8C236369C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69" name="AutoShape 225">
                <a:extLst>
                  <a:ext uri="{FF2B5EF4-FFF2-40B4-BE49-F238E27FC236}">
                    <a16:creationId xmlns:a16="http://schemas.microsoft.com/office/drawing/2014/main" id="{3B87778E-0EB3-BEEC-2B32-6ABA06A8AA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0" name="AutoShape 226">
                <a:extLst>
                  <a:ext uri="{FF2B5EF4-FFF2-40B4-BE49-F238E27FC236}">
                    <a16:creationId xmlns:a16="http://schemas.microsoft.com/office/drawing/2014/main" id="{6F00BCA3-6872-EF92-9F0F-558AF6BFE2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1" name="AutoShape 227">
                <a:extLst>
                  <a:ext uri="{FF2B5EF4-FFF2-40B4-BE49-F238E27FC236}">
                    <a16:creationId xmlns:a16="http://schemas.microsoft.com/office/drawing/2014/main" id="{C4CE2426-FFEA-E9F1-00F4-DCEAE5392E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2" name="AutoShape 228">
                <a:extLst>
                  <a:ext uri="{FF2B5EF4-FFF2-40B4-BE49-F238E27FC236}">
                    <a16:creationId xmlns:a16="http://schemas.microsoft.com/office/drawing/2014/main" id="{208D1E84-EB45-FE13-BA08-3052D4C0E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3" name="AutoShape 229">
                <a:extLst>
                  <a:ext uri="{FF2B5EF4-FFF2-40B4-BE49-F238E27FC236}">
                    <a16:creationId xmlns:a16="http://schemas.microsoft.com/office/drawing/2014/main" id="{6CAE9061-F4C2-52FF-A2B7-435AF98E59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4" name="AutoShape 230">
                <a:extLst>
                  <a:ext uri="{FF2B5EF4-FFF2-40B4-BE49-F238E27FC236}">
                    <a16:creationId xmlns:a16="http://schemas.microsoft.com/office/drawing/2014/main" id="{6B29E23C-BF42-C731-43B0-5FE67E3162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5" name="AutoShape 231">
                <a:extLst>
                  <a:ext uri="{FF2B5EF4-FFF2-40B4-BE49-F238E27FC236}">
                    <a16:creationId xmlns:a16="http://schemas.microsoft.com/office/drawing/2014/main" id="{DEBBFA78-D3EF-74C0-713F-CCD6835A4A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6" name="AutoShape 232">
                <a:extLst>
                  <a:ext uri="{FF2B5EF4-FFF2-40B4-BE49-F238E27FC236}">
                    <a16:creationId xmlns:a16="http://schemas.microsoft.com/office/drawing/2014/main" id="{43E28983-DC04-FB1E-8E39-B48E0C5F8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7" name="AutoShape 233">
                <a:extLst>
                  <a:ext uri="{FF2B5EF4-FFF2-40B4-BE49-F238E27FC236}">
                    <a16:creationId xmlns:a16="http://schemas.microsoft.com/office/drawing/2014/main" id="{DCFAC865-5A31-E7C9-5BDD-D4CF28CE9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8" name="AutoShape 234">
                <a:extLst>
                  <a:ext uri="{FF2B5EF4-FFF2-40B4-BE49-F238E27FC236}">
                    <a16:creationId xmlns:a16="http://schemas.microsoft.com/office/drawing/2014/main" id="{8ADF040D-6426-17F3-209D-33452DC83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79" name="AutoShape 235">
                <a:extLst>
                  <a:ext uri="{FF2B5EF4-FFF2-40B4-BE49-F238E27FC236}">
                    <a16:creationId xmlns:a16="http://schemas.microsoft.com/office/drawing/2014/main" id="{BEDE5094-0B7D-89DF-2745-77AD830B1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0" name="AutoShape 236">
                <a:extLst>
                  <a:ext uri="{FF2B5EF4-FFF2-40B4-BE49-F238E27FC236}">
                    <a16:creationId xmlns:a16="http://schemas.microsoft.com/office/drawing/2014/main" id="{B3FCFDCE-8451-D974-BEAC-DCA8B2A4BE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1" name="AutoShape 237">
                <a:extLst>
                  <a:ext uri="{FF2B5EF4-FFF2-40B4-BE49-F238E27FC236}">
                    <a16:creationId xmlns:a16="http://schemas.microsoft.com/office/drawing/2014/main" id="{6A0EC8A5-F300-BCB0-2541-FBF42E861D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2" name="AutoShape 238">
                <a:extLst>
                  <a:ext uri="{FF2B5EF4-FFF2-40B4-BE49-F238E27FC236}">
                    <a16:creationId xmlns:a16="http://schemas.microsoft.com/office/drawing/2014/main" id="{365CFF97-6B1D-C264-56F6-94960ECB1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3" name="AutoShape 239">
                <a:extLst>
                  <a:ext uri="{FF2B5EF4-FFF2-40B4-BE49-F238E27FC236}">
                    <a16:creationId xmlns:a16="http://schemas.microsoft.com/office/drawing/2014/main" id="{F3C52C6E-A0DC-BB7D-061A-80FF572353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4" name="AutoShape 240">
                <a:extLst>
                  <a:ext uri="{FF2B5EF4-FFF2-40B4-BE49-F238E27FC236}">
                    <a16:creationId xmlns:a16="http://schemas.microsoft.com/office/drawing/2014/main" id="{77C5EC7E-C6BF-8521-B17C-64A84FE86C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5" name="AutoShape 241">
                <a:extLst>
                  <a:ext uri="{FF2B5EF4-FFF2-40B4-BE49-F238E27FC236}">
                    <a16:creationId xmlns:a16="http://schemas.microsoft.com/office/drawing/2014/main" id="{F96612E5-977B-8EC9-26FD-046858F400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6" name="AutoShape 242">
                <a:extLst>
                  <a:ext uri="{FF2B5EF4-FFF2-40B4-BE49-F238E27FC236}">
                    <a16:creationId xmlns:a16="http://schemas.microsoft.com/office/drawing/2014/main" id="{17577373-581B-97AF-D42F-C157E681B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7" name="AutoShape 243">
                <a:extLst>
                  <a:ext uri="{FF2B5EF4-FFF2-40B4-BE49-F238E27FC236}">
                    <a16:creationId xmlns:a16="http://schemas.microsoft.com/office/drawing/2014/main" id="{EDF43884-1F2B-D18F-A577-F94D075FC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8" name="AutoShape 244">
                <a:extLst>
                  <a:ext uri="{FF2B5EF4-FFF2-40B4-BE49-F238E27FC236}">
                    <a16:creationId xmlns:a16="http://schemas.microsoft.com/office/drawing/2014/main" id="{242C29B8-CFE3-BCC7-6E29-8C16C55283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89" name="AutoShape 245">
                <a:extLst>
                  <a:ext uri="{FF2B5EF4-FFF2-40B4-BE49-F238E27FC236}">
                    <a16:creationId xmlns:a16="http://schemas.microsoft.com/office/drawing/2014/main" id="{85151F12-69F1-E0AE-DB4A-C23BE3A68A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0" name="AutoShape 246">
                <a:extLst>
                  <a:ext uri="{FF2B5EF4-FFF2-40B4-BE49-F238E27FC236}">
                    <a16:creationId xmlns:a16="http://schemas.microsoft.com/office/drawing/2014/main" id="{E76C194B-AA8A-1D08-F17C-CBD151F12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1" name="AutoShape 247">
                <a:extLst>
                  <a:ext uri="{FF2B5EF4-FFF2-40B4-BE49-F238E27FC236}">
                    <a16:creationId xmlns:a16="http://schemas.microsoft.com/office/drawing/2014/main" id="{2B717BF5-5649-76A2-C131-A80990EE93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2" name="AutoShape 248">
                <a:extLst>
                  <a:ext uri="{FF2B5EF4-FFF2-40B4-BE49-F238E27FC236}">
                    <a16:creationId xmlns:a16="http://schemas.microsoft.com/office/drawing/2014/main" id="{3E89C86F-1110-9025-F921-4F8D5C20BF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3" name="AutoShape 249">
                <a:extLst>
                  <a:ext uri="{FF2B5EF4-FFF2-40B4-BE49-F238E27FC236}">
                    <a16:creationId xmlns:a16="http://schemas.microsoft.com/office/drawing/2014/main" id="{97D5E072-9B40-41C9-037C-738D3B6EF5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4" name="AutoShape 250">
                <a:extLst>
                  <a:ext uri="{FF2B5EF4-FFF2-40B4-BE49-F238E27FC236}">
                    <a16:creationId xmlns:a16="http://schemas.microsoft.com/office/drawing/2014/main" id="{5EF8EE64-6F55-C9D5-9169-1FF73CD814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5" name="AutoShape 251">
                <a:extLst>
                  <a:ext uri="{FF2B5EF4-FFF2-40B4-BE49-F238E27FC236}">
                    <a16:creationId xmlns:a16="http://schemas.microsoft.com/office/drawing/2014/main" id="{1B205674-5D56-444E-3E1A-4E08DB900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6" name="AutoShape 252">
                <a:extLst>
                  <a:ext uri="{FF2B5EF4-FFF2-40B4-BE49-F238E27FC236}">
                    <a16:creationId xmlns:a16="http://schemas.microsoft.com/office/drawing/2014/main" id="{07B035A3-8C53-6983-347F-247A83829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7" name="AutoShape 253">
                <a:extLst>
                  <a:ext uri="{FF2B5EF4-FFF2-40B4-BE49-F238E27FC236}">
                    <a16:creationId xmlns:a16="http://schemas.microsoft.com/office/drawing/2014/main" id="{C6C3E972-AF5B-B30D-874E-7CB441288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8" name="AutoShape 254">
                <a:extLst>
                  <a:ext uri="{FF2B5EF4-FFF2-40B4-BE49-F238E27FC236}">
                    <a16:creationId xmlns:a16="http://schemas.microsoft.com/office/drawing/2014/main" id="{A8DA2275-7115-C6F5-0B2B-9660C53C8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99" name="AutoShape 255">
                <a:extLst>
                  <a:ext uri="{FF2B5EF4-FFF2-40B4-BE49-F238E27FC236}">
                    <a16:creationId xmlns:a16="http://schemas.microsoft.com/office/drawing/2014/main" id="{A955B283-6A87-6527-DC19-C63FA99A0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0" name="AutoShape 256">
                <a:extLst>
                  <a:ext uri="{FF2B5EF4-FFF2-40B4-BE49-F238E27FC236}">
                    <a16:creationId xmlns:a16="http://schemas.microsoft.com/office/drawing/2014/main" id="{6C49FA41-4820-1B3A-0332-313907B2F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1" name="AutoShape 257">
                <a:extLst>
                  <a:ext uri="{FF2B5EF4-FFF2-40B4-BE49-F238E27FC236}">
                    <a16:creationId xmlns:a16="http://schemas.microsoft.com/office/drawing/2014/main" id="{57BD3E50-5250-6A80-3672-139460335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2" name="AutoShape 258">
                <a:extLst>
                  <a:ext uri="{FF2B5EF4-FFF2-40B4-BE49-F238E27FC236}">
                    <a16:creationId xmlns:a16="http://schemas.microsoft.com/office/drawing/2014/main" id="{A2987AE9-14FF-CCF9-70BB-3865034A5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3" name="AutoShape 259">
                <a:extLst>
                  <a:ext uri="{FF2B5EF4-FFF2-40B4-BE49-F238E27FC236}">
                    <a16:creationId xmlns:a16="http://schemas.microsoft.com/office/drawing/2014/main" id="{C454E47A-5CE8-552D-2490-AABE816F1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4" name="AutoShape 260">
                <a:extLst>
                  <a:ext uri="{FF2B5EF4-FFF2-40B4-BE49-F238E27FC236}">
                    <a16:creationId xmlns:a16="http://schemas.microsoft.com/office/drawing/2014/main" id="{87D2B47E-3593-AE3A-E5D2-5DD9E7CCB1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5" name="AutoShape 261">
                <a:extLst>
                  <a:ext uri="{FF2B5EF4-FFF2-40B4-BE49-F238E27FC236}">
                    <a16:creationId xmlns:a16="http://schemas.microsoft.com/office/drawing/2014/main" id="{6726C1B2-583F-8988-74C7-83BA68DE6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6" name="AutoShape 262">
                <a:extLst>
                  <a:ext uri="{FF2B5EF4-FFF2-40B4-BE49-F238E27FC236}">
                    <a16:creationId xmlns:a16="http://schemas.microsoft.com/office/drawing/2014/main" id="{87C7FD48-924E-3E01-BACF-6CE779CAC6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7" name="AutoShape 263">
                <a:extLst>
                  <a:ext uri="{FF2B5EF4-FFF2-40B4-BE49-F238E27FC236}">
                    <a16:creationId xmlns:a16="http://schemas.microsoft.com/office/drawing/2014/main" id="{1E49286B-3028-BC87-1D6E-760D57FE1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8" name="AutoShape 264">
                <a:extLst>
                  <a:ext uri="{FF2B5EF4-FFF2-40B4-BE49-F238E27FC236}">
                    <a16:creationId xmlns:a16="http://schemas.microsoft.com/office/drawing/2014/main" id="{C05A15A2-CA1A-042C-5A6B-3AF6B934B4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09" name="AutoShape 265">
                <a:extLst>
                  <a:ext uri="{FF2B5EF4-FFF2-40B4-BE49-F238E27FC236}">
                    <a16:creationId xmlns:a16="http://schemas.microsoft.com/office/drawing/2014/main" id="{6688F5F3-C508-8290-A614-9FC9DFFBE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0" name="AutoShape 266">
                <a:extLst>
                  <a:ext uri="{FF2B5EF4-FFF2-40B4-BE49-F238E27FC236}">
                    <a16:creationId xmlns:a16="http://schemas.microsoft.com/office/drawing/2014/main" id="{DC2141D1-39A0-02EB-BDCF-5CAFFBA28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1" name="AutoShape 267">
                <a:extLst>
                  <a:ext uri="{FF2B5EF4-FFF2-40B4-BE49-F238E27FC236}">
                    <a16:creationId xmlns:a16="http://schemas.microsoft.com/office/drawing/2014/main" id="{F54A5363-7C03-D749-42CB-B02485128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2" name="AutoShape 268">
                <a:extLst>
                  <a:ext uri="{FF2B5EF4-FFF2-40B4-BE49-F238E27FC236}">
                    <a16:creationId xmlns:a16="http://schemas.microsoft.com/office/drawing/2014/main" id="{F5148F07-6595-509A-B3E4-B5184014A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3" name="AutoShape 269">
                <a:extLst>
                  <a:ext uri="{FF2B5EF4-FFF2-40B4-BE49-F238E27FC236}">
                    <a16:creationId xmlns:a16="http://schemas.microsoft.com/office/drawing/2014/main" id="{6262C069-1FA0-8080-5C3B-0092B31DF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4" name="AutoShape 270">
                <a:extLst>
                  <a:ext uri="{FF2B5EF4-FFF2-40B4-BE49-F238E27FC236}">
                    <a16:creationId xmlns:a16="http://schemas.microsoft.com/office/drawing/2014/main" id="{F3AD6F3B-2C43-4634-074B-0250C85792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5" name="AutoShape 271">
                <a:extLst>
                  <a:ext uri="{FF2B5EF4-FFF2-40B4-BE49-F238E27FC236}">
                    <a16:creationId xmlns:a16="http://schemas.microsoft.com/office/drawing/2014/main" id="{36C50099-B27B-CD9A-81AC-6D0C6944FC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6" name="AutoShape 272">
                <a:extLst>
                  <a:ext uri="{FF2B5EF4-FFF2-40B4-BE49-F238E27FC236}">
                    <a16:creationId xmlns:a16="http://schemas.microsoft.com/office/drawing/2014/main" id="{90CF7B8F-556A-0B48-D9C5-7916EB567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7" name="AutoShape 273">
                <a:extLst>
                  <a:ext uri="{FF2B5EF4-FFF2-40B4-BE49-F238E27FC236}">
                    <a16:creationId xmlns:a16="http://schemas.microsoft.com/office/drawing/2014/main" id="{5E10F162-1BDD-1701-5C5D-CD8F09D739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8" name="AutoShape 274">
                <a:extLst>
                  <a:ext uri="{FF2B5EF4-FFF2-40B4-BE49-F238E27FC236}">
                    <a16:creationId xmlns:a16="http://schemas.microsoft.com/office/drawing/2014/main" id="{304BC5C0-C545-ED02-6E55-4C440EB779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19" name="AutoShape 275">
                <a:extLst>
                  <a:ext uri="{FF2B5EF4-FFF2-40B4-BE49-F238E27FC236}">
                    <a16:creationId xmlns:a16="http://schemas.microsoft.com/office/drawing/2014/main" id="{3F6F7E8F-CF3B-7C25-5A7D-681AC308E5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0" name="AutoShape 276">
                <a:extLst>
                  <a:ext uri="{FF2B5EF4-FFF2-40B4-BE49-F238E27FC236}">
                    <a16:creationId xmlns:a16="http://schemas.microsoft.com/office/drawing/2014/main" id="{925F8987-E3E8-4226-A17D-59649B882D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1" name="AutoShape 277">
                <a:extLst>
                  <a:ext uri="{FF2B5EF4-FFF2-40B4-BE49-F238E27FC236}">
                    <a16:creationId xmlns:a16="http://schemas.microsoft.com/office/drawing/2014/main" id="{89E4BE69-96B6-2DEB-A5CD-A0755041E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2" name="AutoShape 278">
                <a:extLst>
                  <a:ext uri="{FF2B5EF4-FFF2-40B4-BE49-F238E27FC236}">
                    <a16:creationId xmlns:a16="http://schemas.microsoft.com/office/drawing/2014/main" id="{3394106B-C231-25E4-1DCB-0F11486F78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3" name="AutoShape 279">
                <a:extLst>
                  <a:ext uri="{FF2B5EF4-FFF2-40B4-BE49-F238E27FC236}">
                    <a16:creationId xmlns:a16="http://schemas.microsoft.com/office/drawing/2014/main" id="{3E2A50B6-FE22-B9D2-3A8B-210A9A5B17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4" name="AutoShape 280">
                <a:extLst>
                  <a:ext uri="{FF2B5EF4-FFF2-40B4-BE49-F238E27FC236}">
                    <a16:creationId xmlns:a16="http://schemas.microsoft.com/office/drawing/2014/main" id="{FA2A43CE-392E-E679-F513-986B892F1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5" name="AutoShape 281">
                <a:extLst>
                  <a:ext uri="{FF2B5EF4-FFF2-40B4-BE49-F238E27FC236}">
                    <a16:creationId xmlns:a16="http://schemas.microsoft.com/office/drawing/2014/main" id="{30E42220-E3B2-5BC8-4159-2E08AFDE8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26" name="AutoShape 282">
                <a:extLst>
                  <a:ext uri="{FF2B5EF4-FFF2-40B4-BE49-F238E27FC236}">
                    <a16:creationId xmlns:a16="http://schemas.microsoft.com/office/drawing/2014/main" id="{785887F8-6251-63D6-9AC8-8429B5231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827" name="Rectangle 283">
              <a:extLst>
                <a:ext uri="{FF2B5EF4-FFF2-40B4-BE49-F238E27FC236}">
                  <a16:creationId xmlns:a16="http://schemas.microsoft.com/office/drawing/2014/main" id="{9FD5DA6F-6626-C99B-4E5A-143ED141D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828" name="Group 284">
              <a:extLst>
                <a:ext uri="{FF2B5EF4-FFF2-40B4-BE49-F238E27FC236}">
                  <a16:creationId xmlns:a16="http://schemas.microsoft.com/office/drawing/2014/main" id="{6D3F1BBE-701F-3BA9-3AB8-9B58BFA02D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6829" name="AutoShape 285">
                <a:extLst>
                  <a:ext uri="{FF2B5EF4-FFF2-40B4-BE49-F238E27FC236}">
                    <a16:creationId xmlns:a16="http://schemas.microsoft.com/office/drawing/2014/main" id="{52EF1BBA-5A24-7237-3FAB-E699E123B3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0" name="AutoShape 286">
                <a:extLst>
                  <a:ext uri="{FF2B5EF4-FFF2-40B4-BE49-F238E27FC236}">
                    <a16:creationId xmlns:a16="http://schemas.microsoft.com/office/drawing/2014/main" id="{486D01B3-AFA9-8431-AE8B-6A77C11A6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1" name="AutoShape 287">
                <a:extLst>
                  <a:ext uri="{FF2B5EF4-FFF2-40B4-BE49-F238E27FC236}">
                    <a16:creationId xmlns:a16="http://schemas.microsoft.com/office/drawing/2014/main" id="{E423F062-739C-3BAB-3DBF-F5C109E47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2" name="AutoShape 288">
                <a:extLst>
                  <a:ext uri="{FF2B5EF4-FFF2-40B4-BE49-F238E27FC236}">
                    <a16:creationId xmlns:a16="http://schemas.microsoft.com/office/drawing/2014/main" id="{AD67216C-6A95-F17B-4EAF-E78D3F5BB1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3" name="AutoShape 289">
                <a:extLst>
                  <a:ext uri="{FF2B5EF4-FFF2-40B4-BE49-F238E27FC236}">
                    <a16:creationId xmlns:a16="http://schemas.microsoft.com/office/drawing/2014/main" id="{FE0947A0-312C-242C-5630-7B30EE357A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4" name="AutoShape 290">
                <a:extLst>
                  <a:ext uri="{FF2B5EF4-FFF2-40B4-BE49-F238E27FC236}">
                    <a16:creationId xmlns:a16="http://schemas.microsoft.com/office/drawing/2014/main" id="{351CF656-AF02-20CF-4FAE-C523F4A8D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5" name="AutoShape 291">
                <a:extLst>
                  <a:ext uri="{FF2B5EF4-FFF2-40B4-BE49-F238E27FC236}">
                    <a16:creationId xmlns:a16="http://schemas.microsoft.com/office/drawing/2014/main" id="{63F82B8E-CBD9-E662-6EAE-AF6992DA8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6" name="AutoShape 292">
                <a:extLst>
                  <a:ext uri="{FF2B5EF4-FFF2-40B4-BE49-F238E27FC236}">
                    <a16:creationId xmlns:a16="http://schemas.microsoft.com/office/drawing/2014/main" id="{A2DFB0B7-B6F8-DD0C-45E9-37BC18818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7" name="AutoShape 293">
                <a:extLst>
                  <a:ext uri="{FF2B5EF4-FFF2-40B4-BE49-F238E27FC236}">
                    <a16:creationId xmlns:a16="http://schemas.microsoft.com/office/drawing/2014/main" id="{19546FED-2EFB-0068-9A2F-23668763B6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8" name="AutoShape 294">
                <a:extLst>
                  <a:ext uri="{FF2B5EF4-FFF2-40B4-BE49-F238E27FC236}">
                    <a16:creationId xmlns:a16="http://schemas.microsoft.com/office/drawing/2014/main" id="{92F98D2F-B38F-0339-B2ED-E89FC4E4D2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39" name="AutoShape 295">
                <a:extLst>
                  <a:ext uri="{FF2B5EF4-FFF2-40B4-BE49-F238E27FC236}">
                    <a16:creationId xmlns:a16="http://schemas.microsoft.com/office/drawing/2014/main" id="{2742C650-AE3F-C0D9-4D11-D6EEF3AD7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0" name="AutoShape 296">
                <a:extLst>
                  <a:ext uri="{FF2B5EF4-FFF2-40B4-BE49-F238E27FC236}">
                    <a16:creationId xmlns:a16="http://schemas.microsoft.com/office/drawing/2014/main" id="{AFD20F10-644A-A3A5-01CE-D3D4A66D5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1" name="AutoShape 297">
                <a:extLst>
                  <a:ext uri="{FF2B5EF4-FFF2-40B4-BE49-F238E27FC236}">
                    <a16:creationId xmlns:a16="http://schemas.microsoft.com/office/drawing/2014/main" id="{30AB4162-86AE-E5E0-D359-4798A8A21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2" name="AutoShape 298">
                <a:extLst>
                  <a:ext uri="{FF2B5EF4-FFF2-40B4-BE49-F238E27FC236}">
                    <a16:creationId xmlns:a16="http://schemas.microsoft.com/office/drawing/2014/main" id="{CD17C431-1F1E-AD00-0953-DC9EE652A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3" name="AutoShape 299">
                <a:extLst>
                  <a:ext uri="{FF2B5EF4-FFF2-40B4-BE49-F238E27FC236}">
                    <a16:creationId xmlns:a16="http://schemas.microsoft.com/office/drawing/2014/main" id="{4496215B-2397-5A30-E8FE-32CD35E497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4" name="AutoShape 300">
                <a:extLst>
                  <a:ext uri="{FF2B5EF4-FFF2-40B4-BE49-F238E27FC236}">
                    <a16:creationId xmlns:a16="http://schemas.microsoft.com/office/drawing/2014/main" id="{F7136F0F-5453-F434-F718-A15A821DB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5" name="AutoShape 301">
                <a:extLst>
                  <a:ext uri="{FF2B5EF4-FFF2-40B4-BE49-F238E27FC236}">
                    <a16:creationId xmlns:a16="http://schemas.microsoft.com/office/drawing/2014/main" id="{ACC38140-6545-A4D4-41D0-0B02E656F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6" name="AutoShape 302">
                <a:extLst>
                  <a:ext uri="{FF2B5EF4-FFF2-40B4-BE49-F238E27FC236}">
                    <a16:creationId xmlns:a16="http://schemas.microsoft.com/office/drawing/2014/main" id="{085242CD-71F3-B344-8BA9-8B0FC500C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7" name="AutoShape 303">
                <a:extLst>
                  <a:ext uri="{FF2B5EF4-FFF2-40B4-BE49-F238E27FC236}">
                    <a16:creationId xmlns:a16="http://schemas.microsoft.com/office/drawing/2014/main" id="{C1222AED-2CB4-18AF-3CEE-30ECE4A5D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8" name="AutoShape 304">
                <a:extLst>
                  <a:ext uri="{FF2B5EF4-FFF2-40B4-BE49-F238E27FC236}">
                    <a16:creationId xmlns:a16="http://schemas.microsoft.com/office/drawing/2014/main" id="{7B5205AD-472D-7C5A-3B40-8C077889F3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49" name="AutoShape 305">
                <a:extLst>
                  <a:ext uri="{FF2B5EF4-FFF2-40B4-BE49-F238E27FC236}">
                    <a16:creationId xmlns:a16="http://schemas.microsoft.com/office/drawing/2014/main" id="{18CC17F0-20B4-A650-8AEE-7B41F2A63C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0" name="AutoShape 306">
                <a:extLst>
                  <a:ext uri="{FF2B5EF4-FFF2-40B4-BE49-F238E27FC236}">
                    <a16:creationId xmlns:a16="http://schemas.microsoft.com/office/drawing/2014/main" id="{DA6F9FED-FE51-2B31-12B7-9D82DE5DA1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1" name="AutoShape 307">
                <a:extLst>
                  <a:ext uri="{FF2B5EF4-FFF2-40B4-BE49-F238E27FC236}">
                    <a16:creationId xmlns:a16="http://schemas.microsoft.com/office/drawing/2014/main" id="{52FB19FE-CE5E-DE3A-C0AC-ABD4B422AE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2" name="AutoShape 308">
                <a:extLst>
                  <a:ext uri="{FF2B5EF4-FFF2-40B4-BE49-F238E27FC236}">
                    <a16:creationId xmlns:a16="http://schemas.microsoft.com/office/drawing/2014/main" id="{FE5B1AA5-15E1-6D59-0C16-CD9B5CD259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3" name="AutoShape 309">
                <a:extLst>
                  <a:ext uri="{FF2B5EF4-FFF2-40B4-BE49-F238E27FC236}">
                    <a16:creationId xmlns:a16="http://schemas.microsoft.com/office/drawing/2014/main" id="{3298ECF6-8F66-ECD2-95D5-627B88D342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4" name="AutoShape 310">
                <a:extLst>
                  <a:ext uri="{FF2B5EF4-FFF2-40B4-BE49-F238E27FC236}">
                    <a16:creationId xmlns:a16="http://schemas.microsoft.com/office/drawing/2014/main" id="{BC01E791-5972-A257-DCB7-371393B7E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5" name="AutoShape 311">
                <a:extLst>
                  <a:ext uri="{FF2B5EF4-FFF2-40B4-BE49-F238E27FC236}">
                    <a16:creationId xmlns:a16="http://schemas.microsoft.com/office/drawing/2014/main" id="{AD079E67-1D0D-4132-D157-51DB81068A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6" name="AutoShape 312">
                <a:extLst>
                  <a:ext uri="{FF2B5EF4-FFF2-40B4-BE49-F238E27FC236}">
                    <a16:creationId xmlns:a16="http://schemas.microsoft.com/office/drawing/2014/main" id="{AE0EA004-EC30-1A1C-7909-AE78C28FA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7" name="AutoShape 313">
                <a:extLst>
                  <a:ext uri="{FF2B5EF4-FFF2-40B4-BE49-F238E27FC236}">
                    <a16:creationId xmlns:a16="http://schemas.microsoft.com/office/drawing/2014/main" id="{2B8C28C4-E3A8-B653-8A00-1E755D57F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8" name="AutoShape 314">
                <a:extLst>
                  <a:ext uri="{FF2B5EF4-FFF2-40B4-BE49-F238E27FC236}">
                    <a16:creationId xmlns:a16="http://schemas.microsoft.com/office/drawing/2014/main" id="{8EA8ADCA-C9D5-498E-47C7-3B35DC0C5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59" name="AutoShape 315">
                <a:extLst>
                  <a:ext uri="{FF2B5EF4-FFF2-40B4-BE49-F238E27FC236}">
                    <a16:creationId xmlns:a16="http://schemas.microsoft.com/office/drawing/2014/main" id="{D56B299C-45AA-657F-7BF2-03C72D69BC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0" name="AutoShape 316">
                <a:extLst>
                  <a:ext uri="{FF2B5EF4-FFF2-40B4-BE49-F238E27FC236}">
                    <a16:creationId xmlns:a16="http://schemas.microsoft.com/office/drawing/2014/main" id="{9E57B6D4-0FCD-78B6-55E3-DF78F28BB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1" name="AutoShape 317">
                <a:extLst>
                  <a:ext uri="{FF2B5EF4-FFF2-40B4-BE49-F238E27FC236}">
                    <a16:creationId xmlns:a16="http://schemas.microsoft.com/office/drawing/2014/main" id="{F4FFEB1D-F4EB-A807-97A8-A2FA8529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2" name="AutoShape 318">
                <a:extLst>
                  <a:ext uri="{FF2B5EF4-FFF2-40B4-BE49-F238E27FC236}">
                    <a16:creationId xmlns:a16="http://schemas.microsoft.com/office/drawing/2014/main" id="{9FFEAC01-7E5A-FCB8-099A-AAA1C0142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3" name="AutoShape 319">
                <a:extLst>
                  <a:ext uri="{FF2B5EF4-FFF2-40B4-BE49-F238E27FC236}">
                    <a16:creationId xmlns:a16="http://schemas.microsoft.com/office/drawing/2014/main" id="{D9B3DF1C-88EA-65CC-5843-26042E0EB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4" name="AutoShape 320">
                <a:extLst>
                  <a:ext uri="{FF2B5EF4-FFF2-40B4-BE49-F238E27FC236}">
                    <a16:creationId xmlns:a16="http://schemas.microsoft.com/office/drawing/2014/main" id="{0C4F1942-E31F-4BDB-10BA-496F4F4E74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5" name="AutoShape 321">
                <a:extLst>
                  <a:ext uri="{FF2B5EF4-FFF2-40B4-BE49-F238E27FC236}">
                    <a16:creationId xmlns:a16="http://schemas.microsoft.com/office/drawing/2014/main" id="{B95DBAF9-2D08-3E92-4E55-162B0EF97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6" name="AutoShape 322">
                <a:extLst>
                  <a:ext uri="{FF2B5EF4-FFF2-40B4-BE49-F238E27FC236}">
                    <a16:creationId xmlns:a16="http://schemas.microsoft.com/office/drawing/2014/main" id="{E470C863-7F9F-1537-CCAF-91D8662F1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7" name="AutoShape 323">
                <a:extLst>
                  <a:ext uri="{FF2B5EF4-FFF2-40B4-BE49-F238E27FC236}">
                    <a16:creationId xmlns:a16="http://schemas.microsoft.com/office/drawing/2014/main" id="{830FC209-6952-9785-F1D7-FB10F860B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8" name="AutoShape 324">
                <a:extLst>
                  <a:ext uri="{FF2B5EF4-FFF2-40B4-BE49-F238E27FC236}">
                    <a16:creationId xmlns:a16="http://schemas.microsoft.com/office/drawing/2014/main" id="{E5BDBA78-A356-F135-03FA-50BCD8A8D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69" name="AutoShape 325">
                <a:extLst>
                  <a:ext uri="{FF2B5EF4-FFF2-40B4-BE49-F238E27FC236}">
                    <a16:creationId xmlns:a16="http://schemas.microsoft.com/office/drawing/2014/main" id="{1D173EEE-79BF-10F6-0AE7-76BDBC8E0D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0" name="AutoShape 326">
                <a:extLst>
                  <a:ext uri="{FF2B5EF4-FFF2-40B4-BE49-F238E27FC236}">
                    <a16:creationId xmlns:a16="http://schemas.microsoft.com/office/drawing/2014/main" id="{6D013A19-4923-43D4-B7FF-B356C56937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1" name="AutoShape 327">
                <a:extLst>
                  <a:ext uri="{FF2B5EF4-FFF2-40B4-BE49-F238E27FC236}">
                    <a16:creationId xmlns:a16="http://schemas.microsoft.com/office/drawing/2014/main" id="{A18A430D-1D25-3B91-2235-C4E1EA5FE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2" name="AutoShape 328">
                <a:extLst>
                  <a:ext uri="{FF2B5EF4-FFF2-40B4-BE49-F238E27FC236}">
                    <a16:creationId xmlns:a16="http://schemas.microsoft.com/office/drawing/2014/main" id="{38DC6C77-E7BC-5CE6-A179-9581606B7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3" name="AutoShape 329">
                <a:extLst>
                  <a:ext uri="{FF2B5EF4-FFF2-40B4-BE49-F238E27FC236}">
                    <a16:creationId xmlns:a16="http://schemas.microsoft.com/office/drawing/2014/main" id="{656DBF1B-F12C-9D65-3CF6-BE3EC6007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4" name="AutoShape 330">
                <a:extLst>
                  <a:ext uri="{FF2B5EF4-FFF2-40B4-BE49-F238E27FC236}">
                    <a16:creationId xmlns:a16="http://schemas.microsoft.com/office/drawing/2014/main" id="{99FC8574-1A0C-B978-1B58-B503663EC0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5" name="AutoShape 331">
                <a:extLst>
                  <a:ext uri="{FF2B5EF4-FFF2-40B4-BE49-F238E27FC236}">
                    <a16:creationId xmlns:a16="http://schemas.microsoft.com/office/drawing/2014/main" id="{AEF52319-01DC-233A-BA1E-301848B58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6" name="AutoShape 332">
                <a:extLst>
                  <a:ext uri="{FF2B5EF4-FFF2-40B4-BE49-F238E27FC236}">
                    <a16:creationId xmlns:a16="http://schemas.microsoft.com/office/drawing/2014/main" id="{DB9B5685-F3DE-E23E-BB25-1C08F54864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7" name="AutoShape 333">
                <a:extLst>
                  <a:ext uri="{FF2B5EF4-FFF2-40B4-BE49-F238E27FC236}">
                    <a16:creationId xmlns:a16="http://schemas.microsoft.com/office/drawing/2014/main" id="{9679D6D9-4E75-8B3A-7492-24D9733269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8" name="AutoShape 334">
                <a:extLst>
                  <a:ext uri="{FF2B5EF4-FFF2-40B4-BE49-F238E27FC236}">
                    <a16:creationId xmlns:a16="http://schemas.microsoft.com/office/drawing/2014/main" id="{C7837807-0909-A56A-B61C-8DE4FCD8EB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79" name="AutoShape 335">
                <a:extLst>
                  <a:ext uri="{FF2B5EF4-FFF2-40B4-BE49-F238E27FC236}">
                    <a16:creationId xmlns:a16="http://schemas.microsoft.com/office/drawing/2014/main" id="{B41873BF-1119-D3EE-5635-18E12AE6D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0" name="AutoShape 336">
                <a:extLst>
                  <a:ext uri="{FF2B5EF4-FFF2-40B4-BE49-F238E27FC236}">
                    <a16:creationId xmlns:a16="http://schemas.microsoft.com/office/drawing/2014/main" id="{CFDCB487-C1C2-5CAE-E03C-F71DADBEDC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1" name="AutoShape 337">
                <a:extLst>
                  <a:ext uri="{FF2B5EF4-FFF2-40B4-BE49-F238E27FC236}">
                    <a16:creationId xmlns:a16="http://schemas.microsoft.com/office/drawing/2014/main" id="{C6BA76D4-3F1F-76CB-4C5B-696326904A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2" name="AutoShape 338">
                <a:extLst>
                  <a:ext uri="{FF2B5EF4-FFF2-40B4-BE49-F238E27FC236}">
                    <a16:creationId xmlns:a16="http://schemas.microsoft.com/office/drawing/2014/main" id="{4CA89DBC-6872-9CA9-0691-C66E6B09E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3" name="AutoShape 339">
                <a:extLst>
                  <a:ext uri="{FF2B5EF4-FFF2-40B4-BE49-F238E27FC236}">
                    <a16:creationId xmlns:a16="http://schemas.microsoft.com/office/drawing/2014/main" id="{8F3C175E-9E57-B26B-E457-A8894A610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4" name="AutoShape 340">
                <a:extLst>
                  <a:ext uri="{FF2B5EF4-FFF2-40B4-BE49-F238E27FC236}">
                    <a16:creationId xmlns:a16="http://schemas.microsoft.com/office/drawing/2014/main" id="{C9F86F54-2924-765C-D11D-07F891B1ED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5" name="AutoShape 341">
                <a:extLst>
                  <a:ext uri="{FF2B5EF4-FFF2-40B4-BE49-F238E27FC236}">
                    <a16:creationId xmlns:a16="http://schemas.microsoft.com/office/drawing/2014/main" id="{322BAA45-C9BF-1D0A-378D-2FA4481560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6" name="AutoShape 342">
                <a:extLst>
                  <a:ext uri="{FF2B5EF4-FFF2-40B4-BE49-F238E27FC236}">
                    <a16:creationId xmlns:a16="http://schemas.microsoft.com/office/drawing/2014/main" id="{03321AFD-FAFE-7129-9DB3-EFDBDC0408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7" name="AutoShape 343">
                <a:extLst>
                  <a:ext uri="{FF2B5EF4-FFF2-40B4-BE49-F238E27FC236}">
                    <a16:creationId xmlns:a16="http://schemas.microsoft.com/office/drawing/2014/main" id="{129F33E0-AF88-D297-CA2F-246B19F38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8" name="AutoShape 344">
                <a:extLst>
                  <a:ext uri="{FF2B5EF4-FFF2-40B4-BE49-F238E27FC236}">
                    <a16:creationId xmlns:a16="http://schemas.microsoft.com/office/drawing/2014/main" id="{AD41D007-1A2A-F9AD-1F00-102D29504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89" name="AutoShape 345">
                <a:extLst>
                  <a:ext uri="{FF2B5EF4-FFF2-40B4-BE49-F238E27FC236}">
                    <a16:creationId xmlns:a16="http://schemas.microsoft.com/office/drawing/2014/main" id="{639181B1-4D33-2D42-6397-8BD518936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0" name="AutoShape 346">
                <a:extLst>
                  <a:ext uri="{FF2B5EF4-FFF2-40B4-BE49-F238E27FC236}">
                    <a16:creationId xmlns:a16="http://schemas.microsoft.com/office/drawing/2014/main" id="{334B4E00-0F24-ADFF-7E5D-999A618388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1" name="AutoShape 347">
                <a:extLst>
                  <a:ext uri="{FF2B5EF4-FFF2-40B4-BE49-F238E27FC236}">
                    <a16:creationId xmlns:a16="http://schemas.microsoft.com/office/drawing/2014/main" id="{3CE64316-43DB-A417-8F1A-ECAEE6E07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2" name="AutoShape 348">
                <a:extLst>
                  <a:ext uri="{FF2B5EF4-FFF2-40B4-BE49-F238E27FC236}">
                    <a16:creationId xmlns:a16="http://schemas.microsoft.com/office/drawing/2014/main" id="{561CBD68-B64D-39C0-59B7-D5A036D7F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3" name="AutoShape 349">
                <a:extLst>
                  <a:ext uri="{FF2B5EF4-FFF2-40B4-BE49-F238E27FC236}">
                    <a16:creationId xmlns:a16="http://schemas.microsoft.com/office/drawing/2014/main" id="{5B8CD98B-535B-592A-B2F2-75B0A1E0EC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4" name="AutoShape 350">
                <a:extLst>
                  <a:ext uri="{FF2B5EF4-FFF2-40B4-BE49-F238E27FC236}">
                    <a16:creationId xmlns:a16="http://schemas.microsoft.com/office/drawing/2014/main" id="{160C9D35-9BA8-83FD-9F02-997F9FC0B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5" name="AutoShape 351">
                <a:extLst>
                  <a:ext uri="{FF2B5EF4-FFF2-40B4-BE49-F238E27FC236}">
                    <a16:creationId xmlns:a16="http://schemas.microsoft.com/office/drawing/2014/main" id="{C472EC37-EFF2-8334-A2EB-CA407EFE01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6" name="AutoShape 352">
                <a:extLst>
                  <a:ext uri="{FF2B5EF4-FFF2-40B4-BE49-F238E27FC236}">
                    <a16:creationId xmlns:a16="http://schemas.microsoft.com/office/drawing/2014/main" id="{7989DFEF-6224-4D71-FC73-FE7D787B4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7" name="AutoShape 353">
                <a:extLst>
                  <a:ext uri="{FF2B5EF4-FFF2-40B4-BE49-F238E27FC236}">
                    <a16:creationId xmlns:a16="http://schemas.microsoft.com/office/drawing/2014/main" id="{86ED96B4-7CC4-3819-C45E-61CD0DBAA4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8" name="AutoShape 354">
                <a:extLst>
                  <a:ext uri="{FF2B5EF4-FFF2-40B4-BE49-F238E27FC236}">
                    <a16:creationId xmlns:a16="http://schemas.microsoft.com/office/drawing/2014/main" id="{F53E2758-791C-DB69-ADFF-53F5A388E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899" name="AutoShape 355">
                <a:extLst>
                  <a:ext uri="{FF2B5EF4-FFF2-40B4-BE49-F238E27FC236}">
                    <a16:creationId xmlns:a16="http://schemas.microsoft.com/office/drawing/2014/main" id="{4C289321-E681-9AC0-40A0-778CEBE1DE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0" name="AutoShape 356">
                <a:extLst>
                  <a:ext uri="{FF2B5EF4-FFF2-40B4-BE49-F238E27FC236}">
                    <a16:creationId xmlns:a16="http://schemas.microsoft.com/office/drawing/2014/main" id="{5802FF83-D0C4-C879-0E05-564D75327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1" name="AutoShape 357">
                <a:extLst>
                  <a:ext uri="{FF2B5EF4-FFF2-40B4-BE49-F238E27FC236}">
                    <a16:creationId xmlns:a16="http://schemas.microsoft.com/office/drawing/2014/main" id="{F8FA5297-60D7-3179-3613-12D3A835E9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2" name="AutoShape 358">
                <a:extLst>
                  <a:ext uri="{FF2B5EF4-FFF2-40B4-BE49-F238E27FC236}">
                    <a16:creationId xmlns:a16="http://schemas.microsoft.com/office/drawing/2014/main" id="{3FF57B2F-14B7-25C7-5D7D-A07E03928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3" name="AutoShape 359">
                <a:extLst>
                  <a:ext uri="{FF2B5EF4-FFF2-40B4-BE49-F238E27FC236}">
                    <a16:creationId xmlns:a16="http://schemas.microsoft.com/office/drawing/2014/main" id="{AD9FB153-62BA-2631-FD26-A9BEE138A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4" name="AutoShape 360">
                <a:extLst>
                  <a:ext uri="{FF2B5EF4-FFF2-40B4-BE49-F238E27FC236}">
                    <a16:creationId xmlns:a16="http://schemas.microsoft.com/office/drawing/2014/main" id="{74791797-198D-F3A8-70B2-68595A60B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5" name="AutoShape 361">
                <a:extLst>
                  <a:ext uri="{FF2B5EF4-FFF2-40B4-BE49-F238E27FC236}">
                    <a16:creationId xmlns:a16="http://schemas.microsoft.com/office/drawing/2014/main" id="{CC46BBA5-38D0-485C-D939-2789D6B29A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6" name="AutoShape 362">
                <a:extLst>
                  <a:ext uri="{FF2B5EF4-FFF2-40B4-BE49-F238E27FC236}">
                    <a16:creationId xmlns:a16="http://schemas.microsoft.com/office/drawing/2014/main" id="{B22C8912-9CD1-348F-088B-F5E60DF05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7" name="AutoShape 363">
                <a:extLst>
                  <a:ext uri="{FF2B5EF4-FFF2-40B4-BE49-F238E27FC236}">
                    <a16:creationId xmlns:a16="http://schemas.microsoft.com/office/drawing/2014/main" id="{6C253A0F-538C-E6F1-A3FC-25B324D141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8" name="AutoShape 364">
                <a:extLst>
                  <a:ext uri="{FF2B5EF4-FFF2-40B4-BE49-F238E27FC236}">
                    <a16:creationId xmlns:a16="http://schemas.microsoft.com/office/drawing/2014/main" id="{E08DA17B-47C5-BBD0-ECEF-10D845904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09" name="AutoShape 365">
                <a:extLst>
                  <a:ext uri="{FF2B5EF4-FFF2-40B4-BE49-F238E27FC236}">
                    <a16:creationId xmlns:a16="http://schemas.microsoft.com/office/drawing/2014/main" id="{1D7A003A-C130-E2D8-CC9C-F1CAAABFC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0" name="AutoShape 366">
                <a:extLst>
                  <a:ext uri="{FF2B5EF4-FFF2-40B4-BE49-F238E27FC236}">
                    <a16:creationId xmlns:a16="http://schemas.microsoft.com/office/drawing/2014/main" id="{EFD441C0-D0EB-DB04-A260-27DAD32CA7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1" name="AutoShape 367">
                <a:extLst>
                  <a:ext uri="{FF2B5EF4-FFF2-40B4-BE49-F238E27FC236}">
                    <a16:creationId xmlns:a16="http://schemas.microsoft.com/office/drawing/2014/main" id="{38A78A21-2770-4F1D-7C6C-D284ED700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2" name="AutoShape 368">
                <a:extLst>
                  <a:ext uri="{FF2B5EF4-FFF2-40B4-BE49-F238E27FC236}">
                    <a16:creationId xmlns:a16="http://schemas.microsoft.com/office/drawing/2014/main" id="{3BCEBF3F-319C-7280-053F-762F80EBF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3" name="AutoShape 369">
                <a:extLst>
                  <a:ext uri="{FF2B5EF4-FFF2-40B4-BE49-F238E27FC236}">
                    <a16:creationId xmlns:a16="http://schemas.microsoft.com/office/drawing/2014/main" id="{A3E44F5E-E831-5196-3484-3B95BB46F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4" name="AutoShape 370">
                <a:extLst>
                  <a:ext uri="{FF2B5EF4-FFF2-40B4-BE49-F238E27FC236}">
                    <a16:creationId xmlns:a16="http://schemas.microsoft.com/office/drawing/2014/main" id="{BEE4D3E2-5B00-4DC1-F2F7-F32CFF556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5" name="AutoShape 371">
                <a:extLst>
                  <a:ext uri="{FF2B5EF4-FFF2-40B4-BE49-F238E27FC236}">
                    <a16:creationId xmlns:a16="http://schemas.microsoft.com/office/drawing/2014/main" id="{81F5D241-423E-F583-A2CF-8196B01770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6" name="AutoShape 372">
                <a:extLst>
                  <a:ext uri="{FF2B5EF4-FFF2-40B4-BE49-F238E27FC236}">
                    <a16:creationId xmlns:a16="http://schemas.microsoft.com/office/drawing/2014/main" id="{1F0498AD-9C4F-C8EA-6484-7111924A3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7" name="AutoShape 373">
                <a:extLst>
                  <a:ext uri="{FF2B5EF4-FFF2-40B4-BE49-F238E27FC236}">
                    <a16:creationId xmlns:a16="http://schemas.microsoft.com/office/drawing/2014/main" id="{98E6615D-CFB3-5DB5-9FBD-B17F1A4FE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8" name="AutoShape 374">
                <a:extLst>
                  <a:ext uri="{FF2B5EF4-FFF2-40B4-BE49-F238E27FC236}">
                    <a16:creationId xmlns:a16="http://schemas.microsoft.com/office/drawing/2014/main" id="{10A984D1-00EA-DB03-B0BC-972F1E179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19" name="AutoShape 375">
                <a:extLst>
                  <a:ext uri="{FF2B5EF4-FFF2-40B4-BE49-F238E27FC236}">
                    <a16:creationId xmlns:a16="http://schemas.microsoft.com/office/drawing/2014/main" id="{6BAE7185-5F6B-77DF-5C97-3A82D3BEFF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0" name="AutoShape 376">
                <a:extLst>
                  <a:ext uri="{FF2B5EF4-FFF2-40B4-BE49-F238E27FC236}">
                    <a16:creationId xmlns:a16="http://schemas.microsoft.com/office/drawing/2014/main" id="{6E6810B5-118A-3FE2-5F93-E40541270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1" name="AutoShape 377">
                <a:extLst>
                  <a:ext uri="{FF2B5EF4-FFF2-40B4-BE49-F238E27FC236}">
                    <a16:creationId xmlns:a16="http://schemas.microsoft.com/office/drawing/2014/main" id="{74CF85F3-CD25-0CE8-0C33-B583ACF04F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2" name="AutoShape 378">
                <a:extLst>
                  <a:ext uri="{FF2B5EF4-FFF2-40B4-BE49-F238E27FC236}">
                    <a16:creationId xmlns:a16="http://schemas.microsoft.com/office/drawing/2014/main" id="{61049074-0A5F-E6CB-CC54-B0A699CAEA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3" name="AutoShape 379">
                <a:extLst>
                  <a:ext uri="{FF2B5EF4-FFF2-40B4-BE49-F238E27FC236}">
                    <a16:creationId xmlns:a16="http://schemas.microsoft.com/office/drawing/2014/main" id="{35DCE45E-AB4C-3ED5-4B8E-88B41B4CE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4" name="AutoShape 380">
                <a:extLst>
                  <a:ext uri="{FF2B5EF4-FFF2-40B4-BE49-F238E27FC236}">
                    <a16:creationId xmlns:a16="http://schemas.microsoft.com/office/drawing/2014/main" id="{460F385A-DAF6-56E8-5CE4-B40007C65B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5" name="AutoShape 381">
                <a:extLst>
                  <a:ext uri="{FF2B5EF4-FFF2-40B4-BE49-F238E27FC236}">
                    <a16:creationId xmlns:a16="http://schemas.microsoft.com/office/drawing/2014/main" id="{6D2257F5-053F-87AE-5036-3147B6C4F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6" name="AutoShape 382">
                <a:extLst>
                  <a:ext uri="{FF2B5EF4-FFF2-40B4-BE49-F238E27FC236}">
                    <a16:creationId xmlns:a16="http://schemas.microsoft.com/office/drawing/2014/main" id="{753A7568-6C32-38E5-A387-ECB4372AA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7" name="AutoShape 383">
                <a:extLst>
                  <a:ext uri="{FF2B5EF4-FFF2-40B4-BE49-F238E27FC236}">
                    <a16:creationId xmlns:a16="http://schemas.microsoft.com/office/drawing/2014/main" id="{CE950D8C-B256-AE91-21F1-D2011D104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8" name="AutoShape 384">
                <a:extLst>
                  <a:ext uri="{FF2B5EF4-FFF2-40B4-BE49-F238E27FC236}">
                    <a16:creationId xmlns:a16="http://schemas.microsoft.com/office/drawing/2014/main" id="{B9ED3637-8230-A470-4F2E-B70CC13A35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29" name="AutoShape 385">
                <a:extLst>
                  <a:ext uri="{FF2B5EF4-FFF2-40B4-BE49-F238E27FC236}">
                    <a16:creationId xmlns:a16="http://schemas.microsoft.com/office/drawing/2014/main" id="{D5B13B0E-37B0-ECC9-B607-FFEAF95BF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930" name="AutoShape 386">
                <a:extLst>
                  <a:ext uri="{FF2B5EF4-FFF2-40B4-BE49-F238E27FC236}">
                    <a16:creationId xmlns:a16="http://schemas.microsoft.com/office/drawing/2014/main" id="{AB92B457-17E8-240E-B4D0-7243A610F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931" name="Rectangle 387">
              <a:extLst>
                <a:ext uri="{FF2B5EF4-FFF2-40B4-BE49-F238E27FC236}">
                  <a16:creationId xmlns:a16="http://schemas.microsoft.com/office/drawing/2014/main" id="{AA226321-D3CF-0785-7D93-A14B3B01F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932" name="Rectangle 388">
              <a:extLst>
                <a:ext uri="{FF2B5EF4-FFF2-40B4-BE49-F238E27FC236}">
                  <a16:creationId xmlns:a16="http://schemas.microsoft.com/office/drawing/2014/main" id="{63118EF6-F8C1-8D47-4EAC-26036DE3E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6722" name="Group 178">
            <a:extLst>
              <a:ext uri="{FF2B5EF4-FFF2-40B4-BE49-F238E27FC236}">
                <a16:creationId xmlns:a16="http://schemas.microsoft.com/office/drawing/2014/main" id="{576EB579-F567-C8B0-BEB6-A2A3E6CF35A5}"/>
              </a:ext>
            </a:extLst>
          </p:cNvPr>
          <p:cNvGrpSpPr>
            <a:grpSpLocks/>
          </p:cNvGrpSpPr>
          <p:nvPr/>
        </p:nvGrpSpPr>
        <p:grpSpPr bwMode="auto">
          <a:xfrm>
            <a:off x="2284413" y="2284413"/>
            <a:ext cx="3600450" cy="3598862"/>
            <a:chOff x="1439" y="1439"/>
            <a:chExt cx="2268" cy="2267"/>
          </a:xfrm>
        </p:grpSpPr>
        <p:grpSp>
          <p:nvGrpSpPr>
            <p:cNvPr id="236617" name="Group 73">
              <a:extLst>
                <a:ext uri="{FF2B5EF4-FFF2-40B4-BE49-F238E27FC236}">
                  <a16:creationId xmlns:a16="http://schemas.microsoft.com/office/drawing/2014/main" id="{F673F423-479A-54B4-C11C-8B368FFBB7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6618" name="AutoShape 74">
                <a:extLst>
                  <a:ext uri="{FF2B5EF4-FFF2-40B4-BE49-F238E27FC236}">
                    <a16:creationId xmlns:a16="http://schemas.microsoft.com/office/drawing/2014/main" id="{90F3D117-42BA-B1B3-4136-7BB0942141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19" name="AutoShape 75">
                <a:extLst>
                  <a:ext uri="{FF2B5EF4-FFF2-40B4-BE49-F238E27FC236}">
                    <a16:creationId xmlns:a16="http://schemas.microsoft.com/office/drawing/2014/main" id="{5D39C2EB-F664-ACD4-EABF-C3A438F957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0" name="AutoShape 76">
                <a:extLst>
                  <a:ext uri="{FF2B5EF4-FFF2-40B4-BE49-F238E27FC236}">
                    <a16:creationId xmlns:a16="http://schemas.microsoft.com/office/drawing/2014/main" id="{BE7796CE-40CA-72D2-8C40-3E9468AD3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1" name="AutoShape 77">
                <a:extLst>
                  <a:ext uri="{FF2B5EF4-FFF2-40B4-BE49-F238E27FC236}">
                    <a16:creationId xmlns:a16="http://schemas.microsoft.com/office/drawing/2014/main" id="{359ECEDA-CB49-DC50-DA0E-05291312E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2" name="AutoShape 78">
                <a:extLst>
                  <a:ext uri="{FF2B5EF4-FFF2-40B4-BE49-F238E27FC236}">
                    <a16:creationId xmlns:a16="http://schemas.microsoft.com/office/drawing/2014/main" id="{9A30F610-2B78-27A8-6BB9-B79F75E334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3" name="AutoShape 79">
                <a:extLst>
                  <a:ext uri="{FF2B5EF4-FFF2-40B4-BE49-F238E27FC236}">
                    <a16:creationId xmlns:a16="http://schemas.microsoft.com/office/drawing/2014/main" id="{48F5EB68-BA26-1C80-9073-342FC65166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4" name="AutoShape 80">
                <a:extLst>
                  <a:ext uri="{FF2B5EF4-FFF2-40B4-BE49-F238E27FC236}">
                    <a16:creationId xmlns:a16="http://schemas.microsoft.com/office/drawing/2014/main" id="{6433687E-DF01-FC76-139F-805EE31AF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5" name="AutoShape 81">
                <a:extLst>
                  <a:ext uri="{FF2B5EF4-FFF2-40B4-BE49-F238E27FC236}">
                    <a16:creationId xmlns:a16="http://schemas.microsoft.com/office/drawing/2014/main" id="{63E4DEB5-42B5-4F21-58B4-3CE8C24B40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6" name="AutoShape 82">
                <a:extLst>
                  <a:ext uri="{FF2B5EF4-FFF2-40B4-BE49-F238E27FC236}">
                    <a16:creationId xmlns:a16="http://schemas.microsoft.com/office/drawing/2014/main" id="{2A9E0F7B-1388-17E2-7C28-B39A69F49A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7" name="AutoShape 83">
                <a:extLst>
                  <a:ext uri="{FF2B5EF4-FFF2-40B4-BE49-F238E27FC236}">
                    <a16:creationId xmlns:a16="http://schemas.microsoft.com/office/drawing/2014/main" id="{98287CB0-4006-9EE9-8AE0-6F13433BE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8" name="AutoShape 84">
                <a:extLst>
                  <a:ext uri="{FF2B5EF4-FFF2-40B4-BE49-F238E27FC236}">
                    <a16:creationId xmlns:a16="http://schemas.microsoft.com/office/drawing/2014/main" id="{25B42EF6-1BA1-0BDC-7F13-A24DF6A74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29" name="AutoShape 85">
                <a:extLst>
                  <a:ext uri="{FF2B5EF4-FFF2-40B4-BE49-F238E27FC236}">
                    <a16:creationId xmlns:a16="http://schemas.microsoft.com/office/drawing/2014/main" id="{B0B89D9E-20BB-9F2F-7BE6-9E189D167B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0" name="AutoShape 86">
                <a:extLst>
                  <a:ext uri="{FF2B5EF4-FFF2-40B4-BE49-F238E27FC236}">
                    <a16:creationId xmlns:a16="http://schemas.microsoft.com/office/drawing/2014/main" id="{63F7CF86-2F84-D676-88D6-A6B0FAD1F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1" name="AutoShape 87">
                <a:extLst>
                  <a:ext uri="{FF2B5EF4-FFF2-40B4-BE49-F238E27FC236}">
                    <a16:creationId xmlns:a16="http://schemas.microsoft.com/office/drawing/2014/main" id="{C52F8B7B-98B1-C708-7D50-26FFE7B54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2" name="AutoShape 88">
                <a:extLst>
                  <a:ext uri="{FF2B5EF4-FFF2-40B4-BE49-F238E27FC236}">
                    <a16:creationId xmlns:a16="http://schemas.microsoft.com/office/drawing/2014/main" id="{98C33077-F664-A406-196D-5D7CE65EA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3" name="AutoShape 89">
                <a:extLst>
                  <a:ext uri="{FF2B5EF4-FFF2-40B4-BE49-F238E27FC236}">
                    <a16:creationId xmlns:a16="http://schemas.microsoft.com/office/drawing/2014/main" id="{402D534D-DE78-69A3-AFE5-94919910F3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4" name="AutoShape 90">
                <a:extLst>
                  <a:ext uri="{FF2B5EF4-FFF2-40B4-BE49-F238E27FC236}">
                    <a16:creationId xmlns:a16="http://schemas.microsoft.com/office/drawing/2014/main" id="{FBBD4315-1508-6EC9-DFBB-C0A16B2078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5" name="AutoShape 91">
                <a:extLst>
                  <a:ext uri="{FF2B5EF4-FFF2-40B4-BE49-F238E27FC236}">
                    <a16:creationId xmlns:a16="http://schemas.microsoft.com/office/drawing/2014/main" id="{6FF3D976-5E75-DF7A-0EE5-1456956CE8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6" name="AutoShape 92">
                <a:extLst>
                  <a:ext uri="{FF2B5EF4-FFF2-40B4-BE49-F238E27FC236}">
                    <a16:creationId xmlns:a16="http://schemas.microsoft.com/office/drawing/2014/main" id="{40737C3D-A75C-72B0-4E3E-6FC268E7F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7" name="AutoShape 93">
                <a:extLst>
                  <a:ext uri="{FF2B5EF4-FFF2-40B4-BE49-F238E27FC236}">
                    <a16:creationId xmlns:a16="http://schemas.microsoft.com/office/drawing/2014/main" id="{6529456A-70FE-7680-30D2-00D6B77192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8" name="AutoShape 94">
                <a:extLst>
                  <a:ext uri="{FF2B5EF4-FFF2-40B4-BE49-F238E27FC236}">
                    <a16:creationId xmlns:a16="http://schemas.microsoft.com/office/drawing/2014/main" id="{2BA565BB-381B-A038-DEAD-AFF128B4F8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39" name="AutoShape 95">
                <a:extLst>
                  <a:ext uri="{FF2B5EF4-FFF2-40B4-BE49-F238E27FC236}">
                    <a16:creationId xmlns:a16="http://schemas.microsoft.com/office/drawing/2014/main" id="{6ACC22C7-A57C-19BE-E536-BE0A23CD5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0" name="AutoShape 96">
                <a:extLst>
                  <a:ext uri="{FF2B5EF4-FFF2-40B4-BE49-F238E27FC236}">
                    <a16:creationId xmlns:a16="http://schemas.microsoft.com/office/drawing/2014/main" id="{3F750280-8285-A9FE-93F5-4EE10E434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1" name="AutoShape 97">
                <a:extLst>
                  <a:ext uri="{FF2B5EF4-FFF2-40B4-BE49-F238E27FC236}">
                    <a16:creationId xmlns:a16="http://schemas.microsoft.com/office/drawing/2014/main" id="{35B689CE-C944-AF0F-17CB-D3965EFA8B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2" name="AutoShape 98">
                <a:extLst>
                  <a:ext uri="{FF2B5EF4-FFF2-40B4-BE49-F238E27FC236}">
                    <a16:creationId xmlns:a16="http://schemas.microsoft.com/office/drawing/2014/main" id="{DFD3F626-B931-ABAE-9921-2372A2C9A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3" name="AutoShape 99">
                <a:extLst>
                  <a:ext uri="{FF2B5EF4-FFF2-40B4-BE49-F238E27FC236}">
                    <a16:creationId xmlns:a16="http://schemas.microsoft.com/office/drawing/2014/main" id="{C3EA130C-32AC-9F74-B65C-795F54E29A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4" name="AutoShape 100">
                <a:extLst>
                  <a:ext uri="{FF2B5EF4-FFF2-40B4-BE49-F238E27FC236}">
                    <a16:creationId xmlns:a16="http://schemas.microsoft.com/office/drawing/2014/main" id="{6AAA9704-2A5A-C2AC-835F-B61160659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5" name="AutoShape 101">
                <a:extLst>
                  <a:ext uri="{FF2B5EF4-FFF2-40B4-BE49-F238E27FC236}">
                    <a16:creationId xmlns:a16="http://schemas.microsoft.com/office/drawing/2014/main" id="{8BC6FE2C-AE2B-F9F2-526C-2B7FDC6F3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6" name="AutoShape 102">
                <a:extLst>
                  <a:ext uri="{FF2B5EF4-FFF2-40B4-BE49-F238E27FC236}">
                    <a16:creationId xmlns:a16="http://schemas.microsoft.com/office/drawing/2014/main" id="{32BD8FB1-8FC5-488D-E90D-C1BB098636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7" name="AutoShape 103">
                <a:extLst>
                  <a:ext uri="{FF2B5EF4-FFF2-40B4-BE49-F238E27FC236}">
                    <a16:creationId xmlns:a16="http://schemas.microsoft.com/office/drawing/2014/main" id="{90693FE0-B390-5B73-8F3B-F0351641B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8" name="AutoShape 104">
                <a:extLst>
                  <a:ext uri="{FF2B5EF4-FFF2-40B4-BE49-F238E27FC236}">
                    <a16:creationId xmlns:a16="http://schemas.microsoft.com/office/drawing/2014/main" id="{EECB2672-2301-A5F6-DF01-B71AD894E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49" name="AutoShape 105">
                <a:extLst>
                  <a:ext uri="{FF2B5EF4-FFF2-40B4-BE49-F238E27FC236}">
                    <a16:creationId xmlns:a16="http://schemas.microsoft.com/office/drawing/2014/main" id="{222BA439-AD76-60FE-E5A0-92CB76F3F8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0" name="AutoShape 106">
                <a:extLst>
                  <a:ext uri="{FF2B5EF4-FFF2-40B4-BE49-F238E27FC236}">
                    <a16:creationId xmlns:a16="http://schemas.microsoft.com/office/drawing/2014/main" id="{1072DE8B-656E-7953-2A3C-ED74CD8ADD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1" name="AutoShape 107">
                <a:extLst>
                  <a:ext uri="{FF2B5EF4-FFF2-40B4-BE49-F238E27FC236}">
                    <a16:creationId xmlns:a16="http://schemas.microsoft.com/office/drawing/2014/main" id="{5C632111-A072-0992-8FF0-0B4F5AD9F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2" name="AutoShape 108">
                <a:extLst>
                  <a:ext uri="{FF2B5EF4-FFF2-40B4-BE49-F238E27FC236}">
                    <a16:creationId xmlns:a16="http://schemas.microsoft.com/office/drawing/2014/main" id="{A6D7C321-C6DB-734F-09A0-843C4B6F55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3" name="AutoShape 109">
                <a:extLst>
                  <a:ext uri="{FF2B5EF4-FFF2-40B4-BE49-F238E27FC236}">
                    <a16:creationId xmlns:a16="http://schemas.microsoft.com/office/drawing/2014/main" id="{04C4B9E0-5CB1-B0B9-F9E4-3929BF2A0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4" name="AutoShape 110">
                <a:extLst>
                  <a:ext uri="{FF2B5EF4-FFF2-40B4-BE49-F238E27FC236}">
                    <a16:creationId xmlns:a16="http://schemas.microsoft.com/office/drawing/2014/main" id="{D9E1ADE3-EC64-712D-17B0-8C5D7FC979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5" name="AutoShape 111">
                <a:extLst>
                  <a:ext uri="{FF2B5EF4-FFF2-40B4-BE49-F238E27FC236}">
                    <a16:creationId xmlns:a16="http://schemas.microsoft.com/office/drawing/2014/main" id="{009753B1-51B9-31C3-D3EE-4B8EA8D80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6" name="AutoShape 112">
                <a:extLst>
                  <a:ext uri="{FF2B5EF4-FFF2-40B4-BE49-F238E27FC236}">
                    <a16:creationId xmlns:a16="http://schemas.microsoft.com/office/drawing/2014/main" id="{41C5B692-EC3B-9780-425D-46103268A8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7" name="AutoShape 113">
                <a:extLst>
                  <a:ext uri="{FF2B5EF4-FFF2-40B4-BE49-F238E27FC236}">
                    <a16:creationId xmlns:a16="http://schemas.microsoft.com/office/drawing/2014/main" id="{EA99454E-4972-E835-15FD-32B97DFE5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8" name="AutoShape 114">
                <a:extLst>
                  <a:ext uri="{FF2B5EF4-FFF2-40B4-BE49-F238E27FC236}">
                    <a16:creationId xmlns:a16="http://schemas.microsoft.com/office/drawing/2014/main" id="{682F6B01-DFD9-3431-D502-87140C280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59" name="AutoShape 115">
                <a:extLst>
                  <a:ext uri="{FF2B5EF4-FFF2-40B4-BE49-F238E27FC236}">
                    <a16:creationId xmlns:a16="http://schemas.microsoft.com/office/drawing/2014/main" id="{5103E155-BECD-35C4-FDCF-E90FC85C4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0" name="AutoShape 116">
                <a:extLst>
                  <a:ext uri="{FF2B5EF4-FFF2-40B4-BE49-F238E27FC236}">
                    <a16:creationId xmlns:a16="http://schemas.microsoft.com/office/drawing/2014/main" id="{0D927220-73AF-F287-6D10-29B3399390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1" name="AutoShape 117">
                <a:extLst>
                  <a:ext uri="{FF2B5EF4-FFF2-40B4-BE49-F238E27FC236}">
                    <a16:creationId xmlns:a16="http://schemas.microsoft.com/office/drawing/2014/main" id="{2F4280C5-07C0-A949-B642-CEF54A6AE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2" name="AutoShape 118">
                <a:extLst>
                  <a:ext uri="{FF2B5EF4-FFF2-40B4-BE49-F238E27FC236}">
                    <a16:creationId xmlns:a16="http://schemas.microsoft.com/office/drawing/2014/main" id="{6E91B64A-56C5-6DED-D555-EB8798CF3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3" name="AutoShape 119">
                <a:extLst>
                  <a:ext uri="{FF2B5EF4-FFF2-40B4-BE49-F238E27FC236}">
                    <a16:creationId xmlns:a16="http://schemas.microsoft.com/office/drawing/2014/main" id="{AACFBE96-5AD8-115B-32FF-B91EA07A48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4" name="AutoShape 120">
                <a:extLst>
                  <a:ext uri="{FF2B5EF4-FFF2-40B4-BE49-F238E27FC236}">
                    <a16:creationId xmlns:a16="http://schemas.microsoft.com/office/drawing/2014/main" id="{2A53FFC2-A943-B6A5-E4AB-4788474531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5" name="AutoShape 121">
                <a:extLst>
                  <a:ext uri="{FF2B5EF4-FFF2-40B4-BE49-F238E27FC236}">
                    <a16:creationId xmlns:a16="http://schemas.microsoft.com/office/drawing/2014/main" id="{2C9BD11B-CE7D-0FA1-F7C1-7906ECDB89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6" name="AutoShape 122">
                <a:extLst>
                  <a:ext uri="{FF2B5EF4-FFF2-40B4-BE49-F238E27FC236}">
                    <a16:creationId xmlns:a16="http://schemas.microsoft.com/office/drawing/2014/main" id="{C52B1744-1552-ABAF-042D-C171EAE42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7" name="AutoShape 123">
                <a:extLst>
                  <a:ext uri="{FF2B5EF4-FFF2-40B4-BE49-F238E27FC236}">
                    <a16:creationId xmlns:a16="http://schemas.microsoft.com/office/drawing/2014/main" id="{D2C2B37E-4D98-9D3D-B011-1DB89D151F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8" name="AutoShape 124">
                <a:extLst>
                  <a:ext uri="{FF2B5EF4-FFF2-40B4-BE49-F238E27FC236}">
                    <a16:creationId xmlns:a16="http://schemas.microsoft.com/office/drawing/2014/main" id="{27B47AF1-4DAE-61CA-C79F-447BE82BE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69" name="AutoShape 125">
                <a:extLst>
                  <a:ext uri="{FF2B5EF4-FFF2-40B4-BE49-F238E27FC236}">
                    <a16:creationId xmlns:a16="http://schemas.microsoft.com/office/drawing/2014/main" id="{8E420CBF-FFE8-1534-D3D4-3C14C87FB4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0" name="AutoShape 126">
                <a:extLst>
                  <a:ext uri="{FF2B5EF4-FFF2-40B4-BE49-F238E27FC236}">
                    <a16:creationId xmlns:a16="http://schemas.microsoft.com/office/drawing/2014/main" id="{C94B7C87-739E-463D-80B2-A55ED16452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1" name="AutoShape 127">
                <a:extLst>
                  <a:ext uri="{FF2B5EF4-FFF2-40B4-BE49-F238E27FC236}">
                    <a16:creationId xmlns:a16="http://schemas.microsoft.com/office/drawing/2014/main" id="{8F1DC5F1-E3AD-35F7-31F4-493522F01F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2" name="AutoShape 128">
                <a:extLst>
                  <a:ext uri="{FF2B5EF4-FFF2-40B4-BE49-F238E27FC236}">
                    <a16:creationId xmlns:a16="http://schemas.microsoft.com/office/drawing/2014/main" id="{6835B314-9A92-BECD-0A66-E4ABFCDFE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3" name="AutoShape 129">
                <a:extLst>
                  <a:ext uri="{FF2B5EF4-FFF2-40B4-BE49-F238E27FC236}">
                    <a16:creationId xmlns:a16="http://schemas.microsoft.com/office/drawing/2014/main" id="{237BFA19-5E20-131C-A0DC-B44D41DB8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4" name="AutoShape 130">
                <a:extLst>
                  <a:ext uri="{FF2B5EF4-FFF2-40B4-BE49-F238E27FC236}">
                    <a16:creationId xmlns:a16="http://schemas.microsoft.com/office/drawing/2014/main" id="{0341CAC5-0E33-DC62-A652-D554480CC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5" name="AutoShape 131">
                <a:extLst>
                  <a:ext uri="{FF2B5EF4-FFF2-40B4-BE49-F238E27FC236}">
                    <a16:creationId xmlns:a16="http://schemas.microsoft.com/office/drawing/2014/main" id="{5DE820AC-6B7A-9DFD-8691-EA02DAA20E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6" name="AutoShape 132">
                <a:extLst>
                  <a:ext uri="{FF2B5EF4-FFF2-40B4-BE49-F238E27FC236}">
                    <a16:creationId xmlns:a16="http://schemas.microsoft.com/office/drawing/2014/main" id="{6634EDEA-5555-5182-A11B-DC67BD7E4F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7" name="AutoShape 133">
                <a:extLst>
                  <a:ext uri="{FF2B5EF4-FFF2-40B4-BE49-F238E27FC236}">
                    <a16:creationId xmlns:a16="http://schemas.microsoft.com/office/drawing/2014/main" id="{41DE7B65-29AC-4D8F-1F9E-8D27A094B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8" name="AutoShape 134">
                <a:extLst>
                  <a:ext uri="{FF2B5EF4-FFF2-40B4-BE49-F238E27FC236}">
                    <a16:creationId xmlns:a16="http://schemas.microsoft.com/office/drawing/2014/main" id="{9586D53F-6067-6AAD-C887-A820FE103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79" name="AutoShape 135">
                <a:extLst>
                  <a:ext uri="{FF2B5EF4-FFF2-40B4-BE49-F238E27FC236}">
                    <a16:creationId xmlns:a16="http://schemas.microsoft.com/office/drawing/2014/main" id="{5EE4A4AA-70B5-C351-CD12-51FFF76EF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0" name="AutoShape 136">
                <a:extLst>
                  <a:ext uri="{FF2B5EF4-FFF2-40B4-BE49-F238E27FC236}">
                    <a16:creationId xmlns:a16="http://schemas.microsoft.com/office/drawing/2014/main" id="{9D31BCFB-340E-8115-01E9-DB2884274A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1" name="AutoShape 137">
                <a:extLst>
                  <a:ext uri="{FF2B5EF4-FFF2-40B4-BE49-F238E27FC236}">
                    <a16:creationId xmlns:a16="http://schemas.microsoft.com/office/drawing/2014/main" id="{86D01AB6-34F1-EC88-7939-3EF32D2DF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2" name="AutoShape 138">
                <a:extLst>
                  <a:ext uri="{FF2B5EF4-FFF2-40B4-BE49-F238E27FC236}">
                    <a16:creationId xmlns:a16="http://schemas.microsoft.com/office/drawing/2014/main" id="{7013A44A-8552-9362-F5A5-A5930E6FF6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3" name="AutoShape 139">
                <a:extLst>
                  <a:ext uri="{FF2B5EF4-FFF2-40B4-BE49-F238E27FC236}">
                    <a16:creationId xmlns:a16="http://schemas.microsoft.com/office/drawing/2014/main" id="{68C0FD15-701A-592B-DA86-956275E4B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4" name="AutoShape 140">
                <a:extLst>
                  <a:ext uri="{FF2B5EF4-FFF2-40B4-BE49-F238E27FC236}">
                    <a16:creationId xmlns:a16="http://schemas.microsoft.com/office/drawing/2014/main" id="{E5ABE2DF-2C20-78B2-CC09-5BB673187F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5" name="AutoShape 141">
                <a:extLst>
                  <a:ext uri="{FF2B5EF4-FFF2-40B4-BE49-F238E27FC236}">
                    <a16:creationId xmlns:a16="http://schemas.microsoft.com/office/drawing/2014/main" id="{7FBCA239-18DB-9945-9500-C20F88C61E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6" name="AutoShape 142">
                <a:extLst>
                  <a:ext uri="{FF2B5EF4-FFF2-40B4-BE49-F238E27FC236}">
                    <a16:creationId xmlns:a16="http://schemas.microsoft.com/office/drawing/2014/main" id="{5632C4EF-913A-9EFD-BF48-F8BA311D1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7" name="AutoShape 143">
                <a:extLst>
                  <a:ext uri="{FF2B5EF4-FFF2-40B4-BE49-F238E27FC236}">
                    <a16:creationId xmlns:a16="http://schemas.microsoft.com/office/drawing/2014/main" id="{BF150F96-3063-874D-0CB3-2C2A38AA0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8" name="AutoShape 144">
                <a:extLst>
                  <a:ext uri="{FF2B5EF4-FFF2-40B4-BE49-F238E27FC236}">
                    <a16:creationId xmlns:a16="http://schemas.microsoft.com/office/drawing/2014/main" id="{8AAF063A-767B-227E-D9A7-98D0C95259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89" name="AutoShape 145">
                <a:extLst>
                  <a:ext uri="{FF2B5EF4-FFF2-40B4-BE49-F238E27FC236}">
                    <a16:creationId xmlns:a16="http://schemas.microsoft.com/office/drawing/2014/main" id="{92F78A9F-5973-9EB9-D799-00ACC580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0" name="AutoShape 146">
                <a:extLst>
                  <a:ext uri="{FF2B5EF4-FFF2-40B4-BE49-F238E27FC236}">
                    <a16:creationId xmlns:a16="http://schemas.microsoft.com/office/drawing/2014/main" id="{5389C8A5-F7AC-EA79-4A98-58912C8E10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1" name="AutoShape 147">
                <a:extLst>
                  <a:ext uri="{FF2B5EF4-FFF2-40B4-BE49-F238E27FC236}">
                    <a16:creationId xmlns:a16="http://schemas.microsoft.com/office/drawing/2014/main" id="{EFA736AE-CCFC-DB35-EC64-1E64D2A962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2" name="AutoShape 148">
                <a:extLst>
                  <a:ext uri="{FF2B5EF4-FFF2-40B4-BE49-F238E27FC236}">
                    <a16:creationId xmlns:a16="http://schemas.microsoft.com/office/drawing/2014/main" id="{9E13A3EE-83D4-1EB6-22C4-B9F3EEFDC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3" name="AutoShape 149">
                <a:extLst>
                  <a:ext uri="{FF2B5EF4-FFF2-40B4-BE49-F238E27FC236}">
                    <a16:creationId xmlns:a16="http://schemas.microsoft.com/office/drawing/2014/main" id="{458D71D7-A6E9-8B4A-DC1C-400F5546E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4" name="AutoShape 150">
                <a:extLst>
                  <a:ext uri="{FF2B5EF4-FFF2-40B4-BE49-F238E27FC236}">
                    <a16:creationId xmlns:a16="http://schemas.microsoft.com/office/drawing/2014/main" id="{DCD89B86-DA65-C2B0-A329-2905611B2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5" name="AutoShape 151">
                <a:extLst>
                  <a:ext uri="{FF2B5EF4-FFF2-40B4-BE49-F238E27FC236}">
                    <a16:creationId xmlns:a16="http://schemas.microsoft.com/office/drawing/2014/main" id="{00C642C6-DDDF-4BB1-0CF0-D4BC10722B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6" name="AutoShape 152">
                <a:extLst>
                  <a:ext uri="{FF2B5EF4-FFF2-40B4-BE49-F238E27FC236}">
                    <a16:creationId xmlns:a16="http://schemas.microsoft.com/office/drawing/2014/main" id="{A5021675-890D-DC75-DEA2-BCB158A9EF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7" name="AutoShape 153">
                <a:extLst>
                  <a:ext uri="{FF2B5EF4-FFF2-40B4-BE49-F238E27FC236}">
                    <a16:creationId xmlns:a16="http://schemas.microsoft.com/office/drawing/2014/main" id="{A667A4B7-1B51-2203-C6EF-25CD63A78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8" name="AutoShape 154">
                <a:extLst>
                  <a:ext uri="{FF2B5EF4-FFF2-40B4-BE49-F238E27FC236}">
                    <a16:creationId xmlns:a16="http://schemas.microsoft.com/office/drawing/2014/main" id="{F6A934E2-AE6C-8DAD-1F1D-8F1D6B7E7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699" name="AutoShape 155">
                <a:extLst>
                  <a:ext uri="{FF2B5EF4-FFF2-40B4-BE49-F238E27FC236}">
                    <a16:creationId xmlns:a16="http://schemas.microsoft.com/office/drawing/2014/main" id="{6EFB07BE-814C-3F40-37AC-B3E21D3F2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0" name="AutoShape 156">
                <a:extLst>
                  <a:ext uri="{FF2B5EF4-FFF2-40B4-BE49-F238E27FC236}">
                    <a16:creationId xmlns:a16="http://schemas.microsoft.com/office/drawing/2014/main" id="{F3B6F3D1-2F7D-959E-DEAD-E3C2C271E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1" name="AutoShape 157">
                <a:extLst>
                  <a:ext uri="{FF2B5EF4-FFF2-40B4-BE49-F238E27FC236}">
                    <a16:creationId xmlns:a16="http://schemas.microsoft.com/office/drawing/2014/main" id="{CDCD1E2A-7E8F-8E22-B0E9-BF2CEFC236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2" name="AutoShape 158">
                <a:extLst>
                  <a:ext uri="{FF2B5EF4-FFF2-40B4-BE49-F238E27FC236}">
                    <a16:creationId xmlns:a16="http://schemas.microsoft.com/office/drawing/2014/main" id="{ACD66C0F-B442-835F-6B00-DB49594AF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3" name="AutoShape 159">
                <a:extLst>
                  <a:ext uri="{FF2B5EF4-FFF2-40B4-BE49-F238E27FC236}">
                    <a16:creationId xmlns:a16="http://schemas.microsoft.com/office/drawing/2014/main" id="{0F3A80F9-C7D4-4FAA-F63D-032FBCC89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4" name="AutoShape 160">
                <a:extLst>
                  <a:ext uri="{FF2B5EF4-FFF2-40B4-BE49-F238E27FC236}">
                    <a16:creationId xmlns:a16="http://schemas.microsoft.com/office/drawing/2014/main" id="{B8FDD50B-8342-D18D-4F03-F2D1361930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5" name="AutoShape 161">
                <a:extLst>
                  <a:ext uri="{FF2B5EF4-FFF2-40B4-BE49-F238E27FC236}">
                    <a16:creationId xmlns:a16="http://schemas.microsoft.com/office/drawing/2014/main" id="{E3184BA0-EC96-A465-68D4-C962E6367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6" name="AutoShape 162">
                <a:extLst>
                  <a:ext uri="{FF2B5EF4-FFF2-40B4-BE49-F238E27FC236}">
                    <a16:creationId xmlns:a16="http://schemas.microsoft.com/office/drawing/2014/main" id="{BF53898E-3AAB-DCA2-BE9B-DAC3B0DD67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7" name="AutoShape 163">
                <a:extLst>
                  <a:ext uri="{FF2B5EF4-FFF2-40B4-BE49-F238E27FC236}">
                    <a16:creationId xmlns:a16="http://schemas.microsoft.com/office/drawing/2014/main" id="{0703E2FE-7A42-8ECB-AA4C-40339FF99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8" name="AutoShape 164">
                <a:extLst>
                  <a:ext uri="{FF2B5EF4-FFF2-40B4-BE49-F238E27FC236}">
                    <a16:creationId xmlns:a16="http://schemas.microsoft.com/office/drawing/2014/main" id="{2CB3C3BF-DC85-0816-5AF3-BFFD8096F2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09" name="AutoShape 165">
                <a:extLst>
                  <a:ext uri="{FF2B5EF4-FFF2-40B4-BE49-F238E27FC236}">
                    <a16:creationId xmlns:a16="http://schemas.microsoft.com/office/drawing/2014/main" id="{72F5B1A5-3357-52FD-96D6-32FE2DB8EB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0" name="AutoShape 166">
                <a:extLst>
                  <a:ext uri="{FF2B5EF4-FFF2-40B4-BE49-F238E27FC236}">
                    <a16:creationId xmlns:a16="http://schemas.microsoft.com/office/drawing/2014/main" id="{01DA0AB0-D459-39B9-C527-51B9D682B2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1" name="AutoShape 167">
                <a:extLst>
                  <a:ext uri="{FF2B5EF4-FFF2-40B4-BE49-F238E27FC236}">
                    <a16:creationId xmlns:a16="http://schemas.microsoft.com/office/drawing/2014/main" id="{889C01C3-41EE-7FC0-7B81-1CCA3A75C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2" name="AutoShape 168">
                <a:extLst>
                  <a:ext uri="{FF2B5EF4-FFF2-40B4-BE49-F238E27FC236}">
                    <a16:creationId xmlns:a16="http://schemas.microsoft.com/office/drawing/2014/main" id="{4447DA6A-4838-1072-F45C-8E13F98925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3" name="AutoShape 169">
                <a:extLst>
                  <a:ext uri="{FF2B5EF4-FFF2-40B4-BE49-F238E27FC236}">
                    <a16:creationId xmlns:a16="http://schemas.microsoft.com/office/drawing/2014/main" id="{C3652AF3-98C7-1E92-EEB9-E0A9648E6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4" name="AutoShape 170">
                <a:extLst>
                  <a:ext uri="{FF2B5EF4-FFF2-40B4-BE49-F238E27FC236}">
                    <a16:creationId xmlns:a16="http://schemas.microsoft.com/office/drawing/2014/main" id="{DE16BBAD-7BEF-FFA9-6FB0-62248C5A9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5" name="AutoShape 171">
                <a:extLst>
                  <a:ext uri="{FF2B5EF4-FFF2-40B4-BE49-F238E27FC236}">
                    <a16:creationId xmlns:a16="http://schemas.microsoft.com/office/drawing/2014/main" id="{FD039E6A-7070-387C-891F-382F78C04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6" name="AutoShape 172">
                <a:extLst>
                  <a:ext uri="{FF2B5EF4-FFF2-40B4-BE49-F238E27FC236}">
                    <a16:creationId xmlns:a16="http://schemas.microsoft.com/office/drawing/2014/main" id="{D9D46D8A-72BD-9A02-0A80-5F7595F0EA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7" name="AutoShape 173">
                <a:extLst>
                  <a:ext uri="{FF2B5EF4-FFF2-40B4-BE49-F238E27FC236}">
                    <a16:creationId xmlns:a16="http://schemas.microsoft.com/office/drawing/2014/main" id="{F1033025-2058-AEC2-B431-B658BF7677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8" name="AutoShape 174">
                <a:extLst>
                  <a:ext uri="{FF2B5EF4-FFF2-40B4-BE49-F238E27FC236}">
                    <a16:creationId xmlns:a16="http://schemas.microsoft.com/office/drawing/2014/main" id="{EB9E405D-82D8-3C25-F558-16A052616C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719" name="AutoShape 175">
                <a:extLst>
                  <a:ext uri="{FF2B5EF4-FFF2-40B4-BE49-F238E27FC236}">
                    <a16:creationId xmlns:a16="http://schemas.microsoft.com/office/drawing/2014/main" id="{BB90CFF7-8282-9A4B-F919-1C3A29BED8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720" name="Rectangle 176">
              <a:extLst>
                <a:ext uri="{FF2B5EF4-FFF2-40B4-BE49-F238E27FC236}">
                  <a16:creationId xmlns:a16="http://schemas.microsoft.com/office/drawing/2014/main" id="{C92C2A49-F991-CF84-36D9-E2F207C0C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2262" name="Group 838">
              <a:extLst>
                <a:ext uri="{FF2B5EF4-FFF2-40B4-BE49-F238E27FC236}">
                  <a16:creationId xmlns:a16="http://schemas.microsoft.com/office/drawing/2014/main" id="{82BFB5AF-E173-93ED-CBEC-E268C3AF0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2263" name="AutoShape 839">
                <a:extLst>
                  <a:ext uri="{FF2B5EF4-FFF2-40B4-BE49-F238E27FC236}">
                    <a16:creationId xmlns:a16="http://schemas.microsoft.com/office/drawing/2014/main" id="{9E9D9E2D-7D24-FBC4-DF5C-8EF55A11D5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4" name="AutoShape 840">
                <a:extLst>
                  <a:ext uri="{FF2B5EF4-FFF2-40B4-BE49-F238E27FC236}">
                    <a16:creationId xmlns:a16="http://schemas.microsoft.com/office/drawing/2014/main" id="{59AEDB0A-FA05-45E9-9CDE-ED4363FDDC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5" name="AutoShape 841">
                <a:extLst>
                  <a:ext uri="{FF2B5EF4-FFF2-40B4-BE49-F238E27FC236}">
                    <a16:creationId xmlns:a16="http://schemas.microsoft.com/office/drawing/2014/main" id="{9846B9CB-4609-EB9D-D0B5-80D5142AE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6" name="AutoShape 842">
                <a:extLst>
                  <a:ext uri="{FF2B5EF4-FFF2-40B4-BE49-F238E27FC236}">
                    <a16:creationId xmlns:a16="http://schemas.microsoft.com/office/drawing/2014/main" id="{40F1A8BB-C8F0-C46E-9315-DC77BFC08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7" name="AutoShape 843">
                <a:extLst>
                  <a:ext uri="{FF2B5EF4-FFF2-40B4-BE49-F238E27FC236}">
                    <a16:creationId xmlns:a16="http://schemas.microsoft.com/office/drawing/2014/main" id="{832BC70B-2214-D13D-7F96-9C930967B5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8" name="AutoShape 844">
                <a:extLst>
                  <a:ext uri="{FF2B5EF4-FFF2-40B4-BE49-F238E27FC236}">
                    <a16:creationId xmlns:a16="http://schemas.microsoft.com/office/drawing/2014/main" id="{02913660-B71B-D52F-A339-205AA690C8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69" name="AutoShape 845">
                <a:extLst>
                  <a:ext uri="{FF2B5EF4-FFF2-40B4-BE49-F238E27FC236}">
                    <a16:creationId xmlns:a16="http://schemas.microsoft.com/office/drawing/2014/main" id="{03A141A6-5DD6-F040-EFC6-E888C739A6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0" name="AutoShape 846">
                <a:extLst>
                  <a:ext uri="{FF2B5EF4-FFF2-40B4-BE49-F238E27FC236}">
                    <a16:creationId xmlns:a16="http://schemas.microsoft.com/office/drawing/2014/main" id="{3864FDFB-4065-DEAD-8884-72EAF96FA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1" name="AutoShape 847">
                <a:extLst>
                  <a:ext uri="{FF2B5EF4-FFF2-40B4-BE49-F238E27FC236}">
                    <a16:creationId xmlns:a16="http://schemas.microsoft.com/office/drawing/2014/main" id="{A8B3ECE4-E857-1F8C-2D47-CD4725003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2" name="AutoShape 848">
                <a:extLst>
                  <a:ext uri="{FF2B5EF4-FFF2-40B4-BE49-F238E27FC236}">
                    <a16:creationId xmlns:a16="http://schemas.microsoft.com/office/drawing/2014/main" id="{D6B31478-A687-0669-5B46-BB498AEE83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3" name="AutoShape 849">
                <a:extLst>
                  <a:ext uri="{FF2B5EF4-FFF2-40B4-BE49-F238E27FC236}">
                    <a16:creationId xmlns:a16="http://schemas.microsoft.com/office/drawing/2014/main" id="{B131DF43-A0C9-F621-CC5F-9E70B9CE24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4" name="AutoShape 850">
                <a:extLst>
                  <a:ext uri="{FF2B5EF4-FFF2-40B4-BE49-F238E27FC236}">
                    <a16:creationId xmlns:a16="http://schemas.microsoft.com/office/drawing/2014/main" id="{52DABCEA-B6CE-B9DD-9FCB-1310AA19C8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5" name="AutoShape 851">
                <a:extLst>
                  <a:ext uri="{FF2B5EF4-FFF2-40B4-BE49-F238E27FC236}">
                    <a16:creationId xmlns:a16="http://schemas.microsoft.com/office/drawing/2014/main" id="{36E3EDA7-854A-8A21-DAF3-F5220F1C87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6" name="AutoShape 852">
                <a:extLst>
                  <a:ext uri="{FF2B5EF4-FFF2-40B4-BE49-F238E27FC236}">
                    <a16:creationId xmlns:a16="http://schemas.microsoft.com/office/drawing/2014/main" id="{5D400543-029B-D593-6483-8EA43E525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7" name="AutoShape 853">
                <a:extLst>
                  <a:ext uri="{FF2B5EF4-FFF2-40B4-BE49-F238E27FC236}">
                    <a16:creationId xmlns:a16="http://schemas.microsoft.com/office/drawing/2014/main" id="{CCE2D3C8-A398-6E21-133B-C8DB7AD900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8" name="AutoShape 854">
                <a:extLst>
                  <a:ext uri="{FF2B5EF4-FFF2-40B4-BE49-F238E27FC236}">
                    <a16:creationId xmlns:a16="http://schemas.microsoft.com/office/drawing/2014/main" id="{91811F1F-F44F-0E53-9012-6C716EBC39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79" name="AutoShape 855">
                <a:extLst>
                  <a:ext uri="{FF2B5EF4-FFF2-40B4-BE49-F238E27FC236}">
                    <a16:creationId xmlns:a16="http://schemas.microsoft.com/office/drawing/2014/main" id="{4BC47F5B-C735-47DE-01D3-67FA3F64D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0" name="AutoShape 856">
                <a:extLst>
                  <a:ext uri="{FF2B5EF4-FFF2-40B4-BE49-F238E27FC236}">
                    <a16:creationId xmlns:a16="http://schemas.microsoft.com/office/drawing/2014/main" id="{F8DA9988-33FC-9F7A-2816-C5F6C0A76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1" name="AutoShape 857">
                <a:extLst>
                  <a:ext uri="{FF2B5EF4-FFF2-40B4-BE49-F238E27FC236}">
                    <a16:creationId xmlns:a16="http://schemas.microsoft.com/office/drawing/2014/main" id="{21C92291-B776-759A-B8B5-D9FD020E2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2" name="AutoShape 858">
                <a:extLst>
                  <a:ext uri="{FF2B5EF4-FFF2-40B4-BE49-F238E27FC236}">
                    <a16:creationId xmlns:a16="http://schemas.microsoft.com/office/drawing/2014/main" id="{23021AFC-70C4-06BF-C2AB-845E67C901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3" name="AutoShape 859">
                <a:extLst>
                  <a:ext uri="{FF2B5EF4-FFF2-40B4-BE49-F238E27FC236}">
                    <a16:creationId xmlns:a16="http://schemas.microsoft.com/office/drawing/2014/main" id="{E64B30A8-C400-543D-11E3-3E2F9191AD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4" name="AutoShape 860">
                <a:extLst>
                  <a:ext uri="{FF2B5EF4-FFF2-40B4-BE49-F238E27FC236}">
                    <a16:creationId xmlns:a16="http://schemas.microsoft.com/office/drawing/2014/main" id="{F97D1730-8761-559E-1BB2-49429DD901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5" name="AutoShape 861">
                <a:extLst>
                  <a:ext uri="{FF2B5EF4-FFF2-40B4-BE49-F238E27FC236}">
                    <a16:creationId xmlns:a16="http://schemas.microsoft.com/office/drawing/2014/main" id="{B0365330-36D5-D443-CA75-6DD54C76C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6" name="AutoShape 862">
                <a:extLst>
                  <a:ext uri="{FF2B5EF4-FFF2-40B4-BE49-F238E27FC236}">
                    <a16:creationId xmlns:a16="http://schemas.microsoft.com/office/drawing/2014/main" id="{AD522610-D629-8359-02D7-AD5AD8197E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7" name="AutoShape 863">
                <a:extLst>
                  <a:ext uri="{FF2B5EF4-FFF2-40B4-BE49-F238E27FC236}">
                    <a16:creationId xmlns:a16="http://schemas.microsoft.com/office/drawing/2014/main" id="{19D8B575-D68E-365A-E490-D815B4A77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8" name="AutoShape 864">
                <a:extLst>
                  <a:ext uri="{FF2B5EF4-FFF2-40B4-BE49-F238E27FC236}">
                    <a16:creationId xmlns:a16="http://schemas.microsoft.com/office/drawing/2014/main" id="{38FA667C-75E8-0CE7-E02A-76476BBE69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89" name="AutoShape 865">
                <a:extLst>
                  <a:ext uri="{FF2B5EF4-FFF2-40B4-BE49-F238E27FC236}">
                    <a16:creationId xmlns:a16="http://schemas.microsoft.com/office/drawing/2014/main" id="{43011DDB-A4E2-3599-198B-98789060D4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0" name="AutoShape 866">
                <a:extLst>
                  <a:ext uri="{FF2B5EF4-FFF2-40B4-BE49-F238E27FC236}">
                    <a16:creationId xmlns:a16="http://schemas.microsoft.com/office/drawing/2014/main" id="{0CAED8E2-6E3E-BE94-A851-250B55358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1" name="AutoShape 867">
                <a:extLst>
                  <a:ext uri="{FF2B5EF4-FFF2-40B4-BE49-F238E27FC236}">
                    <a16:creationId xmlns:a16="http://schemas.microsoft.com/office/drawing/2014/main" id="{4C6EDD02-61A1-D6F1-299E-680492EE4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2" name="AutoShape 868">
                <a:extLst>
                  <a:ext uri="{FF2B5EF4-FFF2-40B4-BE49-F238E27FC236}">
                    <a16:creationId xmlns:a16="http://schemas.microsoft.com/office/drawing/2014/main" id="{2629D560-6896-6091-4E5A-1B0D8331F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3" name="AutoShape 869">
                <a:extLst>
                  <a:ext uri="{FF2B5EF4-FFF2-40B4-BE49-F238E27FC236}">
                    <a16:creationId xmlns:a16="http://schemas.microsoft.com/office/drawing/2014/main" id="{1A95A17D-F3D2-0477-C682-F37F5A1FA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4" name="AutoShape 870">
                <a:extLst>
                  <a:ext uri="{FF2B5EF4-FFF2-40B4-BE49-F238E27FC236}">
                    <a16:creationId xmlns:a16="http://schemas.microsoft.com/office/drawing/2014/main" id="{845C794E-D90E-5823-9D56-E42D819A95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5" name="AutoShape 871">
                <a:extLst>
                  <a:ext uri="{FF2B5EF4-FFF2-40B4-BE49-F238E27FC236}">
                    <a16:creationId xmlns:a16="http://schemas.microsoft.com/office/drawing/2014/main" id="{21E16103-4459-A748-39D5-09BEBC82D4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6" name="AutoShape 872">
                <a:extLst>
                  <a:ext uri="{FF2B5EF4-FFF2-40B4-BE49-F238E27FC236}">
                    <a16:creationId xmlns:a16="http://schemas.microsoft.com/office/drawing/2014/main" id="{7876D263-2779-7706-01D0-FDC1A48524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7" name="AutoShape 873">
                <a:extLst>
                  <a:ext uri="{FF2B5EF4-FFF2-40B4-BE49-F238E27FC236}">
                    <a16:creationId xmlns:a16="http://schemas.microsoft.com/office/drawing/2014/main" id="{3C969125-3A8C-B88D-D4A9-0C3B8A3BE3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8" name="AutoShape 874">
                <a:extLst>
                  <a:ext uri="{FF2B5EF4-FFF2-40B4-BE49-F238E27FC236}">
                    <a16:creationId xmlns:a16="http://schemas.microsoft.com/office/drawing/2014/main" id="{011D9A70-5D26-6F8A-F073-993E379485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299" name="AutoShape 875">
                <a:extLst>
                  <a:ext uri="{FF2B5EF4-FFF2-40B4-BE49-F238E27FC236}">
                    <a16:creationId xmlns:a16="http://schemas.microsoft.com/office/drawing/2014/main" id="{BD72B3B8-7EE7-A4BE-7EB0-6FA413C16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0" name="AutoShape 876">
                <a:extLst>
                  <a:ext uri="{FF2B5EF4-FFF2-40B4-BE49-F238E27FC236}">
                    <a16:creationId xmlns:a16="http://schemas.microsoft.com/office/drawing/2014/main" id="{51C1815A-6F7C-2DDA-DB65-DF3AC4648B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1" name="AutoShape 877">
                <a:extLst>
                  <a:ext uri="{FF2B5EF4-FFF2-40B4-BE49-F238E27FC236}">
                    <a16:creationId xmlns:a16="http://schemas.microsoft.com/office/drawing/2014/main" id="{74EA7384-EB27-FAC5-626C-8EB2C55DBB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2" name="AutoShape 878">
                <a:extLst>
                  <a:ext uri="{FF2B5EF4-FFF2-40B4-BE49-F238E27FC236}">
                    <a16:creationId xmlns:a16="http://schemas.microsoft.com/office/drawing/2014/main" id="{C832A0D2-D4AE-3C66-7675-95E1E854D7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3" name="AutoShape 879">
                <a:extLst>
                  <a:ext uri="{FF2B5EF4-FFF2-40B4-BE49-F238E27FC236}">
                    <a16:creationId xmlns:a16="http://schemas.microsoft.com/office/drawing/2014/main" id="{7E4D8BD4-13B5-D788-487D-753B9CF96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4" name="AutoShape 880">
                <a:extLst>
                  <a:ext uri="{FF2B5EF4-FFF2-40B4-BE49-F238E27FC236}">
                    <a16:creationId xmlns:a16="http://schemas.microsoft.com/office/drawing/2014/main" id="{E612E9E7-A994-E014-F9B2-342D084B42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5" name="AutoShape 881">
                <a:extLst>
                  <a:ext uri="{FF2B5EF4-FFF2-40B4-BE49-F238E27FC236}">
                    <a16:creationId xmlns:a16="http://schemas.microsoft.com/office/drawing/2014/main" id="{1CB2C46F-6011-9BE4-F996-F6585A882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6" name="AutoShape 882">
                <a:extLst>
                  <a:ext uri="{FF2B5EF4-FFF2-40B4-BE49-F238E27FC236}">
                    <a16:creationId xmlns:a16="http://schemas.microsoft.com/office/drawing/2014/main" id="{0AF2812B-0238-E650-5755-2BAA2ABC9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7" name="AutoShape 883">
                <a:extLst>
                  <a:ext uri="{FF2B5EF4-FFF2-40B4-BE49-F238E27FC236}">
                    <a16:creationId xmlns:a16="http://schemas.microsoft.com/office/drawing/2014/main" id="{107E0A8D-A323-802E-85C6-F0B481CDA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8" name="AutoShape 884">
                <a:extLst>
                  <a:ext uri="{FF2B5EF4-FFF2-40B4-BE49-F238E27FC236}">
                    <a16:creationId xmlns:a16="http://schemas.microsoft.com/office/drawing/2014/main" id="{8E8015AC-4F55-BC3D-111C-25531FA7AC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09" name="AutoShape 885">
                <a:extLst>
                  <a:ext uri="{FF2B5EF4-FFF2-40B4-BE49-F238E27FC236}">
                    <a16:creationId xmlns:a16="http://schemas.microsoft.com/office/drawing/2014/main" id="{E1270073-706E-C7C5-C8A0-B4E047C08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0" name="AutoShape 886">
                <a:extLst>
                  <a:ext uri="{FF2B5EF4-FFF2-40B4-BE49-F238E27FC236}">
                    <a16:creationId xmlns:a16="http://schemas.microsoft.com/office/drawing/2014/main" id="{76C4A4BA-BC20-C205-5774-22E5B1502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1" name="AutoShape 887">
                <a:extLst>
                  <a:ext uri="{FF2B5EF4-FFF2-40B4-BE49-F238E27FC236}">
                    <a16:creationId xmlns:a16="http://schemas.microsoft.com/office/drawing/2014/main" id="{072AFFAD-68C9-04C9-C8BE-8667F3085B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2" name="AutoShape 888">
                <a:extLst>
                  <a:ext uri="{FF2B5EF4-FFF2-40B4-BE49-F238E27FC236}">
                    <a16:creationId xmlns:a16="http://schemas.microsoft.com/office/drawing/2014/main" id="{559D7572-6C14-0216-333E-27700F124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3" name="AutoShape 889">
                <a:extLst>
                  <a:ext uri="{FF2B5EF4-FFF2-40B4-BE49-F238E27FC236}">
                    <a16:creationId xmlns:a16="http://schemas.microsoft.com/office/drawing/2014/main" id="{21AE6B92-F577-D86D-B2F5-9FBC59ECC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4" name="AutoShape 890">
                <a:extLst>
                  <a:ext uri="{FF2B5EF4-FFF2-40B4-BE49-F238E27FC236}">
                    <a16:creationId xmlns:a16="http://schemas.microsoft.com/office/drawing/2014/main" id="{0965943F-E4FC-BF6D-DB5B-E13E3392E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5" name="AutoShape 891">
                <a:extLst>
                  <a:ext uri="{FF2B5EF4-FFF2-40B4-BE49-F238E27FC236}">
                    <a16:creationId xmlns:a16="http://schemas.microsoft.com/office/drawing/2014/main" id="{077857D6-DF21-9B81-AF74-4C57B507F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6" name="AutoShape 892">
                <a:extLst>
                  <a:ext uri="{FF2B5EF4-FFF2-40B4-BE49-F238E27FC236}">
                    <a16:creationId xmlns:a16="http://schemas.microsoft.com/office/drawing/2014/main" id="{85312252-ED2B-B432-18E4-2CE103A96C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7" name="AutoShape 893">
                <a:extLst>
                  <a:ext uri="{FF2B5EF4-FFF2-40B4-BE49-F238E27FC236}">
                    <a16:creationId xmlns:a16="http://schemas.microsoft.com/office/drawing/2014/main" id="{AB4600E9-730D-3C2F-4377-4F6F87C12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8" name="AutoShape 894">
                <a:extLst>
                  <a:ext uri="{FF2B5EF4-FFF2-40B4-BE49-F238E27FC236}">
                    <a16:creationId xmlns:a16="http://schemas.microsoft.com/office/drawing/2014/main" id="{FFFEDA65-25B6-2D13-04D6-9AE802455F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19" name="AutoShape 895">
                <a:extLst>
                  <a:ext uri="{FF2B5EF4-FFF2-40B4-BE49-F238E27FC236}">
                    <a16:creationId xmlns:a16="http://schemas.microsoft.com/office/drawing/2014/main" id="{B6137FA7-8CE3-7BAA-6524-2D6A25FB27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0" name="AutoShape 896">
                <a:extLst>
                  <a:ext uri="{FF2B5EF4-FFF2-40B4-BE49-F238E27FC236}">
                    <a16:creationId xmlns:a16="http://schemas.microsoft.com/office/drawing/2014/main" id="{E21F874E-99C3-03C7-8CE7-6C4DA30992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1" name="AutoShape 897">
                <a:extLst>
                  <a:ext uri="{FF2B5EF4-FFF2-40B4-BE49-F238E27FC236}">
                    <a16:creationId xmlns:a16="http://schemas.microsoft.com/office/drawing/2014/main" id="{3A41F93A-5F57-E273-9CB2-EC4381BEA5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2" name="AutoShape 898">
                <a:extLst>
                  <a:ext uri="{FF2B5EF4-FFF2-40B4-BE49-F238E27FC236}">
                    <a16:creationId xmlns:a16="http://schemas.microsoft.com/office/drawing/2014/main" id="{F6C1A8E7-63F1-30C2-0DB8-E2CD10EC6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3" name="AutoShape 899">
                <a:extLst>
                  <a:ext uri="{FF2B5EF4-FFF2-40B4-BE49-F238E27FC236}">
                    <a16:creationId xmlns:a16="http://schemas.microsoft.com/office/drawing/2014/main" id="{0C4713D0-E33A-005B-8038-0C8D4ECC55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4" name="AutoShape 900">
                <a:extLst>
                  <a:ext uri="{FF2B5EF4-FFF2-40B4-BE49-F238E27FC236}">
                    <a16:creationId xmlns:a16="http://schemas.microsoft.com/office/drawing/2014/main" id="{0237D97C-AD35-2B83-211E-176C8D5C5C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5" name="AutoShape 901">
                <a:extLst>
                  <a:ext uri="{FF2B5EF4-FFF2-40B4-BE49-F238E27FC236}">
                    <a16:creationId xmlns:a16="http://schemas.microsoft.com/office/drawing/2014/main" id="{0BC06E58-BD33-11CA-2299-351FD3E2D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6" name="AutoShape 902">
                <a:extLst>
                  <a:ext uri="{FF2B5EF4-FFF2-40B4-BE49-F238E27FC236}">
                    <a16:creationId xmlns:a16="http://schemas.microsoft.com/office/drawing/2014/main" id="{65A10FC9-7776-CD58-6411-E8F5E34015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7" name="AutoShape 903">
                <a:extLst>
                  <a:ext uri="{FF2B5EF4-FFF2-40B4-BE49-F238E27FC236}">
                    <a16:creationId xmlns:a16="http://schemas.microsoft.com/office/drawing/2014/main" id="{FF443C32-C140-71AF-8071-376A290E18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8" name="AutoShape 904">
                <a:extLst>
                  <a:ext uri="{FF2B5EF4-FFF2-40B4-BE49-F238E27FC236}">
                    <a16:creationId xmlns:a16="http://schemas.microsoft.com/office/drawing/2014/main" id="{6AE207CD-E546-256F-1A9F-87F05D3CBA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29" name="AutoShape 905">
                <a:extLst>
                  <a:ext uri="{FF2B5EF4-FFF2-40B4-BE49-F238E27FC236}">
                    <a16:creationId xmlns:a16="http://schemas.microsoft.com/office/drawing/2014/main" id="{8CC3745F-0813-B310-654A-3E2F213CC6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0" name="AutoShape 906">
                <a:extLst>
                  <a:ext uri="{FF2B5EF4-FFF2-40B4-BE49-F238E27FC236}">
                    <a16:creationId xmlns:a16="http://schemas.microsoft.com/office/drawing/2014/main" id="{02E33244-9506-C7EE-8358-52AB1BA07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1" name="AutoShape 907">
                <a:extLst>
                  <a:ext uri="{FF2B5EF4-FFF2-40B4-BE49-F238E27FC236}">
                    <a16:creationId xmlns:a16="http://schemas.microsoft.com/office/drawing/2014/main" id="{B3A4B5F2-8CEC-D92B-7299-46CFA2CC66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2" name="AutoShape 908">
                <a:extLst>
                  <a:ext uri="{FF2B5EF4-FFF2-40B4-BE49-F238E27FC236}">
                    <a16:creationId xmlns:a16="http://schemas.microsoft.com/office/drawing/2014/main" id="{A4015839-D6B7-529B-91A7-9E09410A4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3" name="AutoShape 909">
                <a:extLst>
                  <a:ext uri="{FF2B5EF4-FFF2-40B4-BE49-F238E27FC236}">
                    <a16:creationId xmlns:a16="http://schemas.microsoft.com/office/drawing/2014/main" id="{D6EF548C-16AE-4DE3-263F-10AD4B18AB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4" name="AutoShape 910">
                <a:extLst>
                  <a:ext uri="{FF2B5EF4-FFF2-40B4-BE49-F238E27FC236}">
                    <a16:creationId xmlns:a16="http://schemas.microsoft.com/office/drawing/2014/main" id="{8AEA27E5-7991-DB30-B0F6-44CC59C9E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5" name="AutoShape 911">
                <a:extLst>
                  <a:ext uri="{FF2B5EF4-FFF2-40B4-BE49-F238E27FC236}">
                    <a16:creationId xmlns:a16="http://schemas.microsoft.com/office/drawing/2014/main" id="{8FDE7839-0683-0870-74BE-994923661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6" name="AutoShape 912">
                <a:extLst>
                  <a:ext uri="{FF2B5EF4-FFF2-40B4-BE49-F238E27FC236}">
                    <a16:creationId xmlns:a16="http://schemas.microsoft.com/office/drawing/2014/main" id="{03544A20-AC00-0C7E-1800-19AD0BB0D3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7" name="AutoShape 913">
                <a:extLst>
                  <a:ext uri="{FF2B5EF4-FFF2-40B4-BE49-F238E27FC236}">
                    <a16:creationId xmlns:a16="http://schemas.microsoft.com/office/drawing/2014/main" id="{A7CF1850-B5E2-4A38-F444-12004D458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8" name="AutoShape 914">
                <a:extLst>
                  <a:ext uri="{FF2B5EF4-FFF2-40B4-BE49-F238E27FC236}">
                    <a16:creationId xmlns:a16="http://schemas.microsoft.com/office/drawing/2014/main" id="{B7952F60-4699-2B7E-4728-3B9484DE4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39" name="AutoShape 915">
                <a:extLst>
                  <a:ext uri="{FF2B5EF4-FFF2-40B4-BE49-F238E27FC236}">
                    <a16:creationId xmlns:a16="http://schemas.microsoft.com/office/drawing/2014/main" id="{2A855F70-9805-4FB9-E822-1ABF085557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0" name="AutoShape 916">
                <a:extLst>
                  <a:ext uri="{FF2B5EF4-FFF2-40B4-BE49-F238E27FC236}">
                    <a16:creationId xmlns:a16="http://schemas.microsoft.com/office/drawing/2014/main" id="{08170867-49CA-C029-B286-08A704BE02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1" name="AutoShape 917">
                <a:extLst>
                  <a:ext uri="{FF2B5EF4-FFF2-40B4-BE49-F238E27FC236}">
                    <a16:creationId xmlns:a16="http://schemas.microsoft.com/office/drawing/2014/main" id="{80C333BF-C7DD-F048-02F9-874CD9C2F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2" name="AutoShape 918">
                <a:extLst>
                  <a:ext uri="{FF2B5EF4-FFF2-40B4-BE49-F238E27FC236}">
                    <a16:creationId xmlns:a16="http://schemas.microsoft.com/office/drawing/2014/main" id="{206F8869-6A2A-7DEE-F450-C81A0E9422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3" name="AutoShape 919">
                <a:extLst>
                  <a:ext uri="{FF2B5EF4-FFF2-40B4-BE49-F238E27FC236}">
                    <a16:creationId xmlns:a16="http://schemas.microsoft.com/office/drawing/2014/main" id="{529BF7A9-37DC-36B3-7AA1-973F90C4D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4" name="AutoShape 920">
                <a:extLst>
                  <a:ext uri="{FF2B5EF4-FFF2-40B4-BE49-F238E27FC236}">
                    <a16:creationId xmlns:a16="http://schemas.microsoft.com/office/drawing/2014/main" id="{374E6F6E-87E0-AA6C-892E-B829B42D1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5" name="AutoShape 921">
                <a:extLst>
                  <a:ext uri="{FF2B5EF4-FFF2-40B4-BE49-F238E27FC236}">
                    <a16:creationId xmlns:a16="http://schemas.microsoft.com/office/drawing/2014/main" id="{8F75C5FD-38FF-9B84-E5B3-BDA5A4A39F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6" name="AutoShape 922">
                <a:extLst>
                  <a:ext uri="{FF2B5EF4-FFF2-40B4-BE49-F238E27FC236}">
                    <a16:creationId xmlns:a16="http://schemas.microsoft.com/office/drawing/2014/main" id="{6E3ADECE-A562-1FB8-13FA-4E242AAF24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7" name="AutoShape 923">
                <a:extLst>
                  <a:ext uri="{FF2B5EF4-FFF2-40B4-BE49-F238E27FC236}">
                    <a16:creationId xmlns:a16="http://schemas.microsoft.com/office/drawing/2014/main" id="{B8E3941D-6993-0665-AEDE-F5F709CDE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8" name="AutoShape 924">
                <a:extLst>
                  <a:ext uri="{FF2B5EF4-FFF2-40B4-BE49-F238E27FC236}">
                    <a16:creationId xmlns:a16="http://schemas.microsoft.com/office/drawing/2014/main" id="{699D7E22-57E0-DD87-86C6-1A7679E8F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49" name="AutoShape 925">
                <a:extLst>
                  <a:ext uri="{FF2B5EF4-FFF2-40B4-BE49-F238E27FC236}">
                    <a16:creationId xmlns:a16="http://schemas.microsoft.com/office/drawing/2014/main" id="{32930A00-0682-47A6-C96D-07B8702A32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0" name="AutoShape 926">
                <a:extLst>
                  <a:ext uri="{FF2B5EF4-FFF2-40B4-BE49-F238E27FC236}">
                    <a16:creationId xmlns:a16="http://schemas.microsoft.com/office/drawing/2014/main" id="{DEC7D9BB-1814-63CB-9A6F-975D3DC2A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1" name="AutoShape 927">
                <a:extLst>
                  <a:ext uri="{FF2B5EF4-FFF2-40B4-BE49-F238E27FC236}">
                    <a16:creationId xmlns:a16="http://schemas.microsoft.com/office/drawing/2014/main" id="{574AFC1F-A716-E473-5C27-703356EE9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2" name="AutoShape 928">
                <a:extLst>
                  <a:ext uri="{FF2B5EF4-FFF2-40B4-BE49-F238E27FC236}">
                    <a16:creationId xmlns:a16="http://schemas.microsoft.com/office/drawing/2014/main" id="{D7F57C95-502D-303A-83DD-41F5CE1C7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3" name="AutoShape 929">
                <a:extLst>
                  <a:ext uri="{FF2B5EF4-FFF2-40B4-BE49-F238E27FC236}">
                    <a16:creationId xmlns:a16="http://schemas.microsoft.com/office/drawing/2014/main" id="{105987BE-D96B-0B21-BC48-391BAE1220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4" name="AutoShape 930">
                <a:extLst>
                  <a:ext uri="{FF2B5EF4-FFF2-40B4-BE49-F238E27FC236}">
                    <a16:creationId xmlns:a16="http://schemas.microsoft.com/office/drawing/2014/main" id="{F7657258-4A69-B1B4-789F-F85D144ADB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5" name="AutoShape 931">
                <a:extLst>
                  <a:ext uri="{FF2B5EF4-FFF2-40B4-BE49-F238E27FC236}">
                    <a16:creationId xmlns:a16="http://schemas.microsoft.com/office/drawing/2014/main" id="{BC2762CB-6198-1591-1BE5-B7EF077CB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6" name="AutoShape 932">
                <a:extLst>
                  <a:ext uri="{FF2B5EF4-FFF2-40B4-BE49-F238E27FC236}">
                    <a16:creationId xmlns:a16="http://schemas.microsoft.com/office/drawing/2014/main" id="{A097F4B0-9576-FD6A-D85E-2C3246999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7" name="AutoShape 933">
                <a:extLst>
                  <a:ext uri="{FF2B5EF4-FFF2-40B4-BE49-F238E27FC236}">
                    <a16:creationId xmlns:a16="http://schemas.microsoft.com/office/drawing/2014/main" id="{B6DBB04D-6FDD-9CB5-EDBD-F322057C5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8" name="AutoShape 934">
                <a:extLst>
                  <a:ext uri="{FF2B5EF4-FFF2-40B4-BE49-F238E27FC236}">
                    <a16:creationId xmlns:a16="http://schemas.microsoft.com/office/drawing/2014/main" id="{DA98BC72-4BAB-D602-0F33-E56E888CF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59" name="AutoShape 935">
                <a:extLst>
                  <a:ext uri="{FF2B5EF4-FFF2-40B4-BE49-F238E27FC236}">
                    <a16:creationId xmlns:a16="http://schemas.microsoft.com/office/drawing/2014/main" id="{D9B13BF9-8489-E36A-9831-5D2BBEC2D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60" name="AutoShape 936">
                <a:extLst>
                  <a:ext uri="{FF2B5EF4-FFF2-40B4-BE49-F238E27FC236}">
                    <a16:creationId xmlns:a16="http://schemas.microsoft.com/office/drawing/2014/main" id="{87D7922E-24A3-AA55-8E1A-864F10712C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61" name="AutoShape 937">
                <a:extLst>
                  <a:ext uri="{FF2B5EF4-FFF2-40B4-BE49-F238E27FC236}">
                    <a16:creationId xmlns:a16="http://schemas.microsoft.com/office/drawing/2014/main" id="{0613808C-479C-BC13-7DBA-EEA1E5A3A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62" name="AutoShape 938">
                <a:extLst>
                  <a:ext uri="{FF2B5EF4-FFF2-40B4-BE49-F238E27FC236}">
                    <a16:creationId xmlns:a16="http://schemas.microsoft.com/office/drawing/2014/main" id="{7C3E9D82-DB24-026D-7869-08F15BE067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63" name="AutoShape 939">
                <a:extLst>
                  <a:ext uri="{FF2B5EF4-FFF2-40B4-BE49-F238E27FC236}">
                    <a16:creationId xmlns:a16="http://schemas.microsoft.com/office/drawing/2014/main" id="{808E08DA-CDAF-B577-8350-E6D317F784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364" name="AutoShape 940">
                <a:extLst>
                  <a:ext uri="{FF2B5EF4-FFF2-40B4-BE49-F238E27FC236}">
                    <a16:creationId xmlns:a16="http://schemas.microsoft.com/office/drawing/2014/main" id="{6168C37E-41BF-F8D4-0B74-DDA0E139D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6616" name="Rectangle 72">
              <a:extLst>
                <a:ext uri="{FF2B5EF4-FFF2-40B4-BE49-F238E27FC236}">
                  <a16:creationId xmlns:a16="http://schemas.microsoft.com/office/drawing/2014/main" id="{BBBF59CE-2ED6-274D-DDD5-E64ADFF300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615" name="Rectangle 71">
              <a:extLst>
                <a:ext uri="{FF2B5EF4-FFF2-40B4-BE49-F238E27FC236}">
                  <a16:creationId xmlns:a16="http://schemas.microsoft.com/office/drawing/2014/main" id="{C8DD17DD-FFE2-F0A4-300E-FE13F3FD2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1426" name="Rectangle 2">
            <a:extLst>
              <a:ext uri="{FF2B5EF4-FFF2-40B4-BE49-F238E27FC236}">
                <a16:creationId xmlns:a16="http://schemas.microsoft.com/office/drawing/2014/main" id="{6E1B76DD-3B6B-7EEA-1E30-09979E2AC1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Example: EdgeBreaker on a Torus (2)</a:t>
            </a:r>
          </a:p>
        </p:txBody>
      </p:sp>
      <p:grpSp>
        <p:nvGrpSpPr>
          <p:cNvPr id="236936" name="Group 392">
            <a:extLst>
              <a:ext uri="{FF2B5EF4-FFF2-40B4-BE49-F238E27FC236}">
                <a16:creationId xmlns:a16="http://schemas.microsoft.com/office/drawing/2014/main" id="{2EDF63DC-9802-A03C-252A-EB4B9BD3A574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286000"/>
            <a:ext cx="3600450" cy="3598863"/>
            <a:chOff x="3936" y="1440"/>
            <a:chExt cx="2268" cy="2267"/>
          </a:xfrm>
        </p:grpSpPr>
        <p:cxnSp>
          <p:nvCxnSpPr>
            <p:cNvPr id="232174" name="AutoShape 750">
              <a:extLst>
                <a:ext uri="{FF2B5EF4-FFF2-40B4-BE49-F238E27FC236}">
                  <a16:creationId xmlns:a16="http://schemas.microsoft.com/office/drawing/2014/main" id="{1A8FF39E-CEBD-EA98-2ABE-D12C7F2A41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3705"/>
              <a:ext cx="454" cy="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75" name="AutoShape 751">
              <a:extLst>
                <a:ext uri="{FF2B5EF4-FFF2-40B4-BE49-F238E27FC236}">
                  <a16:creationId xmlns:a16="http://schemas.microsoft.com/office/drawing/2014/main" id="{C6978F4D-3D8C-24F6-1B0B-37A8514949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440"/>
              <a:ext cx="454" cy="1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76" name="AutoShape 752">
              <a:extLst>
                <a:ext uri="{FF2B5EF4-FFF2-40B4-BE49-F238E27FC236}">
                  <a16:creationId xmlns:a16="http://schemas.microsoft.com/office/drawing/2014/main" id="{1B37ED69-9F8D-3EBF-E4D2-888806C0AF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90" y="1441"/>
              <a:ext cx="453" cy="45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77" name="AutoShape 753">
              <a:extLst>
                <a:ext uri="{FF2B5EF4-FFF2-40B4-BE49-F238E27FC236}">
                  <a16:creationId xmlns:a16="http://schemas.microsoft.com/office/drawing/2014/main" id="{81362FF6-73E3-7380-7239-6AFA6ACF7D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43" y="2345"/>
              <a:ext cx="0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78" name="AutoShape 754">
              <a:extLst>
                <a:ext uri="{FF2B5EF4-FFF2-40B4-BE49-F238E27FC236}">
                  <a16:creationId xmlns:a16="http://schemas.microsoft.com/office/drawing/2014/main" id="{7D18B8EA-09C6-04B5-21E4-67F1D6348B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2345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79" name="AutoShape 755">
              <a:extLst>
                <a:ext uri="{FF2B5EF4-FFF2-40B4-BE49-F238E27FC236}">
                  <a16:creationId xmlns:a16="http://schemas.microsoft.com/office/drawing/2014/main" id="{63F972C2-B0B2-52B3-0F50-4118D81B6FA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345"/>
              <a:ext cx="2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0" name="AutoShape 756">
              <a:extLst>
                <a:ext uri="{FF2B5EF4-FFF2-40B4-BE49-F238E27FC236}">
                  <a16:creationId xmlns:a16="http://schemas.microsoft.com/office/drawing/2014/main" id="{C9636DF5-7BAD-8F50-C2CA-1FC6A405530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1" name="AutoShape 757">
              <a:extLst>
                <a:ext uri="{FF2B5EF4-FFF2-40B4-BE49-F238E27FC236}">
                  <a16:creationId xmlns:a16="http://schemas.microsoft.com/office/drawing/2014/main" id="{41CE78AD-11B6-9F6C-48F3-D23B62CC2F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90" y="3253"/>
              <a:ext cx="453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2" name="AutoShape 758">
              <a:extLst>
                <a:ext uri="{FF2B5EF4-FFF2-40B4-BE49-F238E27FC236}">
                  <a16:creationId xmlns:a16="http://schemas.microsoft.com/office/drawing/2014/main" id="{EF5A2E4B-53CA-728C-C2E6-68E2035780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88" y="2801"/>
              <a:ext cx="2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3" name="AutoShape 759">
              <a:extLst>
                <a:ext uri="{FF2B5EF4-FFF2-40B4-BE49-F238E27FC236}">
                  <a16:creationId xmlns:a16="http://schemas.microsoft.com/office/drawing/2014/main" id="{E9A2C874-D45E-9D1D-C015-66BD5F0C13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4" name="AutoShape 760">
              <a:extLst>
                <a:ext uri="{FF2B5EF4-FFF2-40B4-BE49-F238E27FC236}">
                  <a16:creationId xmlns:a16="http://schemas.microsoft.com/office/drawing/2014/main" id="{0C502CD5-4B80-BAFD-68C9-CE680DC6EC9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1894"/>
              <a:ext cx="455" cy="454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5" name="AutoShape 761">
              <a:extLst>
                <a:ext uri="{FF2B5EF4-FFF2-40B4-BE49-F238E27FC236}">
                  <a16:creationId xmlns:a16="http://schemas.microsoft.com/office/drawing/2014/main" id="{ABF405DC-4A49-7C31-0301-FFC13D9960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1894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6" name="AutoShape 762">
              <a:extLst>
                <a:ext uri="{FF2B5EF4-FFF2-40B4-BE49-F238E27FC236}">
                  <a16:creationId xmlns:a16="http://schemas.microsoft.com/office/drawing/2014/main" id="{F388E563-003B-59B4-FE62-BAA3184BEF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296" y="1892"/>
              <a:ext cx="455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7" name="AutoShape 763">
              <a:extLst>
                <a:ext uri="{FF2B5EF4-FFF2-40B4-BE49-F238E27FC236}">
                  <a16:creationId xmlns:a16="http://schemas.microsoft.com/office/drawing/2014/main" id="{96C47610-3089-401F-A87E-04861F06FB0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892"/>
              <a:ext cx="1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8" name="AutoShape 764">
              <a:extLst>
                <a:ext uri="{FF2B5EF4-FFF2-40B4-BE49-F238E27FC236}">
                  <a16:creationId xmlns:a16="http://schemas.microsoft.com/office/drawing/2014/main" id="{648C70E6-DF9A-5CCA-0A5C-23B3559E59F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50" y="2347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89" name="AutoShape 765">
              <a:extLst>
                <a:ext uri="{FF2B5EF4-FFF2-40B4-BE49-F238E27FC236}">
                  <a16:creationId xmlns:a16="http://schemas.microsoft.com/office/drawing/2014/main" id="{39C44E10-D9D7-63CA-E5A6-ECD99B4900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799"/>
              <a:ext cx="455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0" name="AutoShape 766">
              <a:extLst>
                <a:ext uri="{FF2B5EF4-FFF2-40B4-BE49-F238E27FC236}">
                  <a16:creationId xmlns:a16="http://schemas.microsoft.com/office/drawing/2014/main" id="{2D4C34C8-0CC6-4150-8A94-489BDAD992C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3254"/>
              <a:ext cx="45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1" name="AutoShape 767">
              <a:extLst>
                <a:ext uri="{FF2B5EF4-FFF2-40B4-BE49-F238E27FC236}">
                  <a16:creationId xmlns:a16="http://schemas.microsoft.com/office/drawing/2014/main" id="{E5E659C1-EB65-B442-ED01-715D3C56A0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843" y="3705"/>
              <a:ext cx="453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2" name="AutoShape 768">
              <a:extLst>
                <a:ext uri="{FF2B5EF4-FFF2-40B4-BE49-F238E27FC236}">
                  <a16:creationId xmlns:a16="http://schemas.microsoft.com/office/drawing/2014/main" id="{15AC5E12-50D9-E5C1-CCEF-9745D3A3EC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96" y="3707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3" name="AutoShape 769">
              <a:extLst>
                <a:ext uri="{FF2B5EF4-FFF2-40B4-BE49-F238E27FC236}">
                  <a16:creationId xmlns:a16="http://schemas.microsoft.com/office/drawing/2014/main" id="{B0CE865D-1DC4-C44B-CAE4-2A9080B423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6202" y="3254"/>
              <a:ext cx="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4" name="AutoShape 770">
              <a:extLst>
                <a:ext uri="{FF2B5EF4-FFF2-40B4-BE49-F238E27FC236}">
                  <a16:creationId xmlns:a16="http://schemas.microsoft.com/office/drawing/2014/main" id="{867CE459-D9EC-F2AC-D58E-4A397087AA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5" name="AutoShape 771">
              <a:extLst>
                <a:ext uri="{FF2B5EF4-FFF2-40B4-BE49-F238E27FC236}">
                  <a16:creationId xmlns:a16="http://schemas.microsoft.com/office/drawing/2014/main" id="{450A29CD-6306-146D-8973-8ADB7412A0D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6" name="AutoShape 772">
              <a:extLst>
                <a:ext uri="{FF2B5EF4-FFF2-40B4-BE49-F238E27FC236}">
                  <a16:creationId xmlns:a16="http://schemas.microsoft.com/office/drawing/2014/main" id="{4C04B933-AAD8-E012-8DC4-2F14AD4028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7" name="AutoShape 773">
              <a:extLst>
                <a:ext uri="{FF2B5EF4-FFF2-40B4-BE49-F238E27FC236}">
                  <a16:creationId xmlns:a16="http://schemas.microsoft.com/office/drawing/2014/main" id="{E1F074F1-8C76-401C-91F8-1115CF8493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4" y="1440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8" name="AutoShape 774">
              <a:extLst>
                <a:ext uri="{FF2B5EF4-FFF2-40B4-BE49-F238E27FC236}">
                  <a16:creationId xmlns:a16="http://schemas.microsoft.com/office/drawing/2014/main" id="{DD5DAA63-DF3C-8ADB-C613-0248C9994D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6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199" name="AutoShape 775">
              <a:extLst>
                <a:ext uri="{FF2B5EF4-FFF2-40B4-BE49-F238E27FC236}">
                  <a16:creationId xmlns:a16="http://schemas.microsoft.com/office/drawing/2014/main" id="{6493E1C6-23FD-8014-0083-D8427B9889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0" name="AutoShape 776">
              <a:extLst>
                <a:ext uri="{FF2B5EF4-FFF2-40B4-BE49-F238E27FC236}">
                  <a16:creationId xmlns:a16="http://schemas.microsoft.com/office/drawing/2014/main" id="{22CFBEC4-3D42-E180-FC7F-8ED689039FF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89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1" name="AutoShape 777">
              <a:extLst>
                <a:ext uri="{FF2B5EF4-FFF2-40B4-BE49-F238E27FC236}">
                  <a16:creationId xmlns:a16="http://schemas.microsoft.com/office/drawing/2014/main" id="{CE32C317-0F3C-651A-7E47-57515C6F13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2" name="AutoShape 778">
              <a:extLst>
                <a:ext uri="{FF2B5EF4-FFF2-40B4-BE49-F238E27FC236}">
                  <a16:creationId xmlns:a16="http://schemas.microsoft.com/office/drawing/2014/main" id="{779FF4F1-E2D2-85C3-0FEC-8DC8736331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3" name="AutoShape 779">
              <a:extLst>
                <a:ext uri="{FF2B5EF4-FFF2-40B4-BE49-F238E27FC236}">
                  <a16:creationId xmlns:a16="http://schemas.microsoft.com/office/drawing/2014/main" id="{702DA059-C2C4-9FB3-FAFE-C656705FA30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36" y="1893"/>
              <a:ext cx="454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4" name="AutoShape 780">
              <a:extLst>
                <a:ext uri="{FF2B5EF4-FFF2-40B4-BE49-F238E27FC236}">
                  <a16:creationId xmlns:a16="http://schemas.microsoft.com/office/drawing/2014/main" id="{2D70AE7D-0FF1-CC80-3F58-793CAB942D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5" name="AutoShape 781">
              <a:extLst>
                <a:ext uri="{FF2B5EF4-FFF2-40B4-BE49-F238E27FC236}">
                  <a16:creationId xmlns:a16="http://schemas.microsoft.com/office/drawing/2014/main" id="{0A53E3D0-2F21-18F2-6745-517153925D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6" name="AutoShape 782">
              <a:extLst>
                <a:ext uri="{FF2B5EF4-FFF2-40B4-BE49-F238E27FC236}">
                  <a16:creationId xmlns:a16="http://schemas.microsoft.com/office/drawing/2014/main" id="{CFFD4C97-A969-9ECA-29E6-4611B41DAF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3254"/>
              <a:ext cx="1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7" name="AutoShape 783">
              <a:extLst>
                <a:ext uri="{FF2B5EF4-FFF2-40B4-BE49-F238E27FC236}">
                  <a16:creationId xmlns:a16="http://schemas.microsoft.com/office/drawing/2014/main" id="{74C7C0E7-547D-92E6-69FA-63E526AA49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7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08" name="AutoShape 784">
              <a:extLst>
                <a:ext uri="{FF2B5EF4-FFF2-40B4-BE49-F238E27FC236}">
                  <a16:creationId xmlns:a16="http://schemas.microsoft.com/office/drawing/2014/main" id="{F781FAE2-5F9A-7F7D-1AF8-A7EA13FDA8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90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6934" name="Group 390">
            <a:extLst>
              <a:ext uri="{FF2B5EF4-FFF2-40B4-BE49-F238E27FC236}">
                <a16:creationId xmlns:a16="http://schemas.microsoft.com/office/drawing/2014/main" id="{E599BF30-3AED-61FA-DFC7-4A840D9FB14C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2516188"/>
            <a:ext cx="3241675" cy="3236912"/>
            <a:chOff x="1536" y="1585"/>
            <a:chExt cx="2042" cy="2039"/>
          </a:xfrm>
        </p:grpSpPr>
        <p:cxnSp>
          <p:nvCxnSpPr>
            <p:cNvPr id="232211" name="AutoShape 787">
              <a:extLst>
                <a:ext uri="{FF2B5EF4-FFF2-40B4-BE49-F238E27FC236}">
                  <a16:creationId xmlns:a16="http://schemas.microsoft.com/office/drawing/2014/main" id="{BED8898E-1B33-9489-75EA-E8A4CC3A78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2" name="AutoShape 788">
              <a:extLst>
                <a:ext uri="{FF2B5EF4-FFF2-40B4-BE49-F238E27FC236}">
                  <a16:creationId xmlns:a16="http://schemas.microsoft.com/office/drawing/2014/main" id="{75735967-0EB3-EA80-61E6-7D9B9F56B1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3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3" name="AutoShape 789">
              <a:extLst>
                <a:ext uri="{FF2B5EF4-FFF2-40B4-BE49-F238E27FC236}">
                  <a16:creationId xmlns:a16="http://schemas.microsoft.com/office/drawing/2014/main" id="{52CF811B-3AE4-30B4-354A-5AC259A83A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181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4" name="AutoShape 790">
              <a:extLst>
                <a:ext uri="{FF2B5EF4-FFF2-40B4-BE49-F238E27FC236}">
                  <a16:creationId xmlns:a16="http://schemas.microsoft.com/office/drawing/2014/main" id="{AF8212B8-A256-BA5D-2247-1EE72F4D84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5" name="AutoShape 791">
              <a:extLst>
                <a:ext uri="{FF2B5EF4-FFF2-40B4-BE49-F238E27FC236}">
                  <a16:creationId xmlns:a16="http://schemas.microsoft.com/office/drawing/2014/main" id="{4B6C57CF-48EC-0B57-10ED-77CAEA63977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89" y="181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6" name="AutoShape 792">
              <a:extLst>
                <a:ext uri="{FF2B5EF4-FFF2-40B4-BE49-F238E27FC236}">
                  <a16:creationId xmlns:a16="http://schemas.microsoft.com/office/drawing/2014/main" id="{3D519564-4B0A-613D-971D-5C4CB65765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764" y="2038"/>
              <a:ext cx="225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7" name="AutoShape 793">
              <a:extLst>
                <a:ext uri="{FF2B5EF4-FFF2-40B4-BE49-F238E27FC236}">
                  <a16:creationId xmlns:a16="http://schemas.microsoft.com/office/drawing/2014/main" id="{1E7292B0-6215-4751-D25E-E0E9EBE9AA1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8" name="AutoShape 794">
              <a:extLst>
                <a:ext uri="{FF2B5EF4-FFF2-40B4-BE49-F238E27FC236}">
                  <a16:creationId xmlns:a16="http://schemas.microsoft.com/office/drawing/2014/main" id="{49A79172-2618-2FDE-A837-872D46DCF0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2492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19" name="AutoShape 795">
              <a:extLst>
                <a:ext uri="{FF2B5EF4-FFF2-40B4-BE49-F238E27FC236}">
                  <a16:creationId xmlns:a16="http://schemas.microsoft.com/office/drawing/2014/main" id="{6FFB2CFE-C513-DC22-916C-8328CDE0EF0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718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0" name="AutoShape 796">
              <a:extLst>
                <a:ext uri="{FF2B5EF4-FFF2-40B4-BE49-F238E27FC236}">
                  <a16:creationId xmlns:a16="http://schemas.microsoft.com/office/drawing/2014/main" id="{09414AB0-784E-ED5B-15ED-6B69381610B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536" y="294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1" name="AutoShape 797">
              <a:extLst>
                <a:ext uri="{FF2B5EF4-FFF2-40B4-BE49-F238E27FC236}">
                  <a16:creationId xmlns:a16="http://schemas.microsoft.com/office/drawing/2014/main" id="{0EEA3045-1916-A0AC-882D-8C3A7FC878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7" y="317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2" name="AutoShape 798">
              <a:extLst>
                <a:ext uri="{FF2B5EF4-FFF2-40B4-BE49-F238E27FC236}">
                  <a16:creationId xmlns:a16="http://schemas.microsoft.com/office/drawing/2014/main" id="{EB0A701B-4C16-4F7D-7536-62923D644C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7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3" name="AutoShape 799">
              <a:extLst>
                <a:ext uri="{FF2B5EF4-FFF2-40B4-BE49-F238E27FC236}">
                  <a16:creationId xmlns:a16="http://schemas.microsoft.com/office/drawing/2014/main" id="{5AAF1F25-7CCD-1212-1A40-651443E6DA5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4" y="3396"/>
              <a:ext cx="226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4" name="AutoShape 800">
              <a:extLst>
                <a:ext uri="{FF2B5EF4-FFF2-40B4-BE49-F238E27FC236}">
                  <a16:creationId xmlns:a16="http://schemas.microsoft.com/office/drawing/2014/main" id="{A9D3B8AE-CF98-04C3-3D82-310BCAE845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5" name="AutoShape 801">
              <a:extLst>
                <a:ext uri="{FF2B5EF4-FFF2-40B4-BE49-F238E27FC236}">
                  <a16:creationId xmlns:a16="http://schemas.microsoft.com/office/drawing/2014/main" id="{A09858EF-1714-22ED-A679-AEFCA4FCE3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339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6" name="AutoShape 802">
              <a:extLst>
                <a:ext uri="{FF2B5EF4-FFF2-40B4-BE49-F238E27FC236}">
                  <a16:creationId xmlns:a16="http://schemas.microsoft.com/office/drawing/2014/main" id="{1C4E3174-EFFD-D85D-83FA-28FE583B56A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3" y="317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7" name="AutoShape 803">
              <a:extLst>
                <a:ext uri="{FF2B5EF4-FFF2-40B4-BE49-F238E27FC236}">
                  <a16:creationId xmlns:a16="http://schemas.microsoft.com/office/drawing/2014/main" id="{267233A6-82FB-07C6-D8F1-6F509309183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8" name="AutoShape 804">
              <a:extLst>
                <a:ext uri="{FF2B5EF4-FFF2-40B4-BE49-F238E27FC236}">
                  <a16:creationId xmlns:a16="http://schemas.microsoft.com/office/drawing/2014/main" id="{787B1EFD-254F-7701-0BB1-D7A0D21F9C1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29" name="AutoShape 805">
              <a:extLst>
                <a:ext uri="{FF2B5EF4-FFF2-40B4-BE49-F238E27FC236}">
                  <a16:creationId xmlns:a16="http://schemas.microsoft.com/office/drawing/2014/main" id="{5EC26C8B-6E3D-0C1A-1312-14DE490C5B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0" name="AutoShape 806">
              <a:extLst>
                <a:ext uri="{FF2B5EF4-FFF2-40B4-BE49-F238E27FC236}">
                  <a16:creationId xmlns:a16="http://schemas.microsoft.com/office/drawing/2014/main" id="{B6FBA920-5922-31F0-2492-0D86A62BC7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1" name="AutoShape 807">
              <a:extLst>
                <a:ext uri="{FF2B5EF4-FFF2-40B4-BE49-F238E27FC236}">
                  <a16:creationId xmlns:a16="http://schemas.microsoft.com/office/drawing/2014/main" id="{252111FF-2A26-268A-7D8E-2A9C86A2C5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2" name="AutoShape 808">
              <a:extLst>
                <a:ext uri="{FF2B5EF4-FFF2-40B4-BE49-F238E27FC236}">
                  <a16:creationId xmlns:a16="http://schemas.microsoft.com/office/drawing/2014/main" id="{35041135-38C3-5504-7AA3-98D1E10190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2036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3" name="AutoShape 809">
              <a:extLst>
                <a:ext uri="{FF2B5EF4-FFF2-40B4-BE49-F238E27FC236}">
                  <a16:creationId xmlns:a16="http://schemas.microsoft.com/office/drawing/2014/main" id="{D35BEC09-CAD9-E273-C87F-B2D17B51F6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3" y="2038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4" name="AutoShape 810">
              <a:extLst>
                <a:ext uri="{FF2B5EF4-FFF2-40B4-BE49-F238E27FC236}">
                  <a16:creationId xmlns:a16="http://schemas.microsoft.com/office/drawing/2014/main" id="{C444AFFA-6DDD-9343-0513-E6424C425C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203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5" name="AutoShape 811">
              <a:extLst>
                <a:ext uri="{FF2B5EF4-FFF2-40B4-BE49-F238E27FC236}">
                  <a16:creationId xmlns:a16="http://schemas.microsoft.com/office/drawing/2014/main" id="{DBBD51B9-F6A3-5903-E77D-39FDDD6137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6" name="AutoShape 812">
              <a:extLst>
                <a:ext uri="{FF2B5EF4-FFF2-40B4-BE49-F238E27FC236}">
                  <a16:creationId xmlns:a16="http://schemas.microsoft.com/office/drawing/2014/main" id="{41CB2D5A-AC06-D6CE-3271-9440339B9BD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489"/>
              <a:ext cx="227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7" name="AutoShape 813">
              <a:extLst>
                <a:ext uri="{FF2B5EF4-FFF2-40B4-BE49-F238E27FC236}">
                  <a16:creationId xmlns:a16="http://schemas.microsoft.com/office/drawing/2014/main" id="{C73EC6F0-4599-939E-CBD2-E9683411480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8" name="AutoShape 814">
              <a:extLst>
                <a:ext uri="{FF2B5EF4-FFF2-40B4-BE49-F238E27FC236}">
                  <a16:creationId xmlns:a16="http://schemas.microsoft.com/office/drawing/2014/main" id="{3534C666-CE06-D48B-8320-911E154466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39" name="AutoShape 815">
              <a:extLst>
                <a:ext uri="{FF2B5EF4-FFF2-40B4-BE49-F238E27FC236}">
                  <a16:creationId xmlns:a16="http://schemas.microsoft.com/office/drawing/2014/main" id="{E41618C3-4F73-65AD-8C28-F1E4146E4B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0" name="AutoShape 816">
              <a:extLst>
                <a:ext uri="{FF2B5EF4-FFF2-40B4-BE49-F238E27FC236}">
                  <a16:creationId xmlns:a16="http://schemas.microsoft.com/office/drawing/2014/main" id="{8F29903B-1B88-1C7C-1B67-74E2C919A8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4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1" name="AutoShape 817">
              <a:extLst>
                <a:ext uri="{FF2B5EF4-FFF2-40B4-BE49-F238E27FC236}">
                  <a16:creationId xmlns:a16="http://schemas.microsoft.com/office/drawing/2014/main" id="{26C53A7E-E7CB-ED0B-4DD9-EDB6A903C32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4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2" name="AutoShape 818">
              <a:extLst>
                <a:ext uri="{FF2B5EF4-FFF2-40B4-BE49-F238E27FC236}">
                  <a16:creationId xmlns:a16="http://schemas.microsoft.com/office/drawing/2014/main" id="{0CA31487-D717-FCEC-0B32-F2F94AF24DE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3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3" name="AutoShape 819">
              <a:extLst>
                <a:ext uri="{FF2B5EF4-FFF2-40B4-BE49-F238E27FC236}">
                  <a16:creationId xmlns:a16="http://schemas.microsoft.com/office/drawing/2014/main" id="{26E496A8-B213-AA56-3AD7-DED0F4EB3AB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4" name="AutoShape 820">
              <a:extLst>
                <a:ext uri="{FF2B5EF4-FFF2-40B4-BE49-F238E27FC236}">
                  <a16:creationId xmlns:a16="http://schemas.microsoft.com/office/drawing/2014/main" id="{5F74570C-3FA2-4418-93CC-5CF35FB0AE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5" name="AutoShape 821">
              <a:extLst>
                <a:ext uri="{FF2B5EF4-FFF2-40B4-BE49-F238E27FC236}">
                  <a16:creationId xmlns:a16="http://schemas.microsoft.com/office/drawing/2014/main" id="{438B8DF6-5B16-2D07-8656-C55B134B01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1585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6" name="AutoShape 822">
              <a:extLst>
                <a:ext uri="{FF2B5EF4-FFF2-40B4-BE49-F238E27FC236}">
                  <a16:creationId xmlns:a16="http://schemas.microsoft.com/office/drawing/2014/main" id="{83A2F5F8-2EA7-69FF-F732-6421079221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7" name="AutoShape 823">
              <a:extLst>
                <a:ext uri="{FF2B5EF4-FFF2-40B4-BE49-F238E27FC236}">
                  <a16:creationId xmlns:a16="http://schemas.microsoft.com/office/drawing/2014/main" id="{59DF2DE5-484B-A336-171B-A0E1222FFF1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1" y="181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8" name="AutoShape 824">
              <a:extLst>
                <a:ext uri="{FF2B5EF4-FFF2-40B4-BE49-F238E27FC236}">
                  <a16:creationId xmlns:a16="http://schemas.microsoft.com/office/drawing/2014/main" id="{D1FE0340-4F73-A90A-79E8-20D79905B1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1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49" name="AutoShape 825">
              <a:extLst>
                <a:ext uri="{FF2B5EF4-FFF2-40B4-BE49-F238E27FC236}">
                  <a16:creationId xmlns:a16="http://schemas.microsoft.com/office/drawing/2014/main" id="{DD81762C-CA40-3C77-1B04-BC874E717F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0" name="AutoShape 826">
              <a:extLst>
                <a:ext uri="{FF2B5EF4-FFF2-40B4-BE49-F238E27FC236}">
                  <a16:creationId xmlns:a16="http://schemas.microsoft.com/office/drawing/2014/main" id="{E5DD8733-82BF-FBE8-7E84-3594CB4690F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2492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1" name="AutoShape 827">
              <a:extLst>
                <a:ext uri="{FF2B5EF4-FFF2-40B4-BE49-F238E27FC236}">
                  <a16:creationId xmlns:a16="http://schemas.microsoft.com/office/drawing/2014/main" id="{701B2440-9EBB-7990-BD5F-59C2D407810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717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2" name="AutoShape 828">
              <a:extLst>
                <a:ext uri="{FF2B5EF4-FFF2-40B4-BE49-F238E27FC236}">
                  <a16:creationId xmlns:a16="http://schemas.microsoft.com/office/drawing/2014/main" id="{634F10BD-0AC4-9C81-7900-8E19264CF3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124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3" name="AutoShape 829">
              <a:extLst>
                <a:ext uri="{FF2B5EF4-FFF2-40B4-BE49-F238E27FC236}">
                  <a16:creationId xmlns:a16="http://schemas.microsoft.com/office/drawing/2014/main" id="{EC0B336C-DD43-AAD0-31B0-4401E1A308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896" y="317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4" name="AutoShape 830">
              <a:extLst>
                <a:ext uri="{FF2B5EF4-FFF2-40B4-BE49-F238E27FC236}">
                  <a16:creationId xmlns:a16="http://schemas.microsoft.com/office/drawing/2014/main" id="{0E4BB6DA-257B-EBF4-5CE4-EA3D20DB8F9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5" name="AutoShape 831">
              <a:extLst>
                <a:ext uri="{FF2B5EF4-FFF2-40B4-BE49-F238E27FC236}">
                  <a16:creationId xmlns:a16="http://schemas.microsoft.com/office/drawing/2014/main" id="{5C799DD2-3871-C0C5-6B4B-787C7A2D79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3398"/>
              <a:ext cx="228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6" name="AutoShape 832">
              <a:extLst>
                <a:ext uri="{FF2B5EF4-FFF2-40B4-BE49-F238E27FC236}">
                  <a16:creationId xmlns:a16="http://schemas.microsoft.com/office/drawing/2014/main" id="{3A85F50B-9CCC-21E4-52E0-8BCE3C2629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7" name="AutoShape 833">
              <a:extLst>
                <a:ext uri="{FF2B5EF4-FFF2-40B4-BE49-F238E27FC236}">
                  <a16:creationId xmlns:a16="http://schemas.microsoft.com/office/drawing/2014/main" id="{BFF854D7-18CF-8C38-A7E6-1B53EE8F2B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50" y="3170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2258" name="AutoShape 834">
              <a:extLst>
                <a:ext uri="{FF2B5EF4-FFF2-40B4-BE49-F238E27FC236}">
                  <a16:creationId xmlns:a16="http://schemas.microsoft.com/office/drawing/2014/main" id="{FC12132B-5024-9513-7D36-487A7B55FAB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3398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6935" name="Freeform 391">
            <a:extLst>
              <a:ext uri="{FF2B5EF4-FFF2-40B4-BE49-F238E27FC236}">
                <a16:creationId xmlns:a16="http://schemas.microsoft.com/office/drawing/2014/main" id="{09BD89AB-094F-ED97-92B3-70E04FAF8E4A}"/>
              </a:ext>
            </a:extLst>
          </p:cNvPr>
          <p:cNvSpPr>
            <a:spLocks/>
          </p:cNvSpPr>
          <p:nvPr/>
        </p:nvSpPr>
        <p:spPr bwMode="auto">
          <a:xfrm>
            <a:off x="1714500" y="2133600"/>
            <a:ext cx="4749800" cy="1447800"/>
          </a:xfrm>
          <a:custGeom>
            <a:avLst/>
            <a:gdLst>
              <a:gd name="T0" fmla="*/ 2520 w 2992"/>
              <a:gd name="T1" fmla="*/ 912 h 912"/>
              <a:gd name="T2" fmla="*/ 2616 w 2992"/>
              <a:gd name="T3" fmla="*/ 528 h 912"/>
              <a:gd name="T4" fmla="*/ 2616 w 2992"/>
              <a:gd name="T5" fmla="*/ 96 h 912"/>
              <a:gd name="T6" fmla="*/ 360 w 2992"/>
              <a:gd name="T7" fmla="*/ 96 h 912"/>
              <a:gd name="T8" fmla="*/ 456 w 2992"/>
              <a:gd name="T9" fmla="*/ 67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2" h="912">
                <a:moveTo>
                  <a:pt x="2520" y="912"/>
                </a:moveTo>
                <a:cubicBezTo>
                  <a:pt x="2560" y="788"/>
                  <a:pt x="2600" y="664"/>
                  <a:pt x="2616" y="528"/>
                </a:cubicBezTo>
                <a:cubicBezTo>
                  <a:pt x="2632" y="392"/>
                  <a:pt x="2992" y="168"/>
                  <a:pt x="2616" y="96"/>
                </a:cubicBezTo>
                <a:cubicBezTo>
                  <a:pt x="2240" y="24"/>
                  <a:pt x="720" y="0"/>
                  <a:pt x="360" y="96"/>
                </a:cubicBezTo>
                <a:cubicBezTo>
                  <a:pt x="0" y="192"/>
                  <a:pt x="228" y="432"/>
                  <a:pt x="456" y="672"/>
                </a:cubicBezTo>
              </a:path>
            </a:pathLst>
          </a:custGeom>
          <a:noFill/>
          <a:ln w="50800" cap="flat" cmpd="sng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937" name="Rectangle 393">
            <a:extLst>
              <a:ext uri="{FF2B5EF4-FFF2-40B4-BE49-F238E27FC236}">
                <a16:creationId xmlns:a16="http://schemas.microsoft.com/office/drawing/2014/main" id="{C5ADB689-06F3-D509-796A-E8CC49A20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8402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938" name="Oval 394">
            <a:extLst>
              <a:ext uri="{FF2B5EF4-FFF2-40B4-BE49-F238E27FC236}">
                <a16:creationId xmlns:a16="http://schemas.microsoft.com/office/drawing/2014/main" id="{24A8C5ED-36D1-C87A-3418-32239B3BF4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00475" y="3886200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6939" name="Oval 395">
            <a:extLst>
              <a:ext uri="{FF2B5EF4-FFF2-40B4-BE49-F238E27FC236}">
                <a16:creationId xmlns:a16="http://schemas.microsoft.com/office/drawing/2014/main" id="{E9AF0E73-14C5-86C6-6B2A-9774C3BFDB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16825" y="4364038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7776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5A96CA3-6758-5D14-1D62-899F793E81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BDD62-1D27-C74A-A5DF-C233DA640727}" type="slidenum">
              <a:rPr lang="en-US" altLang="en-US"/>
              <a:pPr/>
              <a:t>23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DE5AACA-ABB5-9E20-3532-B45AEEE3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grpSp>
        <p:nvGrpSpPr>
          <p:cNvPr id="237780" name="Group 212">
            <a:extLst>
              <a:ext uri="{FF2B5EF4-FFF2-40B4-BE49-F238E27FC236}">
                <a16:creationId xmlns:a16="http://schemas.microsoft.com/office/drawing/2014/main" id="{AFDA633A-3952-2CE2-1429-02C2D65DB77B}"/>
              </a:ext>
            </a:extLst>
          </p:cNvPr>
          <p:cNvGrpSpPr>
            <a:grpSpLocks/>
          </p:cNvGrpSpPr>
          <p:nvPr/>
        </p:nvGrpSpPr>
        <p:grpSpPr bwMode="auto">
          <a:xfrm>
            <a:off x="4265613" y="2286000"/>
            <a:ext cx="3600450" cy="3598863"/>
            <a:chOff x="1439" y="1439"/>
            <a:chExt cx="2268" cy="2267"/>
          </a:xfrm>
        </p:grpSpPr>
        <p:grpSp>
          <p:nvGrpSpPr>
            <p:cNvPr id="237781" name="Group 213">
              <a:extLst>
                <a:ext uri="{FF2B5EF4-FFF2-40B4-BE49-F238E27FC236}">
                  <a16:creationId xmlns:a16="http://schemas.microsoft.com/office/drawing/2014/main" id="{A1992E2E-05C1-D779-B473-6BD65EDF81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7782" name="AutoShape 214">
                <a:extLst>
                  <a:ext uri="{FF2B5EF4-FFF2-40B4-BE49-F238E27FC236}">
                    <a16:creationId xmlns:a16="http://schemas.microsoft.com/office/drawing/2014/main" id="{8AD7C617-4B84-4D5F-50CE-DC9B4852F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3" name="AutoShape 215">
                <a:extLst>
                  <a:ext uri="{FF2B5EF4-FFF2-40B4-BE49-F238E27FC236}">
                    <a16:creationId xmlns:a16="http://schemas.microsoft.com/office/drawing/2014/main" id="{F6F9944F-C0DB-485B-6041-9D2E0E6177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4" name="AutoShape 216">
                <a:extLst>
                  <a:ext uri="{FF2B5EF4-FFF2-40B4-BE49-F238E27FC236}">
                    <a16:creationId xmlns:a16="http://schemas.microsoft.com/office/drawing/2014/main" id="{CCA687F3-96FB-9F76-C039-CA51938F42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5" name="AutoShape 217">
                <a:extLst>
                  <a:ext uri="{FF2B5EF4-FFF2-40B4-BE49-F238E27FC236}">
                    <a16:creationId xmlns:a16="http://schemas.microsoft.com/office/drawing/2014/main" id="{74244E20-7AB0-AFCC-D7F8-62968F902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6" name="AutoShape 218">
                <a:extLst>
                  <a:ext uri="{FF2B5EF4-FFF2-40B4-BE49-F238E27FC236}">
                    <a16:creationId xmlns:a16="http://schemas.microsoft.com/office/drawing/2014/main" id="{ADCFD9AC-3926-B379-8B7C-1EF542A6A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7" name="AutoShape 219">
                <a:extLst>
                  <a:ext uri="{FF2B5EF4-FFF2-40B4-BE49-F238E27FC236}">
                    <a16:creationId xmlns:a16="http://schemas.microsoft.com/office/drawing/2014/main" id="{9DF1CA42-6B56-CD35-4513-1D0E8A69E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8" name="AutoShape 220">
                <a:extLst>
                  <a:ext uri="{FF2B5EF4-FFF2-40B4-BE49-F238E27FC236}">
                    <a16:creationId xmlns:a16="http://schemas.microsoft.com/office/drawing/2014/main" id="{B00F2D6D-CB83-84D9-51A1-CBC2816E2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89" name="AutoShape 221">
                <a:extLst>
                  <a:ext uri="{FF2B5EF4-FFF2-40B4-BE49-F238E27FC236}">
                    <a16:creationId xmlns:a16="http://schemas.microsoft.com/office/drawing/2014/main" id="{2609F87E-F22B-344D-AB52-7CD9C28DB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0" name="AutoShape 222">
                <a:extLst>
                  <a:ext uri="{FF2B5EF4-FFF2-40B4-BE49-F238E27FC236}">
                    <a16:creationId xmlns:a16="http://schemas.microsoft.com/office/drawing/2014/main" id="{523E5C8A-1564-D41F-51CC-F0045D819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1" name="AutoShape 223">
                <a:extLst>
                  <a:ext uri="{FF2B5EF4-FFF2-40B4-BE49-F238E27FC236}">
                    <a16:creationId xmlns:a16="http://schemas.microsoft.com/office/drawing/2014/main" id="{4EC983A8-509F-D60C-9771-7C579E05BC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2" name="AutoShape 224">
                <a:extLst>
                  <a:ext uri="{FF2B5EF4-FFF2-40B4-BE49-F238E27FC236}">
                    <a16:creationId xmlns:a16="http://schemas.microsoft.com/office/drawing/2014/main" id="{66D61072-426F-297F-CA9B-BD16E38D6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3" name="AutoShape 225">
                <a:extLst>
                  <a:ext uri="{FF2B5EF4-FFF2-40B4-BE49-F238E27FC236}">
                    <a16:creationId xmlns:a16="http://schemas.microsoft.com/office/drawing/2014/main" id="{B9C2645B-A150-5F4E-0FB6-F951CB41BD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4" name="AutoShape 226">
                <a:extLst>
                  <a:ext uri="{FF2B5EF4-FFF2-40B4-BE49-F238E27FC236}">
                    <a16:creationId xmlns:a16="http://schemas.microsoft.com/office/drawing/2014/main" id="{6DCB51AB-6A1C-3250-8B74-879A40394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5" name="AutoShape 227">
                <a:extLst>
                  <a:ext uri="{FF2B5EF4-FFF2-40B4-BE49-F238E27FC236}">
                    <a16:creationId xmlns:a16="http://schemas.microsoft.com/office/drawing/2014/main" id="{6F91C0C0-4984-AC18-1954-EE6326F691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6" name="AutoShape 228">
                <a:extLst>
                  <a:ext uri="{FF2B5EF4-FFF2-40B4-BE49-F238E27FC236}">
                    <a16:creationId xmlns:a16="http://schemas.microsoft.com/office/drawing/2014/main" id="{3C0B679C-9F42-AD8B-724C-91D39C0B8B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7" name="AutoShape 229">
                <a:extLst>
                  <a:ext uri="{FF2B5EF4-FFF2-40B4-BE49-F238E27FC236}">
                    <a16:creationId xmlns:a16="http://schemas.microsoft.com/office/drawing/2014/main" id="{41E81111-A456-F056-FED9-8ED878E397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8" name="AutoShape 230">
                <a:extLst>
                  <a:ext uri="{FF2B5EF4-FFF2-40B4-BE49-F238E27FC236}">
                    <a16:creationId xmlns:a16="http://schemas.microsoft.com/office/drawing/2014/main" id="{A2ADBBCD-739A-FD12-DC28-983618B7A1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799" name="AutoShape 231">
                <a:extLst>
                  <a:ext uri="{FF2B5EF4-FFF2-40B4-BE49-F238E27FC236}">
                    <a16:creationId xmlns:a16="http://schemas.microsoft.com/office/drawing/2014/main" id="{B3437565-2AE8-1DBA-234B-2C2BC0C8CF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0" name="AutoShape 232">
                <a:extLst>
                  <a:ext uri="{FF2B5EF4-FFF2-40B4-BE49-F238E27FC236}">
                    <a16:creationId xmlns:a16="http://schemas.microsoft.com/office/drawing/2014/main" id="{7363AFDD-3C59-D5DA-22E3-0ACB7A8EC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1" name="AutoShape 233">
                <a:extLst>
                  <a:ext uri="{FF2B5EF4-FFF2-40B4-BE49-F238E27FC236}">
                    <a16:creationId xmlns:a16="http://schemas.microsoft.com/office/drawing/2014/main" id="{334416F2-6CB2-68FA-0927-3BB92015F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2" name="AutoShape 234">
                <a:extLst>
                  <a:ext uri="{FF2B5EF4-FFF2-40B4-BE49-F238E27FC236}">
                    <a16:creationId xmlns:a16="http://schemas.microsoft.com/office/drawing/2014/main" id="{DB72EAC3-67DB-0439-52C7-76FB88D88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3" name="AutoShape 235">
                <a:extLst>
                  <a:ext uri="{FF2B5EF4-FFF2-40B4-BE49-F238E27FC236}">
                    <a16:creationId xmlns:a16="http://schemas.microsoft.com/office/drawing/2014/main" id="{D44F5D81-5B9C-85BA-D684-04409E1D06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4" name="AutoShape 236">
                <a:extLst>
                  <a:ext uri="{FF2B5EF4-FFF2-40B4-BE49-F238E27FC236}">
                    <a16:creationId xmlns:a16="http://schemas.microsoft.com/office/drawing/2014/main" id="{66B1BDDA-DDDC-9111-AE3F-686608280F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5" name="AutoShape 237">
                <a:extLst>
                  <a:ext uri="{FF2B5EF4-FFF2-40B4-BE49-F238E27FC236}">
                    <a16:creationId xmlns:a16="http://schemas.microsoft.com/office/drawing/2014/main" id="{A47BAFCB-1D76-B134-F4FA-1289BFD0A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6" name="AutoShape 238">
                <a:extLst>
                  <a:ext uri="{FF2B5EF4-FFF2-40B4-BE49-F238E27FC236}">
                    <a16:creationId xmlns:a16="http://schemas.microsoft.com/office/drawing/2014/main" id="{F01A3228-4FCC-6ADC-8897-B9BBA1F08F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7" name="AutoShape 239">
                <a:extLst>
                  <a:ext uri="{FF2B5EF4-FFF2-40B4-BE49-F238E27FC236}">
                    <a16:creationId xmlns:a16="http://schemas.microsoft.com/office/drawing/2014/main" id="{A8803EF8-A035-73CF-EA0A-D39B91266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8" name="AutoShape 240">
                <a:extLst>
                  <a:ext uri="{FF2B5EF4-FFF2-40B4-BE49-F238E27FC236}">
                    <a16:creationId xmlns:a16="http://schemas.microsoft.com/office/drawing/2014/main" id="{AC6DED1B-F2E9-1658-933A-EFBF670C7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09" name="AutoShape 241">
                <a:extLst>
                  <a:ext uri="{FF2B5EF4-FFF2-40B4-BE49-F238E27FC236}">
                    <a16:creationId xmlns:a16="http://schemas.microsoft.com/office/drawing/2014/main" id="{FAABDECA-1165-6520-B06D-E0985BF08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0" name="AutoShape 242">
                <a:extLst>
                  <a:ext uri="{FF2B5EF4-FFF2-40B4-BE49-F238E27FC236}">
                    <a16:creationId xmlns:a16="http://schemas.microsoft.com/office/drawing/2014/main" id="{0F351B68-329C-16A0-FA54-CF10EB7479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1" name="AutoShape 243">
                <a:extLst>
                  <a:ext uri="{FF2B5EF4-FFF2-40B4-BE49-F238E27FC236}">
                    <a16:creationId xmlns:a16="http://schemas.microsoft.com/office/drawing/2014/main" id="{5CD8145D-A3AC-D2E1-B203-1DDB04219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2" name="AutoShape 244">
                <a:extLst>
                  <a:ext uri="{FF2B5EF4-FFF2-40B4-BE49-F238E27FC236}">
                    <a16:creationId xmlns:a16="http://schemas.microsoft.com/office/drawing/2014/main" id="{FCF085B1-5A7E-A1E5-70A8-26FC416ACE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3" name="AutoShape 245">
                <a:extLst>
                  <a:ext uri="{FF2B5EF4-FFF2-40B4-BE49-F238E27FC236}">
                    <a16:creationId xmlns:a16="http://schemas.microsoft.com/office/drawing/2014/main" id="{B9A27F21-D96C-92DA-F32C-DBE5AAB4B5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4" name="AutoShape 246">
                <a:extLst>
                  <a:ext uri="{FF2B5EF4-FFF2-40B4-BE49-F238E27FC236}">
                    <a16:creationId xmlns:a16="http://schemas.microsoft.com/office/drawing/2014/main" id="{43B14FA1-23BF-82B0-A377-A8BACF0A05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5" name="AutoShape 247">
                <a:extLst>
                  <a:ext uri="{FF2B5EF4-FFF2-40B4-BE49-F238E27FC236}">
                    <a16:creationId xmlns:a16="http://schemas.microsoft.com/office/drawing/2014/main" id="{347FDECC-F973-C0E6-ADC1-5460815DA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6" name="AutoShape 248">
                <a:extLst>
                  <a:ext uri="{FF2B5EF4-FFF2-40B4-BE49-F238E27FC236}">
                    <a16:creationId xmlns:a16="http://schemas.microsoft.com/office/drawing/2014/main" id="{280F249B-31F4-48B4-4C1C-7CB5C3A06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7" name="AutoShape 249">
                <a:extLst>
                  <a:ext uri="{FF2B5EF4-FFF2-40B4-BE49-F238E27FC236}">
                    <a16:creationId xmlns:a16="http://schemas.microsoft.com/office/drawing/2014/main" id="{7943017B-D8F6-A435-44FF-37C46CEC7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8" name="AutoShape 250">
                <a:extLst>
                  <a:ext uri="{FF2B5EF4-FFF2-40B4-BE49-F238E27FC236}">
                    <a16:creationId xmlns:a16="http://schemas.microsoft.com/office/drawing/2014/main" id="{175A620A-D7BC-BB1D-AB0E-E373E2BAA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19" name="AutoShape 251">
                <a:extLst>
                  <a:ext uri="{FF2B5EF4-FFF2-40B4-BE49-F238E27FC236}">
                    <a16:creationId xmlns:a16="http://schemas.microsoft.com/office/drawing/2014/main" id="{C2B5B40F-B12E-9A51-5E22-BBDDF0BC39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0" name="AutoShape 252">
                <a:extLst>
                  <a:ext uri="{FF2B5EF4-FFF2-40B4-BE49-F238E27FC236}">
                    <a16:creationId xmlns:a16="http://schemas.microsoft.com/office/drawing/2014/main" id="{E1EA97BC-9737-47A3-8A86-270A5B136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1" name="AutoShape 253">
                <a:extLst>
                  <a:ext uri="{FF2B5EF4-FFF2-40B4-BE49-F238E27FC236}">
                    <a16:creationId xmlns:a16="http://schemas.microsoft.com/office/drawing/2014/main" id="{3F443725-8747-144B-BEA8-3AD7262DCC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2" name="AutoShape 254">
                <a:extLst>
                  <a:ext uri="{FF2B5EF4-FFF2-40B4-BE49-F238E27FC236}">
                    <a16:creationId xmlns:a16="http://schemas.microsoft.com/office/drawing/2014/main" id="{BF68168C-7557-0C83-3CD7-201FEF45A3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3" name="AutoShape 255">
                <a:extLst>
                  <a:ext uri="{FF2B5EF4-FFF2-40B4-BE49-F238E27FC236}">
                    <a16:creationId xmlns:a16="http://schemas.microsoft.com/office/drawing/2014/main" id="{6C23B4D7-FA28-F252-BE76-8C3E03B20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4" name="AutoShape 256">
                <a:extLst>
                  <a:ext uri="{FF2B5EF4-FFF2-40B4-BE49-F238E27FC236}">
                    <a16:creationId xmlns:a16="http://schemas.microsoft.com/office/drawing/2014/main" id="{0CDD9545-319C-96C1-F652-A429CF8A1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5" name="AutoShape 257">
                <a:extLst>
                  <a:ext uri="{FF2B5EF4-FFF2-40B4-BE49-F238E27FC236}">
                    <a16:creationId xmlns:a16="http://schemas.microsoft.com/office/drawing/2014/main" id="{D8790076-5A90-1C60-6478-3F21D8B5E4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6" name="AutoShape 258">
                <a:extLst>
                  <a:ext uri="{FF2B5EF4-FFF2-40B4-BE49-F238E27FC236}">
                    <a16:creationId xmlns:a16="http://schemas.microsoft.com/office/drawing/2014/main" id="{39264A51-CD8A-2D0A-952C-B52CB14C3A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7" name="AutoShape 259">
                <a:extLst>
                  <a:ext uri="{FF2B5EF4-FFF2-40B4-BE49-F238E27FC236}">
                    <a16:creationId xmlns:a16="http://schemas.microsoft.com/office/drawing/2014/main" id="{7844F84A-432B-4339-E4D9-B13D73FA2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8" name="AutoShape 260">
                <a:extLst>
                  <a:ext uri="{FF2B5EF4-FFF2-40B4-BE49-F238E27FC236}">
                    <a16:creationId xmlns:a16="http://schemas.microsoft.com/office/drawing/2014/main" id="{0FDD08DA-7B60-D522-7631-F90744B4A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29" name="AutoShape 261">
                <a:extLst>
                  <a:ext uri="{FF2B5EF4-FFF2-40B4-BE49-F238E27FC236}">
                    <a16:creationId xmlns:a16="http://schemas.microsoft.com/office/drawing/2014/main" id="{7A715B93-B410-8D4D-B693-2A538D92A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0" name="AutoShape 262">
                <a:extLst>
                  <a:ext uri="{FF2B5EF4-FFF2-40B4-BE49-F238E27FC236}">
                    <a16:creationId xmlns:a16="http://schemas.microsoft.com/office/drawing/2014/main" id="{2E9F32CE-20B7-416D-12F3-5682B76FDA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1" name="AutoShape 263">
                <a:extLst>
                  <a:ext uri="{FF2B5EF4-FFF2-40B4-BE49-F238E27FC236}">
                    <a16:creationId xmlns:a16="http://schemas.microsoft.com/office/drawing/2014/main" id="{CDE85822-2EDF-68ED-1E0E-D8C7916E3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2" name="AutoShape 264">
                <a:extLst>
                  <a:ext uri="{FF2B5EF4-FFF2-40B4-BE49-F238E27FC236}">
                    <a16:creationId xmlns:a16="http://schemas.microsoft.com/office/drawing/2014/main" id="{85E1F339-4A6B-DB46-D12A-EFEBAA503E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3" name="AutoShape 265">
                <a:extLst>
                  <a:ext uri="{FF2B5EF4-FFF2-40B4-BE49-F238E27FC236}">
                    <a16:creationId xmlns:a16="http://schemas.microsoft.com/office/drawing/2014/main" id="{7266E1B4-D99F-43FB-3A25-894EBCF0C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4" name="AutoShape 266">
                <a:extLst>
                  <a:ext uri="{FF2B5EF4-FFF2-40B4-BE49-F238E27FC236}">
                    <a16:creationId xmlns:a16="http://schemas.microsoft.com/office/drawing/2014/main" id="{F55EC953-F4E8-21E7-D4CE-6592BF4F8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5" name="AutoShape 267">
                <a:extLst>
                  <a:ext uri="{FF2B5EF4-FFF2-40B4-BE49-F238E27FC236}">
                    <a16:creationId xmlns:a16="http://schemas.microsoft.com/office/drawing/2014/main" id="{3C8024DD-9F71-EA65-DDAB-CB538999A0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6" name="AutoShape 268">
                <a:extLst>
                  <a:ext uri="{FF2B5EF4-FFF2-40B4-BE49-F238E27FC236}">
                    <a16:creationId xmlns:a16="http://schemas.microsoft.com/office/drawing/2014/main" id="{E41AF4F8-80B5-1786-7254-57F4C5EFB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7" name="AutoShape 269">
                <a:extLst>
                  <a:ext uri="{FF2B5EF4-FFF2-40B4-BE49-F238E27FC236}">
                    <a16:creationId xmlns:a16="http://schemas.microsoft.com/office/drawing/2014/main" id="{A5669F94-5128-401F-DE73-670AAADD11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8" name="AutoShape 270">
                <a:extLst>
                  <a:ext uri="{FF2B5EF4-FFF2-40B4-BE49-F238E27FC236}">
                    <a16:creationId xmlns:a16="http://schemas.microsoft.com/office/drawing/2014/main" id="{80D9E913-14E1-2B91-44C1-54D54BC71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39" name="AutoShape 271">
                <a:extLst>
                  <a:ext uri="{FF2B5EF4-FFF2-40B4-BE49-F238E27FC236}">
                    <a16:creationId xmlns:a16="http://schemas.microsoft.com/office/drawing/2014/main" id="{C69420E3-D804-79C3-4913-B645DE1D4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0" name="AutoShape 272">
                <a:extLst>
                  <a:ext uri="{FF2B5EF4-FFF2-40B4-BE49-F238E27FC236}">
                    <a16:creationId xmlns:a16="http://schemas.microsoft.com/office/drawing/2014/main" id="{966D5319-2C1C-ABA4-4A77-D482528194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1" name="AutoShape 273">
                <a:extLst>
                  <a:ext uri="{FF2B5EF4-FFF2-40B4-BE49-F238E27FC236}">
                    <a16:creationId xmlns:a16="http://schemas.microsoft.com/office/drawing/2014/main" id="{839C0FE8-2292-A1B7-9E6E-A64C76B9D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2" name="AutoShape 274">
                <a:extLst>
                  <a:ext uri="{FF2B5EF4-FFF2-40B4-BE49-F238E27FC236}">
                    <a16:creationId xmlns:a16="http://schemas.microsoft.com/office/drawing/2014/main" id="{B89E3BC9-0714-BFBF-9DEB-CDAC90384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3" name="AutoShape 275">
                <a:extLst>
                  <a:ext uri="{FF2B5EF4-FFF2-40B4-BE49-F238E27FC236}">
                    <a16:creationId xmlns:a16="http://schemas.microsoft.com/office/drawing/2014/main" id="{B229087E-6251-8C03-C3B1-A8BC69A14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4" name="AutoShape 276">
                <a:extLst>
                  <a:ext uri="{FF2B5EF4-FFF2-40B4-BE49-F238E27FC236}">
                    <a16:creationId xmlns:a16="http://schemas.microsoft.com/office/drawing/2014/main" id="{117027DD-15FB-81B3-BD5B-3A9CE393F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5" name="AutoShape 277">
                <a:extLst>
                  <a:ext uri="{FF2B5EF4-FFF2-40B4-BE49-F238E27FC236}">
                    <a16:creationId xmlns:a16="http://schemas.microsoft.com/office/drawing/2014/main" id="{AF880CBB-6357-2347-0F15-D26ED9DBFC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6" name="AutoShape 278">
                <a:extLst>
                  <a:ext uri="{FF2B5EF4-FFF2-40B4-BE49-F238E27FC236}">
                    <a16:creationId xmlns:a16="http://schemas.microsoft.com/office/drawing/2014/main" id="{B67E26AD-996C-617E-6DF3-1F38F3A57F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7" name="AutoShape 279">
                <a:extLst>
                  <a:ext uri="{FF2B5EF4-FFF2-40B4-BE49-F238E27FC236}">
                    <a16:creationId xmlns:a16="http://schemas.microsoft.com/office/drawing/2014/main" id="{91F3C38B-B7ED-CC72-7B6B-19CD75099A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8" name="AutoShape 280">
                <a:extLst>
                  <a:ext uri="{FF2B5EF4-FFF2-40B4-BE49-F238E27FC236}">
                    <a16:creationId xmlns:a16="http://schemas.microsoft.com/office/drawing/2014/main" id="{24C6C115-0CE1-CD5B-38DA-DA2AC01BB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49" name="AutoShape 281">
                <a:extLst>
                  <a:ext uri="{FF2B5EF4-FFF2-40B4-BE49-F238E27FC236}">
                    <a16:creationId xmlns:a16="http://schemas.microsoft.com/office/drawing/2014/main" id="{EA8B47B3-F2BC-6F58-CCEE-B2871A0DE6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0" name="AutoShape 282">
                <a:extLst>
                  <a:ext uri="{FF2B5EF4-FFF2-40B4-BE49-F238E27FC236}">
                    <a16:creationId xmlns:a16="http://schemas.microsoft.com/office/drawing/2014/main" id="{32699EFB-8B01-FA67-5A26-1D286D511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1" name="AutoShape 283">
                <a:extLst>
                  <a:ext uri="{FF2B5EF4-FFF2-40B4-BE49-F238E27FC236}">
                    <a16:creationId xmlns:a16="http://schemas.microsoft.com/office/drawing/2014/main" id="{FDBA6C30-E883-7AF0-61D1-C32CB5D011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2" name="AutoShape 284">
                <a:extLst>
                  <a:ext uri="{FF2B5EF4-FFF2-40B4-BE49-F238E27FC236}">
                    <a16:creationId xmlns:a16="http://schemas.microsoft.com/office/drawing/2014/main" id="{FCF4A4C6-3FB7-421D-A243-29AF3B401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3" name="AutoShape 285">
                <a:extLst>
                  <a:ext uri="{FF2B5EF4-FFF2-40B4-BE49-F238E27FC236}">
                    <a16:creationId xmlns:a16="http://schemas.microsoft.com/office/drawing/2014/main" id="{B4AE8655-C4C1-D4D4-D5B6-DCEF0F8AA3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4" name="AutoShape 286">
                <a:extLst>
                  <a:ext uri="{FF2B5EF4-FFF2-40B4-BE49-F238E27FC236}">
                    <a16:creationId xmlns:a16="http://schemas.microsoft.com/office/drawing/2014/main" id="{64E61EC8-718E-AC4B-D223-F344C695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5" name="AutoShape 287">
                <a:extLst>
                  <a:ext uri="{FF2B5EF4-FFF2-40B4-BE49-F238E27FC236}">
                    <a16:creationId xmlns:a16="http://schemas.microsoft.com/office/drawing/2014/main" id="{5677FC6A-B892-2846-642F-C7D0FAFE2C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6" name="AutoShape 288">
                <a:extLst>
                  <a:ext uri="{FF2B5EF4-FFF2-40B4-BE49-F238E27FC236}">
                    <a16:creationId xmlns:a16="http://schemas.microsoft.com/office/drawing/2014/main" id="{BB63F226-BBD4-588D-58C0-BF35D851F7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7" name="AutoShape 289">
                <a:extLst>
                  <a:ext uri="{FF2B5EF4-FFF2-40B4-BE49-F238E27FC236}">
                    <a16:creationId xmlns:a16="http://schemas.microsoft.com/office/drawing/2014/main" id="{95052C11-1FC2-D8C8-E17A-C32573B2E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8" name="AutoShape 290">
                <a:extLst>
                  <a:ext uri="{FF2B5EF4-FFF2-40B4-BE49-F238E27FC236}">
                    <a16:creationId xmlns:a16="http://schemas.microsoft.com/office/drawing/2014/main" id="{DFBA94FA-B68D-F5F0-5085-45D64ADAC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59" name="AutoShape 291">
                <a:extLst>
                  <a:ext uri="{FF2B5EF4-FFF2-40B4-BE49-F238E27FC236}">
                    <a16:creationId xmlns:a16="http://schemas.microsoft.com/office/drawing/2014/main" id="{1E6675DF-7C55-E57E-3746-C71177EB0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0" name="AutoShape 292">
                <a:extLst>
                  <a:ext uri="{FF2B5EF4-FFF2-40B4-BE49-F238E27FC236}">
                    <a16:creationId xmlns:a16="http://schemas.microsoft.com/office/drawing/2014/main" id="{CD78F7F4-3DBE-99C3-4253-1833BF555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1" name="AutoShape 293">
                <a:extLst>
                  <a:ext uri="{FF2B5EF4-FFF2-40B4-BE49-F238E27FC236}">
                    <a16:creationId xmlns:a16="http://schemas.microsoft.com/office/drawing/2014/main" id="{07581189-D356-0819-CC42-F8DF7B5D41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2" name="AutoShape 294">
                <a:extLst>
                  <a:ext uri="{FF2B5EF4-FFF2-40B4-BE49-F238E27FC236}">
                    <a16:creationId xmlns:a16="http://schemas.microsoft.com/office/drawing/2014/main" id="{1E20CABB-1B4C-98E9-DCFD-7F67E025B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3" name="AutoShape 295">
                <a:extLst>
                  <a:ext uri="{FF2B5EF4-FFF2-40B4-BE49-F238E27FC236}">
                    <a16:creationId xmlns:a16="http://schemas.microsoft.com/office/drawing/2014/main" id="{F9809592-B935-9B6D-8662-4911E3E43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4" name="AutoShape 296">
                <a:extLst>
                  <a:ext uri="{FF2B5EF4-FFF2-40B4-BE49-F238E27FC236}">
                    <a16:creationId xmlns:a16="http://schemas.microsoft.com/office/drawing/2014/main" id="{7C93C920-8CAD-68BC-C44C-AB32BE38A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5" name="AutoShape 297">
                <a:extLst>
                  <a:ext uri="{FF2B5EF4-FFF2-40B4-BE49-F238E27FC236}">
                    <a16:creationId xmlns:a16="http://schemas.microsoft.com/office/drawing/2014/main" id="{E0CBA528-C553-E3F3-F7FC-6AC7DEE34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6" name="AutoShape 298">
                <a:extLst>
                  <a:ext uri="{FF2B5EF4-FFF2-40B4-BE49-F238E27FC236}">
                    <a16:creationId xmlns:a16="http://schemas.microsoft.com/office/drawing/2014/main" id="{9201C0E0-304D-C828-15BE-2B917659A1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7" name="AutoShape 299">
                <a:extLst>
                  <a:ext uri="{FF2B5EF4-FFF2-40B4-BE49-F238E27FC236}">
                    <a16:creationId xmlns:a16="http://schemas.microsoft.com/office/drawing/2014/main" id="{240459AC-2017-7F7A-B5A0-E8B134EDF8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8" name="AutoShape 300">
                <a:extLst>
                  <a:ext uri="{FF2B5EF4-FFF2-40B4-BE49-F238E27FC236}">
                    <a16:creationId xmlns:a16="http://schemas.microsoft.com/office/drawing/2014/main" id="{64A83AB5-C18B-593C-9AB7-78AAEF3AC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69" name="AutoShape 301">
                <a:extLst>
                  <a:ext uri="{FF2B5EF4-FFF2-40B4-BE49-F238E27FC236}">
                    <a16:creationId xmlns:a16="http://schemas.microsoft.com/office/drawing/2014/main" id="{B45F3052-746B-563A-AF2D-C0625D3421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0" name="AutoShape 302">
                <a:extLst>
                  <a:ext uri="{FF2B5EF4-FFF2-40B4-BE49-F238E27FC236}">
                    <a16:creationId xmlns:a16="http://schemas.microsoft.com/office/drawing/2014/main" id="{DA4428EF-93AE-534C-E9A7-1330B5537A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1" name="AutoShape 303">
                <a:extLst>
                  <a:ext uri="{FF2B5EF4-FFF2-40B4-BE49-F238E27FC236}">
                    <a16:creationId xmlns:a16="http://schemas.microsoft.com/office/drawing/2014/main" id="{194FE5DF-AA93-62E9-6547-84BD54A24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2" name="AutoShape 304">
                <a:extLst>
                  <a:ext uri="{FF2B5EF4-FFF2-40B4-BE49-F238E27FC236}">
                    <a16:creationId xmlns:a16="http://schemas.microsoft.com/office/drawing/2014/main" id="{6D5F3E2B-2526-C76D-96F8-05BA1A4FC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3" name="AutoShape 305">
                <a:extLst>
                  <a:ext uri="{FF2B5EF4-FFF2-40B4-BE49-F238E27FC236}">
                    <a16:creationId xmlns:a16="http://schemas.microsoft.com/office/drawing/2014/main" id="{8106F697-F9C6-CF48-C5D2-919122E0A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4" name="AutoShape 306">
                <a:extLst>
                  <a:ext uri="{FF2B5EF4-FFF2-40B4-BE49-F238E27FC236}">
                    <a16:creationId xmlns:a16="http://schemas.microsoft.com/office/drawing/2014/main" id="{86147DDE-522F-FCF5-14B7-6C3C867ABC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5" name="AutoShape 307">
                <a:extLst>
                  <a:ext uri="{FF2B5EF4-FFF2-40B4-BE49-F238E27FC236}">
                    <a16:creationId xmlns:a16="http://schemas.microsoft.com/office/drawing/2014/main" id="{537351FB-1A68-13C4-5E9F-D7C97CA56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6" name="AutoShape 308">
                <a:extLst>
                  <a:ext uri="{FF2B5EF4-FFF2-40B4-BE49-F238E27FC236}">
                    <a16:creationId xmlns:a16="http://schemas.microsoft.com/office/drawing/2014/main" id="{89D50F75-8697-EC20-011E-2C1495F05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7" name="AutoShape 309">
                <a:extLst>
                  <a:ext uri="{FF2B5EF4-FFF2-40B4-BE49-F238E27FC236}">
                    <a16:creationId xmlns:a16="http://schemas.microsoft.com/office/drawing/2014/main" id="{1867791A-830E-32B9-0B25-C46E14E36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8" name="AutoShape 310">
                <a:extLst>
                  <a:ext uri="{FF2B5EF4-FFF2-40B4-BE49-F238E27FC236}">
                    <a16:creationId xmlns:a16="http://schemas.microsoft.com/office/drawing/2014/main" id="{127556EB-109F-1D0C-B87A-BAE094233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79" name="AutoShape 311">
                <a:extLst>
                  <a:ext uri="{FF2B5EF4-FFF2-40B4-BE49-F238E27FC236}">
                    <a16:creationId xmlns:a16="http://schemas.microsoft.com/office/drawing/2014/main" id="{11290CCC-8818-8A5C-DF84-0D9D9B07D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0" name="AutoShape 312">
                <a:extLst>
                  <a:ext uri="{FF2B5EF4-FFF2-40B4-BE49-F238E27FC236}">
                    <a16:creationId xmlns:a16="http://schemas.microsoft.com/office/drawing/2014/main" id="{7624FAEE-73A2-1936-0B67-A5C6769EBF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1" name="AutoShape 313">
                <a:extLst>
                  <a:ext uri="{FF2B5EF4-FFF2-40B4-BE49-F238E27FC236}">
                    <a16:creationId xmlns:a16="http://schemas.microsoft.com/office/drawing/2014/main" id="{DCD5FA20-6706-2C84-304A-B0A0E299D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2" name="AutoShape 314">
                <a:extLst>
                  <a:ext uri="{FF2B5EF4-FFF2-40B4-BE49-F238E27FC236}">
                    <a16:creationId xmlns:a16="http://schemas.microsoft.com/office/drawing/2014/main" id="{60338320-AB62-0CDB-743C-54FD137C3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3" name="AutoShape 315">
                <a:extLst>
                  <a:ext uri="{FF2B5EF4-FFF2-40B4-BE49-F238E27FC236}">
                    <a16:creationId xmlns:a16="http://schemas.microsoft.com/office/drawing/2014/main" id="{E7287D27-7038-5907-7412-93ED21866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7884" name="Rectangle 316">
              <a:extLst>
                <a:ext uri="{FF2B5EF4-FFF2-40B4-BE49-F238E27FC236}">
                  <a16:creationId xmlns:a16="http://schemas.microsoft.com/office/drawing/2014/main" id="{93468F92-DC1F-656A-4A47-A39868CBB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7885" name="Group 317">
              <a:extLst>
                <a:ext uri="{FF2B5EF4-FFF2-40B4-BE49-F238E27FC236}">
                  <a16:creationId xmlns:a16="http://schemas.microsoft.com/office/drawing/2014/main" id="{5B2C3939-FCC6-56DA-81F5-5656C4F03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7886" name="AutoShape 318">
                <a:extLst>
                  <a:ext uri="{FF2B5EF4-FFF2-40B4-BE49-F238E27FC236}">
                    <a16:creationId xmlns:a16="http://schemas.microsoft.com/office/drawing/2014/main" id="{AF2B3A3A-1BB0-D3FA-4902-B13DF392D9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7" name="AutoShape 319">
                <a:extLst>
                  <a:ext uri="{FF2B5EF4-FFF2-40B4-BE49-F238E27FC236}">
                    <a16:creationId xmlns:a16="http://schemas.microsoft.com/office/drawing/2014/main" id="{59976EE8-42CA-5037-A90F-6F4620C49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8" name="AutoShape 320">
                <a:extLst>
                  <a:ext uri="{FF2B5EF4-FFF2-40B4-BE49-F238E27FC236}">
                    <a16:creationId xmlns:a16="http://schemas.microsoft.com/office/drawing/2014/main" id="{9C3197CD-0022-748D-9A28-D27EE6025E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89" name="AutoShape 321">
                <a:extLst>
                  <a:ext uri="{FF2B5EF4-FFF2-40B4-BE49-F238E27FC236}">
                    <a16:creationId xmlns:a16="http://schemas.microsoft.com/office/drawing/2014/main" id="{F9C60B1D-413E-8A73-0D0B-51064DC70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0" name="AutoShape 322">
                <a:extLst>
                  <a:ext uri="{FF2B5EF4-FFF2-40B4-BE49-F238E27FC236}">
                    <a16:creationId xmlns:a16="http://schemas.microsoft.com/office/drawing/2014/main" id="{A75F5DCB-FD4C-DE99-8F96-0C20CD9A62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1" name="AutoShape 323">
                <a:extLst>
                  <a:ext uri="{FF2B5EF4-FFF2-40B4-BE49-F238E27FC236}">
                    <a16:creationId xmlns:a16="http://schemas.microsoft.com/office/drawing/2014/main" id="{A4EA47D9-0B6B-7A97-DCEC-F2A55B7776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2" name="AutoShape 324">
                <a:extLst>
                  <a:ext uri="{FF2B5EF4-FFF2-40B4-BE49-F238E27FC236}">
                    <a16:creationId xmlns:a16="http://schemas.microsoft.com/office/drawing/2014/main" id="{79934057-E75F-0359-569E-D4F600CDD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3" name="AutoShape 325">
                <a:extLst>
                  <a:ext uri="{FF2B5EF4-FFF2-40B4-BE49-F238E27FC236}">
                    <a16:creationId xmlns:a16="http://schemas.microsoft.com/office/drawing/2014/main" id="{859E9CE1-94D5-F587-D6D7-5B554839A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4" name="AutoShape 326">
                <a:extLst>
                  <a:ext uri="{FF2B5EF4-FFF2-40B4-BE49-F238E27FC236}">
                    <a16:creationId xmlns:a16="http://schemas.microsoft.com/office/drawing/2014/main" id="{DF135060-BA19-16C3-D908-376DAFCD3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5" name="AutoShape 327">
                <a:extLst>
                  <a:ext uri="{FF2B5EF4-FFF2-40B4-BE49-F238E27FC236}">
                    <a16:creationId xmlns:a16="http://schemas.microsoft.com/office/drawing/2014/main" id="{7EEDF6B9-5BB5-68A9-66FF-ECF3308A2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6" name="AutoShape 328">
                <a:extLst>
                  <a:ext uri="{FF2B5EF4-FFF2-40B4-BE49-F238E27FC236}">
                    <a16:creationId xmlns:a16="http://schemas.microsoft.com/office/drawing/2014/main" id="{0F78C10A-5529-6054-4592-57F0A84952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7" name="AutoShape 329">
                <a:extLst>
                  <a:ext uri="{FF2B5EF4-FFF2-40B4-BE49-F238E27FC236}">
                    <a16:creationId xmlns:a16="http://schemas.microsoft.com/office/drawing/2014/main" id="{F3A193C5-CFEA-84ED-EA68-8F89607E3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8" name="AutoShape 330">
                <a:extLst>
                  <a:ext uri="{FF2B5EF4-FFF2-40B4-BE49-F238E27FC236}">
                    <a16:creationId xmlns:a16="http://schemas.microsoft.com/office/drawing/2014/main" id="{9731F33A-5EC7-6566-48DC-55BB1F65F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899" name="AutoShape 331">
                <a:extLst>
                  <a:ext uri="{FF2B5EF4-FFF2-40B4-BE49-F238E27FC236}">
                    <a16:creationId xmlns:a16="http://schemas.microsoft.com/office/drawing/2014/main" id="{4D9C0265-E60C-2EB8-0DCC-C2CB8E4A0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0" name="AutoShape 332">
                <a:extLst>
                  <a:ext uri="{FF2B5EF4-FFF2-40B4-BE49-F238E27FC236}">
                    <a16:creationId xmlns:a16="http://schemas.microsoft.com/office/drawing/2014/main" id="{F91C0CE3-EA1D-8C77-A505-BEDAF5B5D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1" name="AutoShape 333">
                <a:extLst>
                  <a:ext uri="{FF2B5EF4-FFF2-40B4-BE49-F238E27FC236}">
                    <a16:creationId xmlns:a16="http://schemas.microsoft.com/office/drawing/2014/main" id="{D877A34D-062D-48A9-C78D-16A4090DF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2" name="AutoShape 334">
                <a:extLst>
                  <a:ext uri="{FF2B5EF4-FFF2-40B4-BE49-F238E27FC236}">
                    <a16:creationId xmlns:a16="http://schemas.microsoft.com/office/drawing/2014/main" id="{50114520-EB05-1F28-DA42-506A66DB6A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3" name="AutoShape 335">
                <a:extLst>
                  <a:ext uri="{FF2B5EF4-FFF2-40B4-BE49-F238E27FC236}">
                    <a16:creationId xmlns:a16="http://schemas.microsoft.com/office/drawing/2014/main" id="{2E069BDC-8283-1DD0-E6A7-805E514413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4" name="AutoShape 336">
                <a:extLst>
                  <a:ext uri="{FF2B5EF4-FFF2-40B4-BE49-F238E27FC236}">
                    <a16:creationId xmlns:a16="http://schemas.microsoft.com/office/drawing/2014/main" id="{1E10FCE2-ECD2-65C6-8D04-05913402F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5" name="AutoShape 337">
                <a:extLst>
                  <a:ext uri="{FF2B5EF4-FFF2-40B4-BE49-F238E27FC236}">
                    <a16:creationId xmlns:a16="http://schemas.microsoft.com/office/drawing/2014/main" id="{C5AB197F-BE78-E5AB-E9E2-8DEEF1FDD8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6" name="AutoShape 338">
                <a:extLst>
                  <a:ext uri="{FF2B5EF4-FFF2-40B4-BE49-F238E27FC236}">
                    <a16:creationId xmlns:a16="http://schemas.microsoft.com/office/drawing/2014/main" id="{1E5DA33D-5ED6-0D61-45BA-F17C4D1B1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7" name="AutoShape 339">
                <a:extLst>
                  <a:ext uri="{FF2B5EF4-FFF2-40B4-BE49-F238E27FC236}">
                    <a16:creationId xmlns:a16="http://schemas.microsoft.com/office/drawing/2014/main" id="{B0D80573-217F-C4B7-568D-9745E5F7A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8" name="AutoShape 340">
                <a:extLst>
                  <a:ext uri="{FF2B5EF4-FFF2-40B4-BE49-F238E27FC236}">
                    <a16:creationId xmlns:a16="http://schemas.microsoft.com/office/drawing/2014/main" id="{EFF22A3C-2250-A3C1-7EED-8FACB7540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09" name="AutoShape 341">
                <a:extLst>
                  <a:ext uri="{FF2B5EF4-FFF2-40B4-BE49-F238E27FC236}">
                    <a16:creationId xmlns:a16="http://schemas.microsoft.com/office/drawing/2014/main" id="{529F6DD2-4AAB-2DAA-76E9-502E1324D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0" name="AutoShape 342">
                <a:extLst>
                  <a:ext uri="{FF2B5EF4-FFF2-40B4-BE49-F238E27FC236}">
                    <a16:creationId xmlns:a16="http://schemas.microsoft.com/office/drawing/2014/main" id="{EC46193B-78D2-4A63-7C36-F27014772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1" name="AutoShape 343">
                <a:extLst>
                  <a:ext uri="{FF2B5EF4-FFF2-40B4-BE49-F238E27FC236}">
                    <a16:creationId xmlns:a16="http://schemas.microsoft.com/office/drawing/2014/main" id="{CF9FA5EE-A68D-FAC4-71A4-8B7B51023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2" name="AutoShape 344">
                <a:extLst>
                  <a:ext uri="{FF2B5EF4-FFF2-40B4-BE49-F238E27FC236}">
                    <a16:creationId xmlns:a16="http://schemas.microsoft.com/office/drawing/2014/main" id="{819134DF-1FC6-F0A5-FDE8-68C41D525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3" name="AutoShape 345">
                <a:extLst>
                  <a:ext uri="{FF2B5EF4-FFF2-40B4-BE49-F238E27FC236}">
                    <a16:creationId xmlns:a16="http://schemas.microsoft.com/office/drawing/2014/main" id="{227FEE79-272B-F6FC-DC6E-5455D7615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4" name="AutoShape 346">
                <a:extLst>
                  <a:ext uri="{FF2B5EF4-FFF2-40B4-BE49-F238E27FC236}">
                    <a16:creationId xmlns:a16="http://schemas.microsoft.com/office/drawing/2014/main" id="{67765433-90B8-B782-925A-E66106055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5" name="AutoShape 347">
                <a:extLst>
                  <a:ext uri="{FF2B5EF4-FFF2-40B4-BE49-F238E27FC236}">
                    <a16:creationId xmlns:a16="http://schemas.microsoft.com/office/drawing/2014/main" id="{B73ED9F3-88AE-F4EE-54DF-99D0F2D05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6" name="AutoShape 348">
                <a:extLst>
                  <a:ext uri="{FF2B5EF4-FFF2-40B4-BE49-F238E27FC236}">
                    <a16:creationId xmlns:a16="http://schemas.microsoft.com/office/drawing/2014/main" id="{0CB63E91-8CDE-3589-754A-14E6D1C95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7" name="AutoShape 349">
                <a:extLst>
                  <a:ext uri="{FF2B5EF4-FFF2-40B4-BE49-F238E27FC236}">
                    <a16:creationId xmlns:a16="http://schemas.microsoft.com/office/drawing/2014/main" id="{75FA2251-3AE4-6FB6-69EA-789703C000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8" name="AutoShape 350">
                <a:extLst>
                  <a:ext uri="{FF2B5EF4-FFF2-40B4-BE49-F238E27FC236}">
                    <a16:creationId xmlns:a16="http://schemas.microsoft.com/office/drawing/2014/main" id="{8D1C1C6E-7897-8A5C-48B4-B0EC906115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19" name="AutoShape 351">
                <a:extLst>
                  <a:ext uri="{FF2B5EF4-FFF2-40B4-BE49-F238E27FC236}">
                    <a16:creationId xmlns:a16="http://schemas.microsoft.com/office/drawing/2014/main" id="{397AAFB1-EA5B-3712-0170-856277E0B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0" name="AutoShape 352">
                <a:extLst>
                  <a:ext uri="{FF2B5EF4-FFF2-40B4-BE49-F238E27FC236}">
                    <a16:creationId xmlns:a16="http://schemas.microsoft.com/office/drawing/2014/main" id="{02D49018-EBE0-6E13-80A2-CC1AA0C070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1" name="AutoShape 353">
                <a:extLst>
                  <a:ext uri="{FF2B5EF4-FFF2-40B4-BE49-F238E27FC236}">
                    <a16:creationId xmlns:a16="http://schemas.microsoft.com/office/drawing/2014/main" id="{FCB77CD1-DB7C-F46B-1F9E-28C29F1127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2" name="AutoShape 354">
                <a:extLst>
                  <a:ext uri="{FF2B5EF4-FFF2-40B4-BE49-F238E27FC236}">
                    <a16:creationId xmlns:a16="http://schemas.microsoft.com/office/drawing/2014/main" id="{74B5125C-695A-2CEB-3BBF-33E44A2F7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3" name="AutoShape 355">
                <a:extLst>
                  <a:ext uri="{FF2B5EF4-FFF2-40B4-BE49-F238E27FC236}">
                    <a16:creationId xmlns:a16="http://schemas.microsoft.com/office/drawing/2014/main" id="{054F0F85-6B11-6054-1697-40D05E677F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4" name="AutoShape 356">
                <a:extLst>
                  <a:ext uri="{FF2B5EF4-FFF2-40B4-BE49-F238E27FC236}">
                    <a16:creationId xmlns:a16="http://schemas.microsoft.com/office/drawing/2014/main" id="{B3CFFF0B-4B79-F9B4-8257-8A05A0782C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5" name="AutoShape 357">
                <a:extLst>
                  <a:ext uri="{FF2B5EF4-FFF2-40B4-BE49-F238E27FC236}">
                    <a16:creationId xmlns:a16="http://schemas.microsoft.com/office/drawing/2014/main" id="{0FC6FFF7-2B01-7EF6-B416-4F7ACB6C8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6" name="AutoShape 358">
                <a:extLst>
                  <a:ext uri="{FF2B5EF4-FFF2-40B4-BE49-F238E27FC236}">
                    <a16:creationId xmlns:a16="http://schemas.microsoft.com/office/drawing/2014/main" id="{4ADA0702-76C2-4061-1239-3BE528CDC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7" name="AutoShape 359">
                <a:extLst>
                  <a:ext uri="{FF2B5EF4-FFF2-40B4-BE49-F238E27FC236}">
                    <a16:creationId xmlns:a16="http://schemas.microsoft.com/office/drawing/2014/main" id="{BDBAF3B2-D4FE-00F3-2500-1A9D42AFA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8" name="AutoShape 360">
                <a:extLst>
                  <a:ext uri="{FF2B5EF4-FFF2-40B4-BE49-F238E27FC236}">
                    <a16:creationId xmlns:a16="http://schemas.microsoft.com/office/drawing/2014/main" id="{5F1A870A-D50B-4669-7759-92FE82088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29" name="AutoShape 361">
                <a:extLst>
                  <a:ext uri="{FF2B5EF4-FFF2-40B4-BE49-F238E27FC236}">
                    <a16:creationId xmlns:a16="http://schemas.microsoft.com/office/drawing/2014/main" id="{9BFC3FE3-7FAA-E16A-C2E0-3DE03E085D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0" name="AutoShape 362">
                <a:extLst>
                  <a:ext uri="{FF2B5EF4-FFF2-40B4-BE49-F238E27FC236}">
                    <a16:creationId xmlns:a16="http://schemas.microsoft.com/office/drawing/2014/main" id="{1C869E81-8E53-6B37-1F14-1FBD233558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1" name="AutoShape 363">
                <a:extLst>
                  <a:ext uri="{FF2B5EF4-FFF2-40B4-BE49-F238E27FC236}">
                    <a16:creationId xmlns:a16="http://schemas.microsoft.com/office/drawing/2014/main" id="{21118A8F-F32C-8EA4-E740-FB3EC296B4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2" name="AutoShape 364">
                <a:extLst>
                  <a:ext uri="{FF2B5EF4-FFF2-40B4-BE49-F238E27FC236}">
                    <a16:creationId xmlns:a16="http://schemas.microsoft.com/office/drawing/2014/main" id="{5BC28C5B-C8C3-40D8-7EF8-74AD34275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3" name="AutoShape 365">
                <a:extLst>
                  <a:ext uri="{FF2B5EF4-FFF2-40B4-BE49-F238E27FC236}">
                    <a16:creationId xmlns:a16="http://schemas.microsoft.com/office/drawing/2014/main" id="{F803646E-B0B6-161D-813E-5EFE7E832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4" name="AutoShape 366">
                <a:extLst>
                  <a:ext uri="{FF2B5EF4-FFF2-40B4-BE49-F238E27FC236}">
                    <a16:creationId xmlns:a16="http://schemas.microsoft.com/office/drawing/2014/main" id="{735A2E7B-6683-91E2-F5AD-B2829083B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5" name="AutoShape 367">
                <a:extLst>
                  <a:ext uri="{FF2B5EF4-FFF2-40B4-BE49-F238E27FC236}">
                    <a16:creationId xmlns:a16="http://schemas.microsoft.com/office/drawing/2014/main" id="{DD822389-88F0-702C-AF3B-16C6D39E6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6" name="AutoShape 368">
                <a:extLst>
                  <a:ext uri="{FF2B5EF4-FFF2-40B4-BE49-F238E27FC236}">
                    <a16:creationId xmlns:a16="http://schemas.microsoft.com/office/drawing/2014/main" id="{B5DFAA18-B16F-4A84-0790-F9E1BF8595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7" name="AutoShape 369">
                <a:extLst>
                  <a:ext uri="{FF2B5EF4-FFF2-40B4-BE49-F238E27FC236}">
                    <a16:creationId xmlns:a16="http://schemas.microsoft.com/office/drawing/2014/main" id="{AFD6A8B9-79E6-D794-1D2E-60AF126AD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8" name="AutoShape 370">
                <a:extLst>
                  <a:ext uri="{FF2B5EF4-FFF2-40B4-BE49-F238E27FC236}">
                    <a16:creationId xmlns:a16="http://schemas.microsoft.com/office/drawing/2014/main" id="{4C54822F-07E2-14E5-345D-D7C3B69EF8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39" name="AutoShape 371">
                <a:extLst>
                  <a:ext uri="{FF2B5EF4-FFF2-40B4-BE49-F238E27FC236}">
                    <a16:creationId xmlns:a16="http://schemas.microsoft.com/office/drawing/2014/main" id="{3C9FFA54-0CA1-3C6F-4741-6B9CD05C52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0" name="AutoShape 372">
                <a:extLst>
                  <a:ext uri="{FF2B5EF4-FFF2-40B4-BE49-F238E27FC236}">
                    <a16:creationId xmlns:a16="http://schemas.microsoft.com/office/drawing/2014/main" id="{E986B2D6-86DF-6FC6-FA1D-0DFD9EEF66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1" name="AutoShape 373">
                <a:extLst>
                  <a:ext uri="{FF2B5EF4-FFF2-40B4-BE49-F238E27FC236}">
                    <a16:creationId xmlns:a16="http://schemas.microsoft.com/office/drawing/2014/main" id="{9A7A7D0A-7C0B-58C6-EDF6-E51FA4F790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2" name="AutoShape 374">
                <a:extLst>
                  <a:ext uri="{FF2B5EF4-FFF2-40B4-BE49-F238E27FC236}">
                    <a16:creationId xmlns:a16="http://schemas.microsoft.com/office/drawing/2014/main" id="{E6D142C4-EC83-148C-0B90-2250C125E0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3" name="AutoShape 375">
                <a:extLst>
                  <a:ext uri="{FF2B5EF4-FFF2-40B4-BE49-F238E27FC236}">
                    <a16:creationId xmlns:a16="http://schemas.microsoft.com/office/drawing/2014/main" id="{14997B1F-9873-54B6-8FFC-948FF4A55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4" name="AutoShape 376">
                <a:extLst>
                  <a:ext uri="{FF2B5EF4-FFF2-40B4-BE49-F238E27FC236}">
                    <a16:creationId xmlns:a16="http://schemas.microsoft.com/office/drawing/2014/main" id="{C650F554-3119-325A-4438-BBB2D0270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5" name="AutoShape 377">
                <a:extLst>
                  <a:ext uri="{FF2B5EF4-FFF2-40B4-BE49-F238E27FC236}">
                    <a16:creationId xmlns:a16="http://schemas.microsoft.com/office/drawing/2014/main" id="{5C548430-A796-4481-3D76-BD7EACD074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6" name="AutoShape 378">
                <a:extLst>
                  <a:ext uri="{FF2B5EF4-FFF2-40B4-BE49-F238E27FC236}">
                    <a16:creationId xmlns:a16="http://schemas.microsoft.com/office/drawing/2014/main" id="{B23573CF-63CA-EDEA-B59C-E5F8145886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7" name="AutoShape 379">
                <a:extLst>
                  <a:ext uri="{FF2B5EF4-FFF2-40B4-BE49-F238E27FC236}">
                    <a16:creationId xmlns:a16="http://schemas.microsoft.com/office/drawing/2014/main" id="{AFC838B5-8952-BCA4-1B92-E616C669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8" name="AutoShape 380">
                <a:extLst>
                  <a:ext uri="{FF2B5EF4-FFF2-40B4-BE49-F238E27FC236}">
                    <a16:creationId xmlns:a16="http://schemas.microsoft.com/office/drawing/2014/main" id="{4CD9BFE9-5E30-6410-23B8-2E8CF3BB3A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49" name="AutoShape 381">
                <a:extLst>
                  <a:ext uri="{FF2B5EF4-FFF2-40B4-BE49-F238E27FC236}">
                    <a16:creationId xmlns:a16="http://schemas.microsoft.com/office/drawing/2014/main" id="{8909BFB8-71B1-8ADB-5130-376BE579D2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0" name="AutoShape 382">
                <a:extLst>
                  <a:ext uri="{FF2B5EF4-FFF2-40B4-BE49-F238E27FC236}">
                    <a16:creationId xmlns:a16="http://schemas.microsoft.com/office/drawing/2014/main" id="{7C1F64C1-CAF4-2536-5FD0-4C2AD28C77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1" name="AutoShape 383">
                <a:extLst>
                  <a:ext uri="{FF2B5EF4-FFF2-40B4-BE49-F238E27FC236}">
                    <a16:creationId xmlns:a16="http://schemas.microsoft.com/office/drawing/2014/main" id="{A3759480-F1B2-A807-2A40-036FA01D3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2" name="AutoShape 384">
                <a:extLst>
                  <a:ext uri="{FF2B5EF4-FFF2-40B4-BE49-F238E27FC236}">
                    <a16:creationId xmlns:a16="http://schemas.microsoft.com/office/drawing/2014/main" id="{675E6C21-280A-60B4-54C7-CCB61A3AE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3" name="AutoShape 385">
                <a:extLst>
                  <a:ext uri="{FF2B5EF4-FFF2-40B4-BE49-F238E27FC236}">
                    <a16:creationId xmlns:a16="http://schemas.microsoft.com/office/drawing/2014/main" id="{52172025-22E5-30B6-6BD9-2B7F0B922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4" name="AutoShape 386">
                <a:extLst>
                  <a:ext uri="{FF2B5EF4-FFF2-40B4-BE49-F238E27FC236}">
                    <a16:creationId xmlns:a16="http://schemas.microsoft.com/office/drawing/2014/main" id="{8D727085-E562-BC15-97A0-270D068AE9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5" name="AutoShape 387">
                <a:extLst>
                  <a:ext uri="{FF2B5EF4-FFF2-40B4-BE49-F238E27FC236}">
                    <a16:creationId xmlns:a16="http://schemas.microsoft.com/office/drawing/2014/main" id="{5B1E4A7D-4FBF-BC99-0017-4EF174983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6" name="AutoShape 388">
                <a:extLst>
                  <a:ext uri="{FF2B5EF4-FFF2-40B4-BE49-F238E27FC236}">
                    <a16:creationId xmlns:a16="http://schemas.microsoft.com/office/drawing/2014/main" id="{F716BE5F-E324-0401-65EB-E7635AC3C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7" name="AutoShape 389">
                <a:extLst>
                  <a:ext uri="{FF2B5EF4-FFF2-40B4-BE49-F238E27FC236}">
                    <a16:creationId xmlns:a16="http://schemas.microsoft.com/office/drawing/2014/main" id="{18567E7B-09CC-F81F-4728-08495DD5A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8" name="AutoShape 390">
                <a:extLst>
                  <a:ext uri="{FF2B5EF4-FFF2-40B4-BE49-F238E27FC236}">
                    <a16:creationId xmlns:a16="http://schemas.microsoft.com/office/drawing/2014/main" id="{16EF56A5-C80C-71C5-58D8-98A9D3B569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59" name="AutoShape 391">
                <a:extLst>
                  <a:ext uri="{FF2B5EF4-FFF2-40B4-BE49-F238E27FC236}">
                    <a16:creationId xmlns:a16="http://schemas.microsoft.com/office/drawing/2014/main" id="{D2963320-2BFF-09BB-1F37-F28B2A9579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0" name="AutoShape 392">
                <a:extLst>
                  <a:ext uri="{FF2B5EF4-FFF2-40B4-BE49-F238E27FC236}">
                    <a16:creationId xmlns:a16="http://schemas.microsoft.com/office/drawing/2014/main" id="{39B5F6EE-2A23-177B-663A-74C22D9017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1" name="AutoShape 393">
                <a:extLst>
                  <a:ext uri="{FF2B5EF4-FFF2-40B4-BE49-F238E27FC236}">
                    <a16:creationId xmlns:a16="http://schemas.microsoft.com/office/drawing/2014/main" id="{15738855-9B20-5610-E4B7-8F81BA4E3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2" name="AutoShape 394">
                <a:extLst>
                  <a:ext uri="{FF2B5EF4-FFF2-40B4-BE49-F238E27FC236}">
                    <a16:creationId xmlns:a16="http://schemas.microsoft.com/office/drawing/2014/main" id="{AF054ABA-43EF-8141-8C6C-35C332EDC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3" name="AutoShape 395">
                <a:extLst>
                  <a:ext uri="{FF2B5EF4-FFF2-40B4-BE49-F238E27FC236}">
                    <a16:creationId xmlns:a16="http://schemas.microsoft.com/office/drawing/2014/main" id="{FF58B6FF-ADA7-169D-65F5-2334F639D5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4" name="AutoShape 396">
                <a:extLst>
                  <a:ext uri="{FF2B5EF4-FFF2-40B4-BE49-F238E27FC236}">
                    <a16:creationId xmlns:a16="http://schemas.microsoft.com/office/drawing/2014/main" id="{07E19D1E-E575-FB9C-1890-CFAF6E36E1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5" name="AutoShape 397">
                <a:extLst>
                  <a:ext uri="{FF2B5EF4-FFF2-40B4-BE49-F238E27FC236}">
                    <a16:creationId xmlns:a16="http://schemas.microsoft.com/office/drawing/2014/main" id="{9803FA90-95CD-2A63-0DB2-57229A5A4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6" name="AutoShape 398">
                <a:extLst>
                  <a:ext uri="{FF2B5EF4-FFF2-40B4-BE49-F238E27FC236}">
                    <a16:creationId xmlns:a16="http://schemas.microsoft.com/office/drawing/2014/main" id="{976F458D-ED74-DC23-AE0B-891A79944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7" name="AutoShape 399">
                <a:extLst>
                  <a:ext uri="{FF2B5EF4-FFF2-40B4-BE49-F238E27FC236}">
                    <a16:creationId xmlns:a16="http://schemas.microsoft.com/office/drawing/2014/main" id="{7CA908AF-B33D-E34A-EE6E-835A11628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8" name="AutoShape 400">
                <a:extLst>
                  <a:ext uri="{FF2B5EF4-FFF2-40B4-BE49-F238E27FC236}">
                    <a16:creationId xmlns:a16="http://schemas.microsoft.com/office/drawing/2014/main" id="{E766C5BC-F6C9-6D38-8EC4-D961F1E81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69" name="AutoShape 401">
                <a:extLst>
                  <a:ext uri="{FF2B5EF4-FFF2-40B4-BE49-F238E27FC236}">
                    <a16:creationId xmlns:a16="http://schemas.microsoft.com/office/drawing/2014/main" id="{B5D47783-45F2-5F41-8F51-0229C89E7B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0" name="AutoShape 402">
                <a:extLst>
                  <a:ext uri="{FF2B5EF4-FFF2-40B4-BE49-F238E27FC236}">
                    <a16:creationId xmlns:a16="http://schemas.microsoft.com/office/drawing/2014/main" id="{3D663633-EFEC-2BCB-182A-C0086FB51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1" name="AutoShape 403">
                <a:extLst>
                  <a:ext uri="{FF2B5EF4-FFF2-40B4-BE49-F238E27FC236}">
                    <a16:creationId xmlns:a16="http://schemas.microsoft.com/office/drawing/2014/main" id="{866DC9F7-8082-3BA0-65AD-1192AB9197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2" name="AutoShape 404">
                <a:extLst>
                  <a:ext uri="{FF2B5EF4-FFF2-40B4-BE49-F238E27FC236}">
                    <a16:creationId xmlns:a16="http://schemas.microsoft.com/office/drawing/2014/main" id="{AEDF58B9-3363-C1C0-D951-38F1530D6C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3" name="AutoShape 405">
                <a:extLst>
                  <a:ext uri="{FF2B5EF4-FFF2-40B4-BE49-F238E27FC236}">
                    <a16:creationId xmlns:a16="http://schemas.microsoft.com/office/drawing/2014/main" id="{24CA1552-3CE8-30C0-1B11-3CFC2E7733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4" name="AutoShape 406">
                <a:extLst>
                  <a:ext uri="{FF2B5EF4-FFF2-40B4-BE49-F238E27FC236}">
                    <a16:creationId xmlns:a16="http://schemas.microsoft.com/office/drawing/2014/main" id="{4BB2B908-135F-A474-E074-B259DAA37E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5" name="AutoShape 407">
                <a:extLst>
                  <a:ext uri="{FF2B5EF4-FFF2-40B4-BE49-F238E27FC236}">
                    <a16:creationId xmlns:a16="http://schemas.microsoft.com/office/drawing/2014/main" id="{5B8C2ED9-9AE8-A443-C13A-CE01313790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6" name="AutoShape 408">
                <a:extLst>
                  <a:ext uri="{FF2B5EF4-FFF2-40B4-BE49-F238E27FC236}">
                    <a16:creationId xmlns:a16="http://schemas.microsoft.com/office/drawing/2014/main" id="{1313A968-06BB-01F3-3AF8-10C36DDC36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7" name="AutoShape 409">
                <a:extLst>
                  <a:ext uri="{FF2B5EF4-FFF2-40B4-BE49-F238E27FC236}">
                    <a16:creationId xmlns:a16="http://schemas.microsoft.com/office/drawing/2014/main" id="{08B686DC-4DD6-A3A3-2F7D-AE3597E138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8" name="AutoShape 410">
                <a:extLst>
                  <a:ext uri="{FF2B5EF4-FFF2-40B4-BE49-F238E27FC236}">
                    <a16:creationId xmlns:a16="http://schemas.microsoft.com/office/drawing/2014/main" id="{99A79284-2328-D772-D218-5CA83C8F2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79" name="AutoShape 411">
                <a:extLst>
                  <a:ext uri="{FF2B5EF4-FFF2-40B4-BE49-F238E27FC236}">
                    <a16:creationId xmlns:a16="http://schemas.microsoft.com/office/drawing/2014/main" id="{6F420DEF-5871-DA6C-D45A-D665E588D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0" name="AutoShape 412">
                <a:extLst>
                  <a:ext uri="{FF2B5EF4-FFF2-40B4-BE49-F238E27FC236}">
                    <a16:creationId xmlns:a16="http://schemas.microsoft.com/office/drawing/2014/main" id="{76F73DF2-0CCA-D3DD-192A-00A4DA70A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1" name="AutoShape 413">
                <a:extLst>
                  <a:ext uri="{FF2B5EF4-FFF2-40B4-BE49-F238E27FC236}">
                    <a16:creationId xmlns:a16="http://schemas.microsoft.com/office/drawing/2014/main" id="{1669EF65-F8FF-685A-DB65-8C504BD61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2" name="AutoShape 414">
                <a:extLst>
                  <a:ext uri="{FF2B5EF4-FFF2-40B4-BE49-F238E27FC236}">
                    <a16:creationId xmlns:a16="http://schemas.microsoft.com/office/drawing/2014/main" id="{D8565B29-5922-9E31-B0CF-62DB266C04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3" name="AutoShape 415">
                <a:extLst>
                  <a:ext uri="{FF2B5EF4-FFF2-40B4-BE49-F238E27FC236}">
                    <a16:creationId xmlns:a16="http://schemas.microsoft.com/office/drawing/2014/main" id="{A21303A0-7413-3F5F-8EEE-1A8A6BD19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4" name="AutoShape 416">
                <a:extLst>
                  <a:ext uri="{FF2B5EF4-FFF2-40B4-BE49-F238E27FC236}">
                    <a16:creationId xmlns:a16="http://schemas.microsoft.com/office/drawing/2014/main" id="{FEC6C72C-474C-B1E4-ACF0-D51AC6705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5" name="AutoShape 417">
                <a:extLst>
                  <a:ext uri="{FF2B5EF4-FFF2-40B4-BE49-F238E27FC236}">
                    <a16:creationId xmlns:a16="http://schemas.microsoft.com/office/drawing/2014/main" id="{B51FCC17-4E26-5C49-42A3-69AF924FB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6" name="AutoShape 418">
                <a:extLst>
                  <a:ext uri="{FF2B5EF4-FFF2-40B4-BE49-F238E27FC236}">
                    <a16:creationId xmlns:a16="http://schemas.microsoft.com/office/drawing/2014/main" id="{5444D025-1F84-5515-4E4F-52CA19391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7987" name="AutoShape 419">
                <a:extLst>
                  <a:ext uri="{FF2B5EF4-FFF2-40B4-BE49-F238E27FC236}">
                    <a16:creationId xmlns:a16="http://schemas.microsoft.com/office/drawing/2014/main" id="{76513F20-1829-45FF-3468-CB51DE7F09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7988" name="Rectangle 420">
              <a:extLst>
                <a:ext uri="{FF2B5EF4-FFF2-40B4-BE49-F238E27FC236}">
                  <a16:creationId xmlns:a16="http://schemas.microsoft.com/office/drawing/2014/main" id="{2E04E262-FE70-AC13-32A5-74BEFB33A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7989" name="Rectangle 421">
              <a:extLst>
                <a:ext uri="{FF2B5EF4-FFF2-40B4-BE49-F238E27FC236}">
                  <a16:creationId xmlns:a16="http://schemas.microsoft.com/office/drawing/2014/main" id="{6F220A4B-3167-0432-6373-75A5A5E0E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7990" name="Rectangle 422">
            <a:extLst>
              <a:ext uri="{FF2B5EF4-FFF2-40B4-BE49-F238E27FC236}">
                <a16:creationId xmlns:a16="http://schemas.microsoft.com/office/drawing/2014/main" id="{2E189EFA-A60B-939D-7DC3-4DBAA19D25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Example: EdgeBreaker on a Torus (3: dual tree)</a:t>
            </a:r>
          </a:p>
        </p:txBody>
      </p:sp>
      <p:grpSp>
        <p:nvGrpSpPr>
          <p:cNvPr id="238131" name="Group 563">
            <a:extLst>
              <a:ext uri="{FF2B5EF4-FFF2-40B4-BE49-F238E27FC236}">
                <a16:creationId xmlns:a16="http://schemas.microsoft.com/office/drawing/2014/main" id="{090CED5C-0549-31C3-4069-29FEE453642B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2517775"/>
            <a:ext cx="3241675" cy="3236913"/>
            <a:chOff x="2784" y="1586"/>
            <a:chExt cx="2042" cy="2039"/>
          </a:xfrm>
        </p:grpSpPr>
        <p:cxnSp>
          <p:nvCxnSpPr>
            <p:cNvPr id="238029" name="AutoShape 461">
              <a:extLst>
                <a:ext uri="{FF2B5EF4-FFF2-40B4-BE49-F238E27FC236}">
                  <a16:creationId xmlns:a16="http://schemas.microsoft.com/office/drawing/2014/main" id="{99F2DB7E-8F43-7CE2-59B2-5D8072E257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4" y="1586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0" name="AutoShape 462">
              <a:extLst>
                <a:ext uri="{FF2B5EF4-FFF2-40B4-BE49-F238E27FC236}">
                  <a16:creationId xmlns:a16="http://schemas.microsoft.com/office/drawing/2014/main" id="{9E6C01A1-FD5B-3758-4F59-98F7FA63CE2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011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1" name="AutoShape 463">
              <a:extLst>
                <a:ext uri="{FF2B5EF4-FFF2-40B4-BE49-F238E27FC236}">
                  <a16:creationId xmlns:a16="http://schemas.microsoft.com/office/drawing/2014/main" id="{53464D20-6B64-6448-14E6-2014292C17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1812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2" name="AutoShape 464">
              <a:extLst>
                <a:ext uri="{FF2B5EF4-FFF2-40B4-BE49-F238E27FC236}">
                  <a16:creationId xmlns:a16="http://schemas.microsoft.com/office/drawing/2014/main" id="{9A563FDF-1DD7-BD76-625D-91BFF3ADF7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465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3" name="AutoShape 465">
              <a:extLst>
                <a:ext uri="{FF2B5EF4-FFF2-40B4-BE49-F238E27FC236}">
                  <a16:creationId xmlns:a16="http://schemas.microsoft.com/office/drawing/2014/main" id="{C8CDC348-94F2-326E-6AA1-C13A34CF2A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7" y="1812"/>
              <a:ext cx="228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4" name="AutoShape 466">
              <a:extLst>
                <a:ext uri="{FF2B5EF4-FFF2-40B4-BE49-F238E27FC236}">
                  <a16:creationId xmlns:a16="http://schemas.microsoft.com/office/drawing/2014/main" id="{B44A97E7-4557-9FA4-6F2A-0230A640B0A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012" y="2039"/>
              <a:ext cx="225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5" name="AutoShape 467">
              <a:extLst>
                <a:ext uri="{FF2B5EF4-FFF2-40B4-BE49-F238E27FC236}">
                  <a16:creationId xmlns:a16="http://schemas.microsoft.com/office/drawing/2014/main" id="{BC8384F6-8AB6-DA05-C8A4-1CF37A7731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2264"/>
              <a:ext cx="228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6" name="AutoShape 468">
              <a:extLst>
                <a:ext uri="{FF2B5EF4-FFF2-40B4-BE49-F238E27FC236}">
                  <a16:creationId xmlns:a16="http://schemas.microsoft.com/office/drawing/2014/main" id="{1E570592-BBA7-A49A-0322-D511D8A7B4A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4" y="2493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7" name="AutoShape 469">
              <a:extLst>
                <a:ext uri="{FF2B5EF4-FFF2-40B4-BE49-F238E27FC236}">
                  <a16:creationId xmlns:a16="http://schemas.microsoft.com/office/drawing/2014/main" id="{6BB56A9F-3FB1-4EC0-BCFA-6ACE7F986FE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4" y="2719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8" name="AutoShape 470">
              <a:extLst>
                <a:ext uri="{FF2B5EF4-FFF2-40B4-BE49-F238E27FC236}">
                  <a16:creationId xmlns:a16="http://schemas.microsoft.com/office/drawing/2014/main" id="{0EB6E4C2-796A-05A6-0BC0-621AE9853C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784" y="294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39" name="AutoShape 471">
              <a:extLst>
                <a:ext uri="{FF2B5EF4-FFF2-40B4-BE49-F238E27FC236}">
                  <a16:creationId xmlns:a16="http://schemas.microsoft.com/office/drawing/2014/main" id="{F465D4E4-3E04-981E-6279-FB771D2EAD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85" y="3171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0" name="AutoShape 472">
              <a:extLst>
                <a:ext uri="{FF2B5EF4-FFF2-40B4-BE49-F238E27FC236}">
                  <a16:creationId xmlns:a16="http://schemas.microsoft.com/office/drawing/2014/main" id="{941404A7-F36E-E86E-10F2-6304F48A20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85" y="339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1" name="AutoShape 473">
              <a:extLst>
                <a:ext uri="{FF2B5EF4-FFF2-40B4-BE49-F238E27FC236}">
                  <a16:creationId xmlns:a16="http://schemas.microsoft.com/office/drawing/2014/main" id="{0553927D-604C-2101-371E-E1EDC56BB9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012" y="3397"/>
              <a:ext cx="226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2" name="AutoShape 474">
              <a:extLst>
                <a:ext uri="{FF2B5EF4-FFF2-40B4-BE49-F238E27FC236}">
                  <a16:creationId xmlns:a16="http://schemas.microsoft.com/office/drawing/2014/main" id="{C4628951-C1B0-5C54-FA4F-0CF76C6994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339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3" name="AutoShape 475">
              <a:extLst>
                <a:ext uri="{FF2B5EF4-FFF2-40B4-BE49-F238E27FC236}">
                  <a16:creationId xmlns:a16="http://schemas.microsoft.com/office/drawing/2014/main" id="{4E5CE20C-90EF-1038-9556-670DC7F980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65" y="3399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4" name="AutoShape 476">
              <a:extLst>
                <a:ext uri="{FF2B5EF4-FFF2-40B4-BE49-F238E27FC236}">
                  <a16:creationId xmlns:a16="http://schemas.microsoft.com/office/drawing/2014/main" id="{3564AB3C-B87D-5280-0AE0-5F3EABE5332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91" y="3172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5" name="AutoShape 477">
              <a:extLst>
                <a:ext uri="{FF2B5EF4-FFF2-40B4-BE49-F238E27FC236}">
                  <a16:creationId xmlns:a16="http://schemas.microsoft.com/office/drawing/2014/main" id="{5698CD7D-36BD-EC08-02B6-1ACA2E26BD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918" y="2944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6" name="AutoShape 478">
              <a:extLst>
                <a:ext uri="{FF2B5EF4-FFF2-40B4-BE49-F238E27FC236}">
                  <a16:creationId xmlns:a16="http://schemas.microsoft.com/office/drawing/2014/main" id="{1D3F9E57-AC0A-9F92-61E0-B6AEC2A8EE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45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7" name="AutoShape 479">
              <a:extLst>
                <a:ext uri="{FF2B5EF4-FFF2-40B4-BE49-F238E27FC236}">
                  <a16:creationId xmlns:a16="http://schemas.microsoft.com/office/drawing/2014/main" id="{C3888C6F-7EA3-7FF9-9698-632C5FE788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45" y="2490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8" name="AutoShape 480">
              <a:extLst>
                <a:ext uri="{FF2B5EF4-FFF2-40B4-BE49-F238E27FC236}">
                  <a16:creationId xmlns:a16="http://schemas.microsoft.com/office/drawing/2014/main" id="{BB1B3219-14B1-9676-145F-B465909837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145" y="2264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49" name="AutoShape 481">
              <a:extLst>
                <a:ext uri="{FF2B5EF4-FFF2-40B4-BE49-F238E27FC236}">
                  <a16:creationId xmlns:a16="http://schemas.microsoft.com/office/drawing/2014/main" id="{3BFB159F-A813-F738-870D-6F394C2C7E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145" y="203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0" name="AutoShape 482">
              <a:extLst>
                <a:ext uri="{FF2B5EF4-FFF2-40B4-BE49-F238E27FC236}">
                  <a16:creationId xmlns:a16="http://schemas.microsoft.com/office/drawing/2014/main" id="{0B7DEFD1-2D04-7AB3-2B72-D4EC48CA5B5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18" y="2037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1" name="AutoShape 483">
              <a:extLst>
                <a:ext uri="{FF2B5EF4-FFF2-40B4-BE49-F238E27FC236}">
                  <a16:creationId xmlns:a16="http://schemas.microsoft.com/office/drawing/2014/main" id="{99A73CA8-3F86-30CF-B3BA-1F1E174DDC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91" y="2039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2" name="AutoShape 484">
              <a:extLst>
                <a:ext uri="{FF2B5EF4-FFF2-40B4-BE49-F238E27FC236}">
                  <a16:creationId xmlns:a16="http://schemas.microsoft.com/office/drawing/2014/main" id="{5851AD3B-DBCB-6BF7-9A15-A83B8E98E7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465" y="2039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3" name="AutoShape 485">
              <a:extLst>
                <a:ext uri="{FF2B5EF4-FFF2-40B4-BE49-F238E27FC236}">
                  <a16:creationId xmlns:a16="http://schemas.microsoft.com/office/drawing/2014/main" id="{1BE97AE0-83D1-4551-43AA-F3DC4202FE9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8" y="2264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4" name="AutoShape 486">
              <a:extLst>
                <a:ext uri="{FF2B5EF4-FFF2-40B4-BE49-F238E27FC236}">
                  <a16:creationId xmlns:a16="http://schemas.microsoft.com/office/drawing/2014/main" id="{A8A85D52-F458-790F-B710-D44662416D1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2490"/>
              <a:ext cx="227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5" name="AutoShape 487">
              <a:extLst>
                <a:ext uri="{FF2B5EF4-FFF2-40B4-BE49-F238E27FC236}">
                  <a16:creationId xmlns:a16="http://schemas.microsoft.com/office/drawing/2014/main" id="{D346EACB-56F3-13A6-5B13-2793F4D2D6B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238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6" name="AutoShape 488">
              <a:extLst>
                <a:ext uri="{FF2B5EF4-FFF2-40B4-BE49-F238E27FC236}">
                  <a16:creationId xmlns:a16="http://schemas.microsoft.com/office/drawing/2014/main" id="{78A3B3F8-6663-1CBF-17EF-6CE12DD5D9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238" y="2944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7" name="AutoShape 489">
              <a:extLst>
                <a:ext uri="{FF2B5EF4-FFF2-40B4-BE49-F238E27FC236}">
                  <a16:creationId xmlns:a16="http://schemas.microsoft.com/office/drawing/2014/main" id="{2EC9E7CF-1F9A-60F1-3E8F-3C57147753F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65" y="294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8" name="AutoShape 490">
              <a:extLst>
                <a:ext uri="{FF2B5EF4-FFF2-40B4-BE49-F238E27FC236}">
                  <a16:creationId xmlns:a16="http://schemas.microsoft.com/office/drawing/2014/main" id="{22BC5080-5AB0-9A46-D67A-43FB370B0AF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92" y="2718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59" name="AutoShape 491">
              <a:extLst>
                <a:ext uri="{FF2B5EF4-FFF2-40B4-BE49-F238E27FC236}">
                  <a16:creationId xmlns:a16="http://schemas.microsoft.com/office/drawing/2014/main" id="{83F74493-49E0-9AA6-9603-CD7F656D88C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92" y="2490"/>
              <a:ext cx="227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0" name="AutoShape 492">
              <a:extLst>
                <a:ext uri="{FF2B5EF4-FFF2-40B4-BE49-F238E27FC236}">
                  <a16:creationId xmlns:a16="http://schemas.microsoft.com/office/drawing/2014/main" id="{BA6FC2FD-3066-A9D8-3083-8A7ED0CD65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91" y="1586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1" name="AutoShape 493">
              <a:extLst>
                <a:ext uri="{FF2B5EF4-FFF2-40B4-BE49-F238E27FC236}">
                  <a16:creationId xmlns:a16="http://schemas.microsoft.com/office/drawing/2014/main" id="{4F3DA838-5B28-5ABA-9697-6401005395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918" y="158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2" name="AutoShape 494">
              <a:extLst>
                <a:ext uri="{FF2B5EF4-FFF2-40B4-BE49-F238E27FC236}">
                  <a16:creationId xmlns:a16="http://schemas.microsoft.com/office/drawing/2014/main" id="{D612D28D-F0A0-9DB4-C8C6-81C0704E5BC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44" y="158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3" name="AutoShape 495">
              <a:extLst>
                <a:ext uri="{FF2B5EF4-FFF2-40B4-BE49-F238E27FC236}">
                  <a16:creationId xmlns:a16="http://schemas.microsoft.com/office/drawing/2014/main" id="{F1EBDEA3-6FFC-C0F1-D3EB-3CAB0F56537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72" y="1586"/>
              <a:ext cx="226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4" name="AutoShape 496">
              <a:extLst>
                <a:ext uri="{FF2B5EF4-FFF2-40B4-BE49-F238E27FC236}">
                  <a16:creationId xmlns:a16="http://schemas.microsoft.com/office/drawing/2014/main" id="{22793012-BE70-BD83-F05D-CE3977AF68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1586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5" name="AutoShape 497">
              <a:extLst>
                <a:ext uri="{FF2B5EF4-FFF2-40B4-BE49-F238E27FC236}">
                  <a16:creationId xmlns:a16="http://schemas.microsoft.com/office/drawing/2014/main" id="{DA41AEC3-0D21-9AE5-11C0-4CBCF612F7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9" y="1811"/>
              <a:ext cx="227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6" name="AutoShape 498">
              <a:extLst>
                <a:ext uri="{FF2B5EF4-FFF2-40B4-BE49-F238E27FC236}">
                  <a16:creationId xmlns:a16="http://schemas.microsoft.com/office/drawing/2014/main" id="{A9631FCF-ED15-6AA9-777A-8A077EF573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9" y="2037"/>
              <a:ext cx="227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7" name="AutoShape 499">
              <a:extLst>
                <a:ext uri="{FF2B5EF4-FFF2-40B4-BE49-F238E27FC236}">
                  <a16:creationId xmlns:a16="http://schemas.microsoft.com/office/drawing/2014/main" id="{C76B7528-3A98-9BD1-356C-648594EE13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8" y="2264"/>
              <a:ext cx="228" cy="229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8" name="AutoShape 500">
              <a:extLst>
                <a:ext uri="{FF2B5EF4-FFF2-40B4-BE49-F238E27FC236}">
                  <a16:creationId xmlns:a16="http://schemas.microsoft.com/office/drawing/2014/main" id="{527E51B6-A33C-EC63-A27E-8545DD1A7D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2493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69" name="AutoShape 501">
              <a:extLst>
                <a:ext uri="{FF2B5EF4-FFF2-40B4-BE49-F238E27FC236}">
                  <a16:creationId xmlns:a16="http://schemas.microsoft.com/office/drawing/2014/main" id="{1A845797-EE36-65DA-7FBC-5CA04E0749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98" y="2718"/>
              <a:ext cx="228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0" name="AutoShape 502">
              <a:extLst>
                <a:ext uri="{FF2B5EF4-FFF2-40B4-BE49-F238E27FC236}">
                  <a16:creationId xmlns:a16="http://schemas.microsoft.com/office/drawing/2014/main" id="{3B1AEAA4-3D89-A16A-0888-454823A1AD9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72" y="2946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1" name="AutoShape 503">
              <a:extLst>
                <a:ext uri="{FF2B5EF4-FFF2-40B4-BE49-F238E27FC236}">
                  <a16:creationId xmlns:a16="http://schemas.microsoft.com/office/drawing/2014/main" id="{B21596C5-1D77-F2F4-3D42-715822306B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144" y="3172"/>
              <a:ext cx="228" cy="227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2" name="AutoShape 504">
              <a:extLst>
                <a:ext uri="{FF2B5EF4-FFF2-40B4-BE49-F238E27FC236}">
                  <a16:creationId xmlns:a16="http://schemas.microsoft.com/office/drawing/2014/main" id="{AC5E381D-41BE-CB8C-7E13-D52246705E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18" y="3399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3" name="AutoShape 505">
              <a:extLst>
                <a:ext uri="{FF2B5EF4-FFF2-40B4-BE49-F238E27FC236}">
                  <a16:creationId xmlns:a16="http://schemas.microsoft.com/office/drawing/2014/main" id="{E1AE09B4-FA60-3635-BB95-47D5C93153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44" y="3399"/>
              <a:ext cx="228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4" name="AutoShape 506">
              <a:extLst>
                <a:ext uri="{FF2B5EF4-FFF2-40B4-BE49-F238E27FC236}">
                  <a16:creationId xmlns:a16="http://schemas.microsoft.com/office/drawing/2014/main" id="{319BF1CB-E6F8-B7DD-A465-EEC28ED9F9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72" y="3399"/>
              <a:ext cx="226" cy="22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5" name="AutoShape 507">
              <a:extLst>
                <a:ext uri="{FF2B5EF4-FFF2-40B4-BE49-F238E27FC236}">
                  <a16:creationId xmlns:a16="http://schemas.microsoft.com/office/drawing/2014/main" id="{F652BB93-5ABC-148F-50E8-0565021841F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98" y="3171"/>
              <a:ext cx="228" cy="228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8076" name="AutoShape 508">
              <a:extLst>
                <a:ext uri="{FF2B5EF4-FFF2-40B4-BE49-F238E27FC236}">
                  <a16:creationId xmlns:a16="http://schemas.microsoft.com/office/drawing/2014/main" id="{B2B02860-8058-A094-57CF-73A1D570764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8" y="3399"/>
              <a:ext cx="228" cy="22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8080" name="Freeform 512">
            <a:extLst>
              <a:ext uri="{FF2B5EF4-FFF2-40B4-BE49-F238E27FC236}">
                <a16:creationId xmlns:a16="http://schemas.microsoft.com/office/drawing/2014/main" id="{0586495D-47A1-7348-2CAC-D01CDD973531}"/>
              </a:ext>
            </a:extLst>
          </p:cNvPr>
          <p:cNvSpPr>
            <a:spLocks/>
          </p:cNvSpPr>
          <p:nvPr/>
        </p:nvSpPr>
        <p:spPr bwMode="auto">
          <a:xfrm>
            <a:off x="3657600" y="2133600"/>
            <a:ext cx="4749800" cy="1447800"/>
          </a:xfrm>
          <a:custGeom>
            <a:avLst/>
            <a:gdLst>
              <a:gd name="T0" fmla="*/ 2520 w 2992"/>
              <a:gd name="T1" fmla="*/ 912 h 912"/>
              <a:gd name="T2" fmla="*/ 2616 w 2992"/>
              <a:gd name="T3" fmla="*/ 528 h 912"/>
              <a:gd name="T4" fmla="*/ 2616 w 2992"/>
              <a:gd name="T5" fmla="*/ 96 h 912"/>
              <a:gd name="T6" fmla="*/ 360 w 2992"/>
              <a:gd name="T7" fmla="*/ 96 h 912"/>
              <a:gd name="T8" fmla="*/ 456 w 2992"/>
              <a:gd name="T9" fmla="*/ 67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2" h="912">
                <a:moveTo>
                  <a:pt x="2520" y="912"/>
                </a:moveTo>
                <a:cubicBezTo>
                  <a:pt x="2560" y="788"/>
                  <a:pt x="2600" y="664"/>
                  <a:pt x="2616" y="528"/>
                </a:cubicBezTo>
                <a:cubicBezTo>
                  <a:pt x="2632" y="392"/>
                  <a:pt x="2992" y="168"/>
                  <a:pt x="2616" y="96"/>
                </a:cubicBezTo>
                <a:cubicBezTo>
                  <a:pt x="2240" y="24"/>
                  <a:pt x="720" y="0"/>
                  <a:pt x="360" y="96"/>
                </a:cubicBezTo>
                <a:cubicBezTo>
                  <a:pt x="0" y="192"/>
                  <a:pt x="228" y="432"/>
                  <a:pt x="456" y="672"/>
                </a:cubicBezTo>
              </a:path>
            </a:pathLst>
          </a:custGeom>
          <a:noFill/>
          <a:ln w="50800" cap="flat" cmpd="sng">
            <a:solidFill>
              <a:srgbClr val="4D4D4D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38082" name="AutoShape 514">
            <a:extLst>
              <a:ext uri="{FF2B5EF4-FFF2-40B4-BE49-F238E27FC236}">
                <a16:creationId xmlns:a16="http://schemas.microsoft.com/office/drawing/2014/main" id="{40DD98B0-C76A-A83B-26E5-D60E382DBE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9600" y="25146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3" name="AutoShape 515">
            <a:extLst>
              <a:ext uri="{FF2B5EF4-FFF2-40B4-BE49-F238E27FC236}">
                <a16:creationId xmlns:a16="http://schemas.microsoft.com/office/drawing/2014/main" id="{9D2498B8-B567-4061-EB28-A4E52411C04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9600" y="395446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4" name="AutoShape 516">
            <a:extLst>
              <a:ext uri="{FF2B5EF4-FFF2-40B4-BE49-F238E27FC236}">
                <a16:creationId xmlns:a16="http://schemas.microsoft.com/office/drawing/2014/main" id="{FE9CF29A-B39C-E20C-00EB-99353353789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419600" y="46736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5" name="AutoShape 517">
            <a:extLst>
              <a:ext uri="{FF2B5EF4-FFF2-40B4-BE49-F238E27FC236}">
                <a16:creationId xmlns:a16="http://schemas.microsoft.com/office/drawing/2014/main" id="{1742C059-0B42-AE5C-2CED-39AB5FD30D4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21188" y="5389563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6" name="AutoShape 518">
            <a:extLst>
              <a:ext uri="{FF2B5EF4-FFF2-40B4-BE49-F238E27FC236}">
                <a16:creationId xmlns:a16="http://schemas.microsoft.com/office/drawing/2014/main" id="{E6B24345-7442-7462-8475-C5DDDA7D1A9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05400" y="5389563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7" name="AutoShape 519">
            <a:extLst>
              <a:ext uri="{FF2B5EF4-FFF2-40B4-BE49-F238E27FC236}">
                <a16:creationId xmlns:a16="http://schemas.microsoft.com/office/drawing/2014/main" id="{D53752DF-5034-74C3-BBD5-69933263DFB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81800" y="4114800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8" name="AutoShape 520">
            <a:extLst>
              <a:ext uri="{FF2B5EF4-FFF2-40B4-BE49-F238E27FC236}">
                <a16:creationId xmlns:a16="http://schemas.microsoft.com/office/drawing/2014/main" id="{12A55204-5FC4-EBAB-1F5E-95096D59BD2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81800" y="3400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89" name="AutoShape 521">
            <a:extLst>
              <a:ext uri="{FF2B5EF4-FFF2-40B4-BE49-F238E27FC236}">
                <a16:creationId xmlns:a16="http://schemas.microsoft.com/office/drawing/2014/main" id="{34EF8EDD-803F-F838-3750-8307E9942A8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19800" y="34020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0" name="AutoShape 522">
            <a:extLst>
              <a:ext uri="{FF2B5EF4-FFF2-40B4-BE49-F238E27FC236}">
                <a16:creationId xmlns:a16="http://schemas.microsoft.com/office/drawing/2014/main" id="{6F806908-6115-3682-7532-576A90E0504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0325" y="3949700"/>
            <a:ext cx="180975" cy="1825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1" name="AutoShape 523">
            <a:extLst>
              <a:ext uri="{FF2B5EF4-FFF2-40B4-BE49-F238E27FC236}">
                <a16:creationId xmlns:a16="http://schemas.microsoft.com/office/drawing/2014/main" id="{351FBD7A-0B9C-5D51-1417-02DA70D8630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0325" y="4670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2" name="AutoShape 524">
            <a:extLst>
              <a:ext uri="{FF2B5EF4-FFF2-40B4-BE49-F238E27FC236}">
                <a16:creationId xmlns:a16="http://schemas.microsoft.com/office/drawing/2014/main" id="{F0B840F3-32C6-C250-8C3F-A639A3FFFB3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067425" y="4162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3" name="AutoShape 525">
            <a:extLst>
              <a:ext uri="{FF2B5EF4-FFF2-40B4-BE49-F238E27FC236}">
                <a16:creationId xmlns:a16="http://schemas.microsoft.com/office/drawing/2014/main" id="{15DC971A-E7C7-4504-C9DE-533DFA3F31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67425" y="27162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4" name="AutoShape 526">
            <a:extLst>
              <a:ext uri="{FF2B5EF4-FFF2-40B4-BE49-F238E27FC236}">
                <a16:creationId xmlns:a16="http://schemas.microsoft.com/office/drawing/2014/main" id="{0B4DCCC3-96AC-F63B-AF91-D4DE1A3A9A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6670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5" name="AutoShape 527">
            <a:extLst>
              <a:ext uri="{FF2B5EF4-FFF2-40B4-BE49-F238E27FC236}">
                <a16:creationId xmlns:a16="http://schemas.microsoft.com/office/drawing/2014/main" id="{4965C92E-4275-776B-BC0E-8C42E5A7BF9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467600" y="2667000"/>
            <a:ext cx="180975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6" name="AutoShape 528">
            <a:extLst>
              <a:ext uri="{FF2B5EF4-FFF2-40B4-BE49-F238E27FC236}">
                <a16:creationId xmlns:a16="http://schemas.microsoft.com/office/drawing/2014/main" id="{A8BB977C-D06D-331C-59BE-8C95A3A38E0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467600" y="34004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7" name="AutoShape 529">
            <a:extLst>
              <a:ext uri="{FF2B5EF4-FFF2-40B4-BE49-F238E27FC236}">
                <a16:creationId xmlns:a16="http://schemas.microsoft.com/office/drawing/2014/main" id="{C0F6302E-B895-1259-6248-CAA2EB05DB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15225" y="41640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8" name="AutoShape 530">
            <a:extLst>
              <a:ext uri="{FF2B5EF4-FFF2-40B4-BE49-F238E27FC236}">
                <a16:creationId xmlns:a16="http://schemas.microsoft.com/office/drawing/2014/main" id="{DD499284-9312-8259-8AD6-6714B8E9B2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56118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099" name="AutoShape 531">
            <a:extLst>
              <a:ext uri="{FF2B5EF4-FFF2-40B4-BE49-F238E27FC236}">
                <a16:creationId xmlns:a16="http://schemas.microsoft.com/office/drawing/2014/main" id="{E3A53F3A-DAAA-D770-E0D2-F34C3C0426F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962525" y="25146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0" name="AutoShape 532">
            <a:extLst>
              <a:ext uri="{FF2B5EF4-FFF2-40B4-BE49-F238E27FC236}">
                <a16:creationId xmlns:a16="http://schemas.microsoft.com/office/drawing/2014/main" id="{696E060B-2E09-146A-CD86-340E69E74DB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05338" y="2873375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1" name="AutoShape 533">
            <a:extLst>
              <a:ext uri="{FF2B5EF4-FFF2-40B4-BE49-F238E27FC236}">
                <a16:creationId xmlns:a16="http://schemas.microsoft.com/office/drawing/2014/main" id="{5264342E-3F70-CDF7-CF8E-C9874448F74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78488" y="25146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2" name="AutoShape 534">
            <a:extLst>
              <a:ext uri="{FF2B5EF4-FFF2-40B4-BE49-F238E27FC236}">
                <a16:creationId xmlns:a16="http://schemas.microsoft.com/office/drawing/2014/main" id="{63A1D9AB-5000-0585-8E99-88A3DCE30DF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319713" y="2873375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3" name="AutoShape 535">
            <a:extLst>
              <a:ext uri="{FF2B5EF4-FFF2-40B4-BE49-F238E27FC236}">
                <a16:creationId xmlns:a16="http://schemas.microsoft.com/office/drawing/2014/main" id="{893D0212-2BA1-CEC5-704E-5D293F8C988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964113" y="3233738"/>
            <a:ext cx="179387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4" name="AutoShape 536">
            <a:extLst>
              <a:ext uri="{FF2B5EF4-FFF2-40B4-BE49-F238E27FC236}">
                <a16:creationId xmlns:a16="http://schemas.microsoft.com/office/drawing/2014/main" id="{6563EC1F-E622-A619-A761-78D34AEBEA9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05338" y="3590925"/>
            <a:ext cx="179387" cy="1825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5" name="AutoShape 537">
            <a:extLst>
              <a:ext uri="{FF2B5EF4-FFF2-40B4-BE49-F238E27FC236}">
                <a16:creationId xmlns:a16="http://schemas.microsoft.com/office/drawing/2014/main" id="{47B5DEDF-F1CF-6A6C-4762-EEECE5B6EB2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05338" y="4313238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6" name="AutoShape 538">
            <a:extLst>
              <a:ext uri="{FF2B5EF4-FFF2-40B4-BE49-F238E27FC236}">
                <a16:creationId xmlns:a16="http://schemas.microsoft.com/office/drawing/2014/main" id="{BA6CC9DF-B135-0FA0-A91C-187C51A567A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06925" y="5030788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7" name="AutoShape 539">
            <a:extLst>
              <a:ext uri="{FF2B5EF4-FFF2-40B4-BE49-F238E27FC236}">
                <a16:creationId xmlns:a16="http://schemas.microsoft.com/office/drawing/2014/main" id="{386F7121-E243-2C78-BFA9-27AC579C881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773613" y="5562600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8" name="AutoShape 540">
            <a:extLst>
              <a:ext uri="{FF2B5EF4-FFF2-40B4-BE49-F238E27FC236}">
                <a16:creationId xmlns:a16="http://schemas.microsoft.com/office/drawing/2014/main" id="{B4730F87-521B-0545-46B5-5E222CE34BD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86400" y="55626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09" name="AutoShape 541">
            <a:extLst>
              <a:ext uri="{FF2B5EF4-FFF2-40B4-BE49-F238E27FC236}">
                <a16:creationId xmlns:a16="http://schemas.microsoft.com/office/drawing/2014/main" id="{7F9D37DB-F9E5-20DA-2FF8-0A5281D1B36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867400" y="5181600"/>
            <a:ext cx="179388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0" name="AutoShape 542">
            <a:extLst>
              <a:ext uri="{FF2B5EF4-FFF2-40B4-BE49-F238E27FC236}">
                <a16:creationId xmlns:a16="http://schemas.microsoft.com/office/drawing/2014/main" id="{8D9D0A52-1F27-EC2E-D086-CBC2C558856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219825" y="4848225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1" name="AutoShape 543">
            <a:extLst>
              <a:ext uri="{FF2B5EF4-FFF2-40B4-BE49-F238E27FC236}">
                <a16:creationId xmlns:a16="http://schemas.microsoft.com/office/drawing/2014/main" id="{A3489848-503C-43AB-2CAB-81CC78FEFC8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02413" y="44958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2" name="AutoShape 544">
            <a:extLst>
              <a:ext uri="{FF2B5EF4-FFF2-40B4-BE49-F238E27FC236}">
                <a16:creationId xmlns:a16="http://schemas.microsoft.com/office/drawing/2014/main" id="{0B7539FF-08CF-87DE-DC1A-351CC673522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02413" y="37338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3" name="AutoShape 545">
            <a:extLst>
              <a:ext uri="{FF2B5EF4-FFF2-40B4-BE49-F238E27FC236}">
                <a16:creationId xmlns:a16="http://schemas.microsoft.com/office/drawing/2014/main" id="{7A8B8091-3E8A-D873-A42D-60256D3ABDE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392863" y="3230563"/>
            <a:ext cx="180975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4" name="AutoShape 546">
            <a:extLst>
              <a:ext uri="{FF2B5EF4-FFF2-40B4-BE49-F238E27FC236}">
                <a16:creationId xmlns:a16="http://schemas.microsoft.com/office/drawing/2014/main" id="{A5DC1A03-8149-2215-D496-25D351086BA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78488" y="3233738"/>
            <a:ext cx="179387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5" name="AutoShape 547">
            <a:extLst>
              <a:ext uri="{FF2B5EF4-FFF2-40B4-BE49-F238E27FC236}">
                <a16:creationId xmlns:a16="http://schemas.microsoft.com/office/drawing/2014/main" id="{3DF3BD36-8753-667C-406F-1CB174AD408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321300" y="3590925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6" name="AutoShape 548">
            <a:extLst>
              <a:ext uri="{FF2B5EF4-FFF2-40B4-BE49-F238E27FC236}">
                <a16:creationId xmlns:a16="http://schemas.microsoft.com/office/drawing/2014/main" id="{D0D4D5B4-84C7-D72F-DEE4-F66D4FA6703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321300" y="431165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7" name="AutoShape 549">
            <a:extLst>
              <a:ext uri="{FF2B5EF4-FFF2-40B4-BE49-F238E27FC236}">
                <a16:creationId xmlns:a16="http://schemas.microsoft.com/office/drawing/2014/main" id="{EC3A089D-206B-2CA9-98E9-0BD95EDAEB6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86400" y="4849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8" name="AutoShape 550">
            <a:extLst>
              <a:ext uri="{FF2B5EF4-FFF2-40B4-BE49-F238E27FC236}">
                <a16:creationId xmlns:a16="http://schemas.microsoft.com/office/drawing/2014/main" id="{D536EBB2-8C90-6B75-B2EC-93EC9FD4CD9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867400" y="4468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19" name="AutoShape 551">
            <a:extLst>
              <a:ext uri="{FF2B5EF4-FFF2-40B4-BE49-F238E27FC236}">
                <a16:creationId xmlns:a16="http://schemas.microsoft.com/office/drawing/2014/main" id="{C2BACAC1-07C8-B680-B6EC-DACC5606BB3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392863" y="2514600"/>
            <a:ext cx="179387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0" name="AutoShape 552">
            <a:extLst>
              <a:ext uri="{FF2B5EF4-FFF2-40B4-BE49-F238E27FC236}">
                <a16:creationId xmlns:a16="http://schemas.microsoft.com/office/drawing/2014/main" id="{06BD6DFC-092F-6FDB-45D6-F2730DB0A90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108825" y="2514600"/>
            <a:ext cx="179388" cy="1793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1" name="AutoShape 553">
            <a:extLst>
              <a:ext uri="{FF2B5EF4-FFF2-40B4-BE49-F238E27FC236}">
                <a16:creationId xmlns:a16="http://schemas.microsoft.com/office/drawing/2014/main" id="{3A40D0B2-8AEE-6C0E-1CC6-9B4828B7921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15200" y="30210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2" name="AutoShape 554">
            <a:extLst>
              <a:ext uri="{FF2B5EF4-FFF2-40B4-BE49-F238E27FC236}">
                <a16:creationId xmlns:a16="http://schemas.microsoft.com/office/drawing/2014/main" id="{438139A4-8800-2278-94A1-177B1C69353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288213" y="3779838"/>
            <a:ext cx="179387" cy="182562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3" name="AutoShape 555">
            <a:extLst>
              <a:ext uri="{FF2B5EF4-FFF2-40B4-BE49-F238E27FC236}">
                <a16:creationId xmlns:a16="http://schemas.microsoft.com/office/drawing/2014/main" id="{4DBE715F-B310-62DC-5D0F-070E8495765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288213" y="4495800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4" name="AutoShape 556">
            <a:extLst>
              <a:ext uri="{FF2B5EF4-FFF2-40B4-BE49-F238E27FC236}">
                <a16:creationId xmlns:a16="http://schemas.microsoft.com/office/drawing/2014/main" id="{159C42FD-1C86-241B-4981-0807AD1801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934200" y="4849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5" name="AutoShape 557">
            <a:extLst>
              <a:ext uri="{FF2B5EF4-FFF2-40B4-BE49-F238E27FC236}">
                <a16:creationId xmlns:a16="http://schemas.microsoft.com/office/drawing/2014/main" id="{EE363A3B-B681-1188-2983-27FB32D6954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553200" y="5229225"/>
            <a:ext cx="179388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6" name="AutoShape 558">
            <a:extLst>
              <a:ext uri="{FF2B5EF4-FFF2-40B4-BE49-F238E27FC236}">
                <a16:creationId xmlns:a16="http://schemas.microsoft.com/office/drawing/2014/main" id="{CD944AC5-24D6-D774-3BCF-7B17BAAAAB0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172200" y="5611813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7" name="AutoShape 559">
            <a:extLst>
              <a:ext uri="{FF2B5EF4-FFF2-40B4-BE49-F238E27FC236}">
                <a16:creationId xmlns:a16="http://schemas.microsoft.com/office/drawing/2014/main" id="{AD51BE7D-BDD6-4212-0723-50A32F8080C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108825" y="5392738"/>
            <a:ext cx="179388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8" name="AutoShape 560">
            <a:extLst>
              <a:ext uri="{FF2B5EF4-FFF2-40B4-BE49-F238E27FC236}">
                <a16:creationId xmlns:a16="http://schemas.microsoft.com/office/drawing/2014/main" id="{62E5FC7C-D76B-4F36-AEA2-1B1CB1B3B1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66013" y="5030788"/>
            <a:ext cx="179387" cy="1809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8129" name="AutoShape 561">
            <a:extLst>
              <a:ext uri="{FF2B5EF4-FFF2-40B4-BE49-F238E27FC236}">
                <a16:creationId xmlns:a16="http://schemas.microsoft.com/office/drawing/2014/main" id="{741BBFC6-8E73-7D82-0E18-7FE0129EE4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15225" y="5611813"/>
            <a:ext cx="180975" cy="1793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8130" name="Line 562">
            <a:extLst>
              <a:ext uri="{FF2B5EF4-FFF2-40B4-BE49-F238E27FC236}">
                <a16:creationId xmlns:a16="http://schemas.microsoft.com/office/drawing/2014/main" id="{666D8A3D-1924-64AD-37F9-3CCA8D462377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209800"/>
            <a:ext cx="1219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132" name="Oval 564">
            <a:extLst>
              <a:ext uri="{FF2B5EF4-FFF2-40B4-BE49-F238E27FC236}">
                <a16:creationId xmlns:a16="http://schemas.microsoft.com/office/drawing/2014/main" id="{F302B266-241B-6EC2-7550-8F90CB6014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9138" y="3886200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133" name="Rectangle 565">
            <a:extLst>
              <a:ext uri="{FF2B5EF4-FFF2-40B4-BE49-F238E27FC236}">
                <a16:creationId xmlns:a16="http://schemas.microsoft.com/office/drawing/2014/main" id="{89D43E57-2AA1-A8CB-A386-4632586DB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8402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543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67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73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91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7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03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21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27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33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39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51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70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63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69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81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287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3AF9050-D913-1B32-0599-FE1A6BEAC4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0AF4A-7897-984D-9E57-225839458370}" type="slidenum">
              <a:rPr lang="en-US" altLang="en-US"/>
              <a:pPr/>
              <a:t>24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B23863D-EC63-5672-D6DE-7FF3BC30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grpSp>
        <p:nvGrpSpPr>
          <p:cNvPr id="239388" name="Group 796">
            <a:extLst>
              <a:ext uri="{FF2B5EF4-FFF2-40B4-BE49-F238E27FC236}">
                <a16:creationId xmlns:a16="http://schemas.microsoft.com/office/drawing/2014/main" id="{27046D13-E7D6-975E-2B3A-1B9725993654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2286000"/>
            <a:ext cx="3600450" cy="3598863"/>
            <a:chOff x="1439" y="1439"/>
            <a:chExt cx="2268" cy="2267"/>
          </a:xfrm>
        </p:grpSpPr>
        <p:grpSp>
          <p:nvGrpSpPr>
            <p:cNvPr id="239389" name="Group 797">
              <a:extLst>
                <a:ext uri="{FF2B5EF4-FFF2-40B4-BE49-F238E27FC236}">
                  <a16:creationId xmlns:a16="http://schemas.microsoft.com/office/drawing/2014/main" id="{C34CC2C4-E8E2-D459-D261-EDA987E48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9390" name="AutoShape 798">
                <a:extLst>
                  <a:ext uri="{FF2B5EF4-FFF2-40B4-BE49-F238E27FC236}">
                    <a16:creationId xmlns:a16="http://schemas.microsoft.com/office/drawing/2014/main" id="{288E9C2F-229F-6822-5F43-B2528F416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1" name="AutoShape 799">
                <a:extLst>
                  <a:ext uri="{FF2B5EF4-FFF2-40B4-BE49-F238E27FC236}">
                    <a16:creationId xmlns:a16="http://schemas.microsoft.com/office/drawing/2014/main" id="{1506CE5D-F012-F29A-BA05-F3D7F14057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2" name="AutoShape 800">
                <a:extLst>
                  <a:ext uri="{FF2B5EF4-FFF2-40B4-BE49-F238E27FC236}">
                    <a16:creationId xmlns:a16="http://schemas.microsoft.com/office/drawing/2014/main" id="{210F2F69-8562-2AD8-4AE2-6A711EE8F4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3" name="AutoShape 801">
                <a:extLst>
                  <a:ext uri="{FF2B5EF4-FFF2-40B4-BE49-F238E27FC236}">
                    <a16:creationId xmlns:a16="http://schemas.microsoft.com/office/drawing/2014/main" id="{43DDCC7C-3C74-E958-100C-02D4D8EAC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4" name="AutoShape 802">
                <a:extLst>
                  <a:ext uri="{FF2B5EF4-FFF2-40B4-BE49-F238E27FC236}">
                    <a16:creationId xmlns:a16="http://schemas.microsoft.com/office/drawing/2014/main" id="{8D40C9D8-FB9B-9209-178A-5FEE063E0E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5" name="AutoShape 803">
                <a:extLst>
                  <a:ext uri="{FF2B5EF4-FFF2-40B4-BE49-F238E27FC236}">
                    <a16:creationId xmlns:a16="http://schemas.microsoft.com/office/drawing/2014/main" id="{D4BBDB6D-A52A-9E94-BB42-19356B831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6" name="AutoShape 804">
                <a:extLst>
                  <a:ext uri="{FF2B5EF4-FFF2-40B4-BE49-F238E27FC236}">
                    <a16:creationId xmlns:a16="http://schemas.microsoft.com/office/drawing/2014/main" id="{1D393DA1-65A6-6831-A327-578A6D34A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7" name="AutoShape 805">
                <a:extLst>
                  <a:ext uri="{FF2B5EF4-FFF2-40B4-BE49-F238E27FC236}">
                    <a16:creationId xmlns:a16="http://schemas.microsoft.com/office/drawing/2014/main" id="{AFB1E6BC-E2C2-4D6C-A61E-F6E8F5E28A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8" name="AutoShape 806">
                <a:extLst>
                  <a:ext uri="{FF2B5EF4-FFF2-40B4-BE49-F238E27FC236}">
                    <a16:creationId xmlns:a16="http://schemas.microsoft.com/office/drawing/2014/main" id="{7509D6E0-6D7C-0AE6-8C93-93967E8C1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399" name="AutoShape 807">
                <a:extLst>
                  <a:ext uri="{FF2B5EF4-FFF2-40B4-BE49-F238E27FC236}">
                    <a16:creationId xmlns:a16="http://schemas.microsoft.com/office/drawing/2014/main" id="{41B6C18D-8036-2AC0-DCFD-31E96B275F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0" name="AutoShape 808">
                <a:extLst>
                  <a:ext uri="{FF2B5EF4-FFF2-40B4-BE49-F238E27FC236}">
                    <a16:creationId xmlns:a16="http://schemas.microsoft.com/office/drawing/2014/main" id="{A249024D-1672-2207-071C-8F220BD1A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1" name="AutoShape 809">
                <a:extLst>
                  <a:ext uri="{FF2B5EF4-FFF2-40B4-BE49-F238E27FC236}">
                    <a16:creationId xmlns:a16="http://schemas.microsoft.com/office/drawing/2014/main" id="{2BB58EC2-9515-8513-3D08-242EBAA2B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2" name="AutoShape 810">
                <a:extLst>
                  <a:ext uri="{FF2B5EF4-FFF2-40B4-BE49-F238E27FC236}">
                    <a16:creationId xmlns:a16="http://schemas.microsoft.com/office/drawing/2014/main" id="{E6B60F63-D8A7-83C4-2248-589A11363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3" name="AutoShape 811">
                <a:extLst>
                  <a:ext uri="{FF2B5EF4-FFF2-40B4-BE49-F238E27FC236}">
                    <a16:creationId xmlns:a16="http://schemas.microsoft.com/office/drawing/2014/main" id="{9022AE73-3E95-DCDE-C431-C65897A1C5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4" name="AutoShape 812">
                <a:extLst>
                  <a:ext uri="{FF2B5EF4-FFF2-40B4-BE49-F238E27FC236}">
                    <a16:creationId xmlns:a16="http://schemas.microsoft.com/office/drawing/2014/main" id="{19123623-1109-1535-C8BA-3C0B2CF79E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5" name="AutoShape 813">
                <a:extLst>
                  <a:ext uri="{FF2B5EF4-FFF2-40B4-BE49-F238E27FC236}">
                    <a16:creationId xmlns:a16="http://schemas.microsoft.com/office/drawing/2014/main" id="{58682170-0C1A-9DC4-4CE6-D817BCEE4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6" name="AutoShape 814">
                <a:extLst>
                  <a:ext uri="{FF2B5EF4-FFF2-40B4-BE49-F238E27FC236}">
                    <a16:creationId xmlns:a16="http://schemas.microsoft.com/office/drawing/2014/main" id="{D600AE16-94B9-DB63-D5CB-7437A3C2A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7" name="AutoShape 815">
                <a:extLst>
                  <a:ext uri="{FF2B5EF4-FFF2-40B4-BE49-F238E27FC236}">
                    <a16:creationId xmlns:a16="http://schemas.microsoft.com/office/drawing/2014/main" id="{CB11C913-50D6-C9D0-3443-03EB9AD394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8" name="AutoShape 816">
                <a:extLst>
                  <a:ext uri="{FF2B5EF4-FFF2-40B4-BE49-F238E27FC236}">
                    <a16:creationId xmlns:a16="http://schemas.microsoft.com/office/drawing/2014/main" id="{20867C06-DEE6-5BD4-936B-EBE442E4C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09" name="AutoShape 817">
                <a:extLst>
                  <a:ext uri="{FF2B5EF4-FFF2-40B4-BE49-F238E27FC236}">
                    <a16:creationId xmlns:a16="http://schemas.microsoft.com/office/drawing/2014/main" id="{A99C1783-3E41-B759-3166-CA93FEA6B4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0" name="AutoShape 818">
                <a:extLst>
                  <a:ext uri="{FF2B5EF4-FFF2-40B4-BE49-F238E27FC236}">
                    <a16:creationId xmlns:a16="http://schemas.microsoft.com/office/drawing/2014/main" id="{51BDE4E1-A75F-F453-5061-E0C939129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1" name="AutoShape 819">
                <a:extLst>
                  <a:ext uri="{FF2B5EF4-FFF2-40B4-BE49-F238E27FC236}">
                    <a16:creationId xmlns:a16="http://schemas.microsoft.com/office/drawing/2014/main" id="{BB510E01-4636-ADFF-59E4-A036688C8E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2" name="AutoShape 820">
                <a:extLst>
                  <a:ext uri="{FF2B5EF4-FFF2-40B4-BE49-F238E27FC236}">
                    <a16:creationId xmlns:a16="http://schemas.microsoft.com/office/drawing/2014/main" id="{15E36C23-A574-1AF3-9F7B-7BC96BD06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3" name="AutoShape 821">
                <a:extLst>
                  <a:ext uri="{FF2B5EF4-FFF2-40B4-BE49-F238E27FC236}">
                    <a16:creationId xmlns:a16="http://schemas.microsoft.com/office/drawing/2014/main" id="{D2CDEF31-C554-55E6-DC3C-A63AE4B3F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4" name="AutoShape 822">
                <a:extLst>
                  <a:ext uri="{FF2B5EF4-FFF2-40B4-BE49-F238E27FC236}">
                    <a16:creationId xmlns:a16="http://schemas.microsoft.com/office/drawing/2014/main" id="{DE7D243B-54CA-F783-2843-322BCDB21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5" name="AutoShape 823">
                <a:extLst>
                  <a:ext uri="{FF2B5EF4-FFF2-40B4-BE49-F238E27FC236}">
                    <a16:creationId xmlns:a16="http://schemas.microsoft.com/office/drawing/2014/main" id="{7AD7574D-8455-3B0C-62DE-7F595F1234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6" name="AutoShape 824">
                <a:extLst>
                  <a:ext uri="{FF2B5EF4-FFF2-40B4-BE49-F238E27FC236}">
                    <a16:creationId xmlns:a16="http://schemas.microsoft.com/office/drawing/2014/main" id="{83A006FA-F441-1FAB-49F5-F2DF652CA3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7" name="AutoShape 825">
                <a:extLst>
                  <a:ext uri="{FF2B5EF4-FFF2-40B4-BE49-F238E27FC236}">
                    <a16:creationId xmlns:a16="http://schemas.microsoft.com/office/drawing/2014/main" id="{6CCA5489-47A1-A787-BA80-C4D52F2A01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8" name="AutoShape 826">
                <a:extLst>
                  <a:ext uri="{FF2B5EF4-FFF2-40B4-BE49-F238E27FC236}">
                    <a16:creationId xmlns:a16="http://schemas.microsoft.com/office/drawing/2014/main" id="{0320812B-C6D1-D483-0529-0612637470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19" name="AutoShape 827">
                <a:extLst>
                  <a:ext uri="{FF2B5EF4-FFF2-40B4-BE49-F238E27FC236}">
                    <a16:creationId xmlns:a16="http://schemas.microsoft.com/office/drawing/2014/main" id="{ED426FAE-EB5D-42E2-C745-626FEE3DD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0" name="AutoShape 828">
                <a:extLst>
                  <a:ext uri="{FF2B5EF4-FFF2-40B4-BE49-F238E27FC236}">
                    <a16:creationId xmlns:a16="http://schemas.microsoft.com/office/drawing/2014/main" id="{5DA3B069-A821-E2B4-5D4F-71CC7A6493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1" name="AutoShape 829">
                <a:extLst>
                  <a:ext uri="{FF2B5EF4-FFF2-40B4-BE49-F238E27FC236}">
                    <a16:creationId xmlns:a16="http://schemas.microsoft.com/office/drawing/2014/main" id="{7C65A7CA-447C-331F-75EC-D60101651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2" name="AutoShape 830">
                <a:extLst>
                  <a:ext uri="{FF2B5EF4-FFF2-40B4-BE49-F238E27FC236}">
                    <a16:creationId xmlns:a16="http://schemas.microsoft.com/office/drawing/2014/main" id="{EF5F215B-0E25-9267-766E-CB817A6F0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3" name="AutoShape 831">
                <a:extLst>
                  <a:ext uri="{FF2B5EF4-FFF2-40B4-BE49-F238E27FC236}">
                    <a16:creationId xmlns:a16="http://schemas.microsoft.com/office/drawing/2014/main" id="{9B7F77D9-FEE1-5BA2-3688-52F8395CB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4" name="AutoShape 832">
                <a:extLst>
                  <a:ext uri="{FF2B5EF4-FFF2-40B4-BE49-F238E27FC236}">
                    <a16:creationId xmlns:a16="http://schemas.microsoft.com/office/drawing/2014/main" id="{766C369D-BD79-D7AE-A2E1-1691A6FEA9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5" name="AutoShape 833">
                <a:extLst>
                  <a:ext uri="{FF2B5EF4-FFF2-40B4-BE49-F238E27FC236}">
                    <a16:creationId xmlns:a16="http://schemas.microsoft.com/office/drawing/2014/main" id="{AAFEE9A5-4F81-62D1-A7F4-307F586112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6" name="AutoShape 834">
                <a:extLst>
                  <a:ext uri="{FF2B5EF4-FFF2-40B4-BE49-F238E27FC236}">
                    <a16:creationId xmlns:a16="http://schemas.microsoft.com/office/drawing/2014/main" id="{B244F6E7-ABDD-661E-5363-2BEE4E537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7" name="AutoShape 835">
                <a:extLst>
                  <a:ext uri="{FF2B5EF4-FFF2-40B4-BE49-F238E27FC236}">
                    <a16:creationId xmlns:a16="http://schemas.microsoft.com/office/drawing/2014/main" id="{FE6DE51D-812E-8F2F-CA3A-7896F457A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8" name="AutoShape 836">
                <a:extLst>
                  <a:ext uri="{FF2B5EF4-FFF2-40B4-BE49-F238E27FC236}">
                    <a16:creationId xmlns:a16="http://schemas.microsoft.com/office/drawing/2014/main" id="{CFB56397-882E-9B0B-93A6-E4D6A38AFC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29" name="AutoShape 837">
                <a:extLst>
                  <a:ext uri="{FF2B5EF4-FFF2-40B4-BE49-F238E27FC236}">
                    <a16:creationId xmlns:a16="http://schemas.microsoft.com/office/drawing/2014/main" id="{ACDA7FC9-49F3-2884-A315-F3C48CC0B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0" name="AutoShape 838">
                <a:extLst>
                  <a:ext uri="{FF2B5EF4-FFF2-40B4-BE49-F238E27FC236}">
                    <a16:creationId xmlns:a16="http://schemas.microsoft.com/office/drawing/2014/main" id="{EF8A1E84-9718-21F1-3A84-773B24F213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1" name="AutoShape 839">
                <a:extLst>
                  <a:ext uri="{FF2B5EF4-FFF2-40B4-BE49-F238E27FC236}">
                    <a16:creationId xmlns:a16="http://schemas.microsoft.com/office/drawing/2014/main" id="{1A826387-8DB6-7835-6E3E-7F0A09E68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2" name="AutoShape 840">
                <a:extLst>
                  <a:ext uri="{FF2B5EF4-FFF2-40B4-BE49-F238E27FC236}">
                    <a16:creationId xmlns:a16="http://schemas.microsoft.com/office/drawing/2014/main" id="{5C84444B-34CB-DD66-6668-DC53FE04D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3" name="AutoShape 841">
                <a:extLst>
                  <a:ext uri="{FF2B5EF4-FFF2-40B4-BE49-F238E27FC236}">
                    <a16:creationId xmlns:a16="http://schemas.microsoft.com/office/drawing/2014/main" id="{6AAF892D-CB49-D2EA-B0B9-A2220EFB9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4" name="AutoShape 842">
                <a:extLst>
                  <a:ext uri="{FF2B5EF4-FFF2-40B4-BE49-F238E27FC236}">
                    <a16:creationId xmlns:a16="http://schemas.microsoft.com/office/drawing/2014/main" id="{59FFF257-87CB-BEA1-BABF-76BEE9161F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5" name="AutoShape 843">
                <a:extLst>
                  <a:ext uri="{FF2B5EF4-FFF2-40B4-BE49-F238E27FC236}">
                    <a16:creationId xmlns:a16="http://schemas.microsoft.com/office/drawing/2014/main" id="{F588BD50-9D6F-264A-1610-0F1889F55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6" name="AutoShape 844">
                <a:extLst>
                  <a:ext uri="{FF2B5EF4-FFF2-40B4-BE49-F238E27FC236}">
                    <a16:creationId xmlns:a16="http://schemas.microsoft.com/office/drawing/2014/main" id="{0CF850B8-EAA3-CBAF-3D9E-1B3DBC176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7" name="AutoShape 845">
                <a:extLst>
                  <a:ext uri="{FF2B5EF4-FFF2-40B4-BE49-F238E27FC236}">
                    <a16:creationId xmlns:a16="http://schemas.microsoft.com/office/drawing/2014/main" id="{A6E2B3CB-99D2-0239-4BDA-D3A99C9CA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8" name="AutoShape 846">
                <a:extLst>
                  <a:ext uri="{FF2B5EF4-FFF2-40B4-BE49-F238E27FC236}">
                    <a16:creationId xmlns:a16="http://schemas.microsoft.com/office/drawing/2014/main" id="{4BC244BC-7653-3D0D-46F8-59A96FD58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39" name="AutoShape 847">
                <a:extLst>
                  <a:ext uri="{FF2B5EF4-FFF2-40B4-BE49-F238E27FC236}">
                    <a16:creationId xmlns:a16="http://schemas.microsoft.com/office/drawing/2014/main" id="{C7B541A5-0565-854B-C6C0-878DFC49D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0" name="AutoShape 848">
                <a:extLst>
                  <a:ext uri="{FF2B5EF4-FFF2-40B4-BE49-F238E27FC236}">
                    <a16:creationId xmlns:a16="http://schemas.microsoft.com/office/drawing/2014/main" id="{290D22A0-3A5C-365B-817B-384B006AAD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1" name="AutoShape 849">
                <a:extLst>
                  <a:ext uri="{FF2B5EF4-FFF2-40B4-BE49-F238E27FC236}">
                    <a16:creationId xmlns:a16="http://schemas.microsoft.com/office/drawing/2014/main" id="{90695D63-8252-D1C9-22C4-655B0F70F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2" name="AutoShape 850">
                <a:extLst>
                  <a:ext uri="{FF2B5EF4-FFF2-40B4-BE49-F238E27FC236}">
                    <a16:creationId xmlns:a16="http://schemas.microsoft.com/office/drawing/2014/main" id="{1E6E80B2-FF86-BD96-A39B-016ED774F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3" name="AutoShape 851">
                <a:extLst>
                  <a:ext uri="{FF2B5EF4-FFF2-40B4-BE49-F238E27FC236}">
                    <a16:creationId xmlns:a16="http://schemas.microsoft.com/office/drawing/2014/main" id="{932EC071-AE58-67DC-7D19-6DF2B411B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4" name="AutoShape 852">
                <a:extLst>
                  <a:ext uri="{FF2B5EF4-FFF2-40B4-BE49-F238E27FC236}">
                    <a16:creationId xmlns:a16="http://schemas.microsoft.com/office/drawing/2014/main" id="{D6A0B5B1-005B-03FE-19A9-9E090A3FC6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5" name="AutoShape 853">
                <a:extLst>
                  <a:ext uri="{FF2B5EF4-FFF2-40B4-BE49-F238E27FC236}">
                    <a16:creationId xmlns:a16="http://schemas.microsoft.com/office/drawing/2014/main" id="{D616C5B2-15C2-8794-352C-F0650C5732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6" name="AutoShape 854">
                <a:extLst>
                  <a:ext uri="{FF2B5EF4-FFF2-40B4-BE49-F238E27FC236}">
                    <a16:creationId xmlns:a16="http://schemas.microsoft.com/office/drawing/2014/main" id="{28D5DD0B-70FE-EE15-96DD-61DB636611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7" name="AutoShape 855">
                <a:extLst>
                  <a:ext uri="{FF2B5EF4-FFF2-40B4-BE49-F238E27FC236}">
                    <a16:creationId xmlns:a16="http://schemas.microsoft.com/office/drawing/2014/main" id="{9B93BCE1-80FF-D22B-4932-E6FEDF3E2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8" name="AutoShape 856">
                <a:extLst>
                  <a:ext uri="{FF2B5EF4-FFF2-40B4-BE49-F238E27FC236}">
                    <a16:creationId xmlns:a16="http://schemas.microsoft.com/office/drawing/2014/main" id="{CFCC835A-5B83-183F-557D-6E80D639E7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49" name="AutoShape 857">
                <a:extLst>
                  <a:ext uri="{FF2B5EF4-FFF2-40B4-BE49-F238E27FC236}">
                    <a16:creationId xmlns:a16="http://schemas.microsoft.com/office/drawing/2014/main" id="{39BE599D-FCCF-B64A-C910-6C3512FEB8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0" name="AutoShape 858">
                <a:extLst>
                  <a:ext uri="{FF2B5EF4-FFF2-40B4-BE49-F238E27FC236}">
                    <a16:creationId xmlns:a16="http://schemas.microsoft.com/office/drawing/2014/main" id="{5A6D6CAB-4C90-C779-4835-2F76F8002C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1" name="AutoShape 859">
                <a:extLst>
                  <a:ext uri="{FF2B5EF4-FFF2-40B4-BE49-F238E27FC236}">
                    <a16:creationId xmlns:a16="http://schemas.microsoft.com/office/drawing/2014/main" id="{9449A05B-ECF9-3613-E4DF-9C69322240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2" name="AutoShape 860">
                <a:extLst>
                  <a:ext uri="{FF2B5EF4-FFF2-40B4-BE49-F238E27FC236}">
                    <a16:creationId xmlns:a16="http://schemas.microsoft.com/office/drawing/2014/main" id="{4C5B41D6-6986-8B82-D457-B128405C8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3" name="AutoShape 861">
                <a:extLst>
                  <a:ext uri="{FF2B5EF4-FFF2-40B4-BE49-F238E27FC236}">
                    <a16:creationId xmlns:a16="http://schemas.microsoft.com/office/drawing/2014/main" id="{26EAACFF-BD95-357B-5FDD-BF7C99A778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4" name="AutoShape 862">
                <a:extLst>
                  <a:ext uri="{FF2B5EF4-FFF2-40B4-BE49-F238E27FC236}">
                    <a16:creationId xmlns:a16="http://schemas.microsoft.com/office/drawing/2014/main" id="{8FAE0343-01A6-89FA-F78E-733C5FF056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5" name="AutoShape 863">
                <a:extLst>
                  <a:ext uri="{FF2B5EF4-FFF2-40B4-BE49-F238E27FC236}">
                    <a16:creationId xmlns:a16="http://schemas.microsoft.com/office/drawing/2014/main" id="{4FE82D5F-FEE7-36BE-9697-C1D7F20039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6" name="AutoShape 864">
                <a:extLst>
                  <a:ext uri="{FF2B5EF4-FFF2-40B4-BE49-F238E27FC236}">
                    <a16:creationId xmlns:a16="http://schemas.microsoft.com/office/drawing/2014/main" id="{234536B2-0867-2596-488D-C9C77CC21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7" name="AutoShape 865">
                <a:extLst>
                  <a:ext uri="{FF2B5EF4-FFF2-40B4-BE49-F238E27FC236}">
                    <a16:creationId xmlns:a16="http://schemas.microsoft.com/office/drawing/2014/main" id="{4FD6EDB7-9039-1EC7-B06B-3115936FE0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8" name="AutoShape 866">
                <a:extLst>
                  <a:ext uri="{FF2B5EF4-FFF2-40B4-BE49-F238E27FC236}">
                    <a16:creationId xmlns:a16="http://schemas.microsoft.com/office/drawing/2014/main" id="{4EDD1BBA-8EC1-D4FD-7558-96E55FF98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59" name="AutoShape 867">
                <a:extLst>
                  <a:ext uri="{FF2B5EF4-FFF2-40B4-BE49-F238E27FC236}">
                    <a16:creationId xmlns:a16="http://schemas.microsoft.com/office/drawing/2014/main" id="{DCE09283-4785-CB00-F7F4-1F595D50E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0" name="AutoShape 868">
                <a:extLst>
                  <a:ext uri="{FF2B5EF4-FFF2-40B4-BE49-F238E27FC236}">
                    <a16:creationId xmlns:a16="http://schemas.microsoft.com/office/drawing/2014/main" id="{18EAA497-4274-B227-3421-7A8CB53F8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1" name="AutoShape 869">
                <a:extLst>
                  <a:ext uri="{FF2B5EF4-FFF2-40B4-BE49-F238E27FC236}">
                    <a16:creationId xmlns:a16="http://schemas.microsoft.com/office/drawing/2014/main" id="{90D4A983-BD2A-F59F-E7B1-F51D40240F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2" name="AutoShape 870">
                <a:extLst>
                  <a:ext uri="{FF2B5EF4-FFF2-40B4-BE49-F238E27FC236}">
                    <a16:creationId xmlns:a16="http://schemas.microsoft.com/office/drawing/2014/main" id="{D823E4B8-5608-FBBF-2C23-5F638A0CD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3" name="AutoShape 871">
                <a:extLst>
                  <a:ext uri="{FF2B5EF4-FFF2-40B4-BE49-F238E27FC236}">
                    <a16:creationId xmlns:a16="http://schemas.microsoft.com/office/drawing/2014/main" id="{260E9222-747E-E922-F346-2B13421B4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4" name="AutoShape 872">
                <a:extLst>
                  <a:ext uri="{FF2B5EF4-FFF2-40B4-BE49-F238E27FC236}">
                    <a16:creationId xmlns:a16="http://schemas.microsoft.com/office/drawing/2014/main" id="{6955677A-7F2B-1A31-01AC-2BB63366A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5" name="AutoShape 873">
                <a:extLst>
                  <a:ext uri="{FF2B5EF4-FFF2-40B4-BE49-F238E27FC236}">
                    <a16:creationId xmlns:a16="http://schemas.microsoft.com/office/drawing/2014/main" id="{734004E8-C0E3-10F3-75DF-9DD1D59F4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6" name="AutoShape 874">
                <a:extLst>
                  <a:ext uri="{FF2B5EF4-FFF2-40B4-BE49-F238E27FC236}">
                    <a16:creationId xmlns:a16="http://schemas.microsoft.com/office/drawing/2014/main" id="{240D9129-658F-9E3C-5393-58C77FE65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7" name="AutoShape 875">
                <a:extLst>
                  <a:ext uri="{FF2B5EF4-FFF2-40B4-BE49-F238E27FC236}">
                    <a16:creationId xmlns:a16="http://schemas.microsoft.com/office/drawing/2014/main" id="{22261F14-1BD7-C3CA-463B-C7DE430748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8" name="AutoShape 876">
                <a:extLst>
                  <a:ext uri="{FF2B5EF4-FFF2-40B4-BE49-F238E27FC236}">
                    <a16:creationId xmlns:a16="http://schemas.microsoft.com/office/drawing/2014/main" id="{26A11092-1F90-DD92-C529-6B1A22D37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69" name="AutoShape 877">
                <a:extLst>
                  <a:ext uri="{FF2B5EF4-FFF2-40B4-BE49-F238E27FC236}">
                    <a16:creationId xmlns:a16="http://schemas.microsoft.com/office/drawing/2014/main" id="{F2AD3867-C466-BC54-68DE-29CF9B324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0" name="AutoShape 878">
                <a:extLst>
                  <a:ext uri="{FF2B5EF4-FFF2-40B4-BE49-F238E27FC236}">
                    <a16:creationId xmlns:a16="http://schemas.microsoft.com/office/drawing/2014/main" id="{AD942C07-F038-C23D-B2EF-79D3F631B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1" name="AutoShape 879">
                <a:extLst>
                  <a:ext uri="{FF2B5EF4-FFF2-40B4-BE49-F238E27FC236}">
                    <a16:creationId xmlns:a16="http://schemas.microsoft.com/office/drawing/2014/main" id="{FCE1091A-2AD0-D660-6CF2-B549C1118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2" name="AutoShape 880">
                <a:extLst>
                  <a:ext uri="{FF2B5EF4-FFF2-40B4-BE49-F238E27FC236}">
                    <a16:creationId xmlns:a16="http://schemas.microsoft.com/office/drawing/2014/main" id="{E103F2A1-2731-3915-6735-B397ACBA7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3" name="AutoShape 881">
                <a:extLst>
                  <a:ext uri="{FF2B5EF4-FFF2-40B4-BE49-F238E27FC236}">
                    <a16:creationId xmlns:a16="http://schemas.microsoft.com/office/drawing/2014/main" id="{93F0F407-1121-DEB5-F6A8-FD1098CFB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4" name="AutoShape 882">
                <a:extLst>
                  <a:ext uri="{FF2B5EF4-FFF2-40B4-BE49-F238E27FC236}">
                    <a16:creationId xmlns:a16="http://schemas.microsoft.com/office/drawing/2014/main" id="{307A5B7E-C1B8-92D8-C411-51EA2C36B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5" name="AutoShape 883">
                <a:extLst>
                  <a:ext uri="{FF2B5EF4-FFF2-40B4-BE49-F238E27FC236}">
                    <a16:creationId xmlns:a16="http://schemas.microsoft.com/office/drawing/2014/main" id="{C9856A74-77F1-257A-C915-007A3251D3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6" name="AutoShape 884">
                <a:extLst>
                  <a:ext uri="{FF2B5EF4-FFF2-40B4-BE49-F238E27FC236}">
                    <a16:creationId xmlns:a16="http://schemas.microsoft.com/office/drawing/2014/main" id="{53F7E43C-B9EF-11FB-EDB5-8CCB100A0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7" name="AutoShape 885">
                <a:extLst>
                  <a:ext uri="{FF2B5EF4-FFF2-40B4-BE49-F238E27FC236}">
                    <a16:creationId xmlns:a16="http://schemas.microsoft.com/office/drawing/2014/main" id="{39294D9F-B829-23EC-9A16-BB1FC3A384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8" name="AutoShape 886">
                <a:extLst>
                  <a:ext uri="{FF2B5EF4-FFF2-40B4-BE49-F238E27FC236}">
                    <a16:creationId xmlns:a16="http://schemas.microsoft.com/office/drawing/2014/main" id="{58D0DB23-8D14-02F5-115F-98A089A1E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79" name="AutoShape 887">
                <a:extLst>
                  <a:ext uri="{FF2B5EF4-FFF2-40B4-BE49-F238E27FC236}">
                    <a16:creationId xmlns:a16="http://schemas.microsoft.com/office/drawing/2014/main" id="{46A02449-33FD-DA5D-93D1-5876B291A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0" name="AutoShape 888">
                <a:extLst>
                  <a:ext uri="{FF2B5EF4-FFF2-40B4-BE49-F238E27FC236}">
                    <a16:creationId xmlns:a16="http://schemas.microsoft.com/office/drawing/2014/main" id="{ECE7F1ED-7D07-779D-3738-DB7AD92109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1" name="AutoShape 889">
                <a:extLst>
                  <a:ext uri="{FF2B5EF4-FFF2-40B4-BE49-F238E27FC236}">
                    <a16:creationId xmlns:a16="http://schemas.microsoft.com/office/drawing/2014/main" id="{9EFFC178-E7AA-26F1-C942-3A1A372F8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2" name="AutoShape 890">
                <a:extLst>
                  <a:ext uri="{FF2B5EF4-FFF2-40B4-BE49-F238E27FC236}">
                    <a16:creationId xmlns:a16="http://schemas.microsoft.com/office/drawing/2014/main" id="{F4B4F9C9-0BAB-9B40-6371-1255A91B5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3" name="AutoShape 891">
                <a:extLst>
                  <a:ext uri="{FF2B5EF4-FFF2-40B4-BE49-F238E27FC236}">
                    <a16:creationId xmlns:a16="http://schemas.microsoft.com/office/drawing/2014/main" id="{EB097530-2926-0C04-07C8-D013D99521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4" name="AutoShape 892">
                <a:extLst>
                  <a:ext uri="{FF2B5EF4-FFF2-40B4-BE49-F238E27FC236}">
                    <a16:creationId xmlns:a16="http://schemas.microsoft.com/office/drawing/2014/main" id="{E2568943-5DD5-E301-A132-BFEBCCDCE2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5" name="AutoShape 893">
                <a:extLst>
                  <a:ext uri="{FF2B5EF4-FFF2-40B4-BE49-F238E27FC236}">
                    <a16:creationId xmlns:a16="http://schemas.microsoft.com/office/drawing/2014/main" id="{04B86A5E-357B-4FA4-7061-67272D1AD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6" name="AutoShape 894">
                <a:extLst>
                  <a:ext uri="{FF2B5EF4-FFF2-40B4-BE49-F238E27FC236}">
                    <a16:creationId xmlns:a16="http://schemas.microsoft.com/office/drawing/2014/main" id="{1070B159-7072-E77D-4248-9C8E042C9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7" name="AutoShape 895">
                <a:extLst>
                  <a:ext uri="{FF2B5EF4-FFF2-40B4-BE49-F238E27FC236}">
                    <a16:creationId xmlns:a16="http://schemas.microsoft.com/office/drawing/2014/main" id="{C3451C8D-ADE2-6F97-2382-BBC3D0375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8" name="AutoShape 896">
                <a:extLst>
                  <a:ext uri="{FF2B5EF4-FFF2-40B4-BE49-F238E27FC236}">
                    <a16:creationId xmlns:a16="http://schemas.microsoft.com/office/drawing/2014/main" id="{AD2DB891-0B2B-AF25-7D9B-446CA424A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89" name="AutoShape 897">
                <a:extLst>
                  <a:ext uri="{FF2B5EF4-FFF2-40B4-BE49-F238E27FC236}">
                    <a16:creationId xmlns:a16="http://schemas.microsoft.com/office/drawing/2014/main" id="{69732359-0701-4909-47DD-023A67C83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0" name="AutoShape 898">
                <a:extLst>
                  <a:ext uri="{FF2B5EF4-FFF2-40B4-BE49-F238E27FC236}">
                    <a16:creationId xmlns:a16="http://schemas.microsoft.com/office/drawing/2014/main" id="{E08D6234-682C-0FEA-CD01-DFA3605E3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1" name="AutoShape 899">
                <a:extLst>
                  <a:ext uri="{FF2B5EF4-FFF2-40B4-BE49-F238E27FC236}">
                    <a16:creationId xmlns:a16="http://schemas.microsoft.com/office/drawing/2014/main" id="{C618F6C8-05C2-F6EE-9789-B1A9A0BF82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9492" name="Rectangle 900">
              <a:extLst>
                <a:ext uri="{FF2B5EF4-FFF2-40B4-BE49-F238E27FC236}">
                  <a16:creationId xmlns:a16="http://schemas.microsoft.com/office/drawing/2014/main" id="{1D180ABC-015C-BC75-8E9B-A0B43AE41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9493" name="Group 901">
              <a:extLst>
                <a:ext uri="{FF2B5EF4-FFF2-40B4-BE49-F238E27FC236}">
                  <a16:creationId xmlns:a16="http://schemas.microsoft.com/office/drawing/2014/main" id="{55319A1C-D022-823C-B4BB-27C91F05A4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239494" name="AutoShape 902">
                <a:extLst>
                  <a:ext uri="{FF2B5EF4-FFF2-40B4-BE49-F238E27FC236}">
                    <a16:creationId xmlns:a16="http://schemas.microsoft.com/office/drawing/2014/main" id="{5CDBBBBC-4BD1-5F8E-68F4-9978CDC91B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5" name="AutoShape 903">
                <a:extLst>
                  <a:ext uri="{FF2B5EF4-FFF2-40B4-BE49-F238E27FC236}">
                    <a16:creationId xmlns:a16="http://schemas.microsoft.com/office/drawing/2014/main" id="{4D61DAA5-586E-AB2F-BE42-43E32C43E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6" name="AutoShape 904">
                <a:extLst>
                  <a:ext uri="{FF2B5EF4-FFF2-40B4-BE49-F238E27FC236}">
                    <a16:creationId xmlns:a16="http://schemas.microsoft.com/office/drawing/2014/main" id="{8AA6474F-610C-76D9-D5D4-2ED8FF35E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7" name="AutoShape 905">
                <a:extLst>
                  <a:ext uri="{FF2B5EF4-FFF2-40B4-BE49-F238E27FC236}">
                    <a16:creationId xmlns:a16="http://schemas.microsoft.com/office/drawing/2014/main" id="{5AF9EBE6-3318-F2AE-27E2-2DD2F6F8EC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8" name="AutoShape 906">
                <a:extLst>
                  <a:ext uri="{FF2B5EF4-FFF2-40B4-BE49-F238E27FC236}">
                    <a16:creationId xmlns:a16="http://schemas.microsoft.com/office/drawing/2014/main" id="{B39B963B-B444-1F26-BB81-33EB3D2B1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499" name="AutoShape 907">
                <a:extLst>
                  <a:ext uri="{FF2B5EF4-FFF2-40B4-BE49-F238E27FC236}">
                    <a16:creationId xmlns:a16="http://schemas.microsoft.com/office/drawing/2014/main" id="{302A804E-BFE6-4403-4645-A26A51A1C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0" name="AutoShape 908">
                <a:extLst>
                  <a:ext uri="{FF2B5EF4-FFF2-40B4-BE49-F238E27FC236}">
                    <a16:creationId xmlns:a16="http://schemas.microsoft.com/office/drawing/2014/main" id="{E1E239D8-D2C3-7F43-52CF-1FCA15194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1" name="AutoShape 909">
                <a:extLst>
                  <a:ext uri="{FF2B5EF4-FFF2-40B4-BE49-F238E27FC236}">
                    <a16:creationId xmlns:a16="http://schemas.microsoft.com/office/drawing/2014/main" id="{B2F3D707-1F8E-9873-0ACE-C2465FB914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2" name="AutoShape 910">
                <a:extLst>
                  <a:ext uri="{FF2B5EF4-FFF2-40B4-BE49-F238E27FC236}">
                    <a16:creationId xmlns:a16="http://schemas.microsoft.com/office/drawing/2014/main" id="{501D3CE3-AFEB-9E0F-E2E9-E21748EDA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3" name="AutoShape 911">
                <a:extLst>
                  <a:ext uri="{FF2B5EF4-FFF2-40B4-BE49-F238E27FC236}">
                    <a16:creationId xmlns:a16="http://schemas.microsoft.com/office/drawing/2014/main" id="{BEA72657-CBA5-F0AD-206A-F7D1B6BFF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4" name="AutoShape 912">
                <a:extLst>
                  <a:ext uri="{FF2B5EF4-FFF2-40B4-BE49-F238E27FC236}">
                    <a16:creationId xmlns:a16="http://schemas.microsoft.com/office/drawing/2014/main" id="{D2EDCA1C-DC0C-BEEE-9233-4C091E11BD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5" name="AutoShape 913">
                <a:extLst>
                  <a:ext uri="{FF2B5EF4-FFF2-40B4-BE49-F238E27FC236}">
                    <a16:creationId xmlns:a16="http://schemas.microsoft.com/office/drawing/2014/main" id="{73574438-4C79-3AA9-DDC9-F24BC41E02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6" name="AutoShape 914">
                <a:extLst>
                  <a:ext uri="{FF2B5EF4-FFF2-40B4-BE49-F238E27FC236}">
                    <a16:creationId xmlns:a16="http://schemas.microsoft.com/office/drawing/2014/main" id="{F1C471A8-30C8-BD9E-F95D-73750E120D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7" name="AutoShape 915">
                <a:extLst>
                  <a:ext uri="{FF2B5EF4-FFF2-40B4-BE49-F238E27FC236}">
                    <a16:creationId xmlns:a16="http://schemas.microsoft.com/office/drawing/2014/main" id="{41324581-A527-D94B-D54F-2D563BF06B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8" name="AutoShape 916">
                <a:extLst>
                  <a:ext uri="{FF2B5EF4-FFF2-40B4-BE49-F238E27FC236}">
                    <a16:creationId xmlns:a16="http://schemas.microsoft.com/office/drawing/2014/main" id="{77690698-1666-3EB1-17F3-BD8ED000F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09" name="AutoShape 917">
                <a:extLst>
                  <a:ext uri="{FF2B5EF4-FFF2-40B4-BE49-F238E27FC236}">
                    <a16:creationId xmlns:a16="http://schemas.microsoft.com/office/drawing/2014/main" id="{2CB5733F-9E05-B26E-3F72-B21922DA94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0" name="AutoShape 918">
                <a:extLst>
                  <a:ext uri="{FF2B5EF4-FFF2-40B4-BE49-F238E27FC236}">
                    <a16:creationId xmlns:a16="http://schemas.microsoft.com/office/drawing/2014/main" id="{2FE29F73-7515-5430-9BE5-05E3CDA10F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1" name="AutoShape 919">
                <a:extLst>
                  <a:ext uri="{FF2B5EF4-FFF2-40B4-BE49-F238E27FC236}">
                    <a16:creationId xmlns:a16="http://schemas.microsoft.com/office/drawing/2014/main" id="{C07EDA33-2314-347C-B6DB-AC60F5EEA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2" name="AutoShape 920">
                <a:extLst>
                  <a:ext uri="{FF2B5EF4-FFF2-40B4-BE49-F238E27FC236}">
                    <a16:creationId xmlns:a16="http://schemas.microsoft.com/office/drawing/2014/main" id="{69BB0E83-02E5-54A0-EC73-200983F58A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3" name="AutoShape 921">
                <a:extLst>
                  <a:ext uri="{FF2B5EF4-FFF2-40B4-BE49-F238E27FC236}">
                    <a16:creationId xmlns:a16="http://schemas.microsoft.com/office/drawing/2014/main" id="{4D858277-51A2-852F-8902-183252FF1F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4" name="AutoShape 922">
                <a:extLst>
                  <a:ext uri="{FF2B5EF4-FFF2-40B4-BE49-F238E27FC236}">
                    <a16:creationId xmlns:a16="http://schemas.microsoft.com/office/drawing/2014/main" id="{3ED6EC91-A5D5-B75A-E184-DD996C342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5" name="AutoShape 923">
                <a:extLst>
                  <a:ext uri="{FF2B5EF4-FFF2-40B4-BE49-F238E27FC236}">
                    <a16:creationId xmlns:a16="http://schemas.microsoft.com/office/drawing/2014/main" id="{270DD9D3-FFCE-CD45-C540-FE584B6E7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6" name="AutoShape 924">
                <a:extLst>
                  <a:ext uri="{FF2B5EF4-FFF2-40B4-BE49-F238E27FC236}">
                    <a16:creationId xmlns:a16="http://schemas.microsoft.com/office/drawing/2014/main" id="{E6D36B6E-D9BA-9F1E-F178-7AE6688409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7" name="AutoShape 925">
                <a:extLst>
                  <a:ext uri="{FF2B5EF4-FFF2-40B4-BE49-F238E27FC236}">
                    <a16:creationId xmlns:a16="http://schemas.microsoft.com/office/drawing/2014/main" id="{849051D4-7DBC-B06D-6223-6947541CB5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8" name="AutoShape 926">
                <a:extLst>
                  <a:ext uri="{FF2B5EF4-FFF2-40B4-BE49-F238E27FC236}">
                    <a16:creationId xmlns:a16="http://schemas.microsoft.com/office/drawing/2014/main" id="{F214F335-C1A7-460F-E524-508F2A29F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19" name="AutoShape 927">
                <a:extLst>
                  <a:ext uri="{FF2B5EF4-FFF2-40B4-BE49-F238E27FC236}">
                    <a16:creationId xmlns:a16="http://schemas.microsoft.com/office/drawing/2014/main" id="{06879A7A-2D6F-0C48-4A49-0224AE517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0" name="AutoShape 928">
                <a:extLst>
                  <a:ext uri="{FF2B5EF4-FFF2-40B4-BE49-F238E27FC236}">
                    <a16:creationId xmlns:a16="http://schemas.microsoft.com/office/drawing/2014/main" id="{801F7839-F45F-7760-3B72-831C2EB467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1" name="AutoShape 929">
                <a:extLst>
                  <a:ext uri="{FF2B5EF4-FFF2-40B4-BE49-F238E27FC236}">
                    <a16:creationId xmlns:a16="http://schemas.microsoft.com/office/drawing/2014/main" id="{782C498F-C0D2-9EBE-0513-61051CCC7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2" name="AutoShape 930">
                <a:extLst>
                  <a:ext uri="{FF2B5EF4-FFF2-40B4-BE49-F238E27FC236}">
                    <a16:creationId xmlns:a16="http://schemas.microsoft.com/office/drawing/2014/main" id="{5973ED22-DB06-CA51-59AD-29FFC5DFD8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3" name="AutoShape 931">
                <a:extLst>
                  <a:ext uri="{FF2B5EF4-FFF2-40B4-BE49-F238E27FC236}">
                    <a16:creationId xmlns:a16="http://schemas.microsoft.com/office/drawing/2014/main" id="{BD7ACD63-5B40-558A-127B-8535A72FA5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4" name="AutoShape 932">
                <a:extLst>
                  <a:ext uri="{FF2B5EF4-FFF2-40B4-BE49-F238E27FC236}">
                    <a16:creationId xmlns:a16="http://schemas.microsoft.com/office/drawing/2014/main" id="{5DCA27F0-6A16-05C8-A9FC-8A5C73F083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5" name="AutoShape 933">
                <a:extLst>
                  <a:ext uri="{FF2B5EF4-FFF2-40B4-BE49-F238E27FC236}">
                    <a16:creationId xmlns:a16="http://schemas.microsoft.com/office/drawing/2014/main" id="{92D4A9D7-D5A3-4B96-2494-737A304AE2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6" name="AutoShape 934">
                <a:extLst>
                  <a:ext uri="{FF2B5EF4-FFF2-40B4-BE49-F238E27FC236}">
                    <a16:creationId xmlns:a16="http://schemas.microsoft.com/office/drawing/2014/main" id="{AF12FA19-4EEE-C2B4-BC02-2D9FEC761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7" name="AutoShape 935">
                <a:extLst>
                  <a:ext uri="{FF2B5EF4-FFF2-40B4-BE49-F238E27FC236}">
                    <a16:creationId xmlns:a16="http://schemas.microsoft.com/office/drawing/2014/main" id="{3F1F1DE4-2D42-1319-B143-F4AC172DD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8" name="AutoShape 936">
                <a:extLst>
                  <a:ext uri="{FF2B5EF4-FFF2-40B4-BE49-F238E27FC236}">
                    <a16:creationId xmlns:a16="http://schemas.microsoft.com/office/drawing/2014/main" id="{15968D58-CF4E-F86D-6A9F-577D4D6EC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29" name="AutoShape 937">
                <a:extLst>
                  <a:ext uri="{FF2B5EF4-FFF2-40B4-BE49-F238E27FC236}">
                    <a16:creationId xmlns:a16="http://schemas.microsoft.com/office/drawing/2014/main" id="{0A631BC4-C445-6543-739C-8EC2BC1C6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0" name="AutoShape 938">
                <a:extLst>
                  <a:ext uri="{FF2B5EF4-FFF2-40B4-BE49-F238E27FC236}">
                    <a16:creationId xmlns:a16="http://schemas.microsoft.com/office/drawing/2014/main" id="{481B74A6-6223-5AD5-23D8-4B6821934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1" name="AutoShape 939">
                <a:extLst>
                  <a:ext uri="{FF2B5EF4-FFF2-40B4-BE49-F238E27FC236}">
                    <a16:creationId xmlns:a16="http://schemas.microsoft.com/office/drawing/2014/main" id="{2E6C8EBC-8A91-215B-4E4C-321CAB530A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2" name="AutoShape 940">
                <a:extLst>
                  <a:ext uri="{FF2B5EF4-FFF2-40B4-BE49-F238E27FC236}">
                    <a16:creationId xmlns:a16="http://schemas.microsoft.com/office/drawing/2014/main" id="{CC89C635-1E72-419C-FCEE-E79617F57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3" name="AutoShape 941">
                <a:extLst>
                  <a:ext uri="{FF2B5EF4-FFF2-40B4-BE49-F238E27FC236}">
                    <a16:creationId xmlns:a16="http://schemas.microsoft.com/office/drawing/2014/main" id="{9D2B234F-3ADF-9077-9511-7B6AE202E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4" name="AutoShape 942">
                <a:extLst>
                  <a:ext uri="{FF2B5EF4-FFF2-40B4-BE49-F238E27FC236}">
                    <a16:creationId xmlns:a16="http://schemas.microsoft.com/office/drawing/2014/main" id="{F2C6780F-8336-F9D5-9E1E-8FFD4B64C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5" name="AutoShape 943">
                <a:extLst>
                  <a:ext uri="{FF2B5EF4-FFF2-40B4-BE49-F238E27FC236}">
                    <a16:creationId xmlns:a16="http://schemas.microsoft.com/office/drawing/2014/main" id="{21818BDF-8F00-6B89-340A-7497D6DDB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6" name="AutoShape 944">
                <a:extLst>
                  <a:ext uri="{FF2B5EF4-FFF2-40B4-BE49-F238E27FC236}">
                    <a16:creationId xmlns:a16="http://schemas.microsoft.com/office/drawing/2014/main" id="{27F95FEF-1370-0AA5-D6BD-9409A3B9A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7" name="AutoShape 945">
                <a:extLst>
                  <a:ext uri="{FF2B5EF4-FFF2-40B4-BE49-F238E27FC236}">
                    <a16:creationId xmlns:a16="http://schemas.microsoft.com/office/drawing/2014/main" id="{67468A02-BCA4-C23B-EB59-3DE9705A0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8" name="AutoShape 946">
                <a:extLst>
                  <a:ext uri="{FF2B5EF4-FFF2-40B4-BE49-F238E27FC236}">
                    <a16:creationId xmlns:a16="http://schemas.microsoft.com/office/drawing/2014/main" id="{B2D463E1-52CA-5757-B634-79C51E4EC2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39" name="AutoShape 947">
                <a:extLst>
                  <a:ext uri="{FF2B5EF4-FFF2-40B4-BE49-F238E27FC236}">
                    <a16:creationId xmlns:a16="http://schemas.microsoft.com/office/drawing/2014/main" id="{5391F8FC-117E-89A1-B3EF-7521D4650B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0" name="AutoShape 948">
                <a:extLst>
                  <a:ext uri="{FF2B5EF4-FFF2-40B4-BE49-F238E27FC236}">
                    <a16:creationId xmlns:a16="http://schemas.microsoft.com/office/drawing/2014/main" id="{9241D465-555B-1B93-FDDA-B208768DA5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1" name="AutoShape 949">
                <a:extLst>
                  <a:ext uri="{FF2B5EF4-FFF2-40B4-BE49-F238E27FC236}">
                    <a16:creationId xmlns:a16="http://schemas.microsoft.com/office/drawing/2014/main" id="{5848C17F-592F-BE80-5B9E-81BDAA1B3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2" name="AutoShape 950">
                <a:extLst>
                  <a:ext uri="{FF2B5EF4-FFF2-40B4-BE49-F238E27FC236}">
                    <a16:creationId xmlns:a16="http://schemas.microsoft.com/office/drawing/2014/main" id="{A777F14A-A99B-6661-E820-CE2A10926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3" name="AutoShape 951">
                <a:extLst>
                  <a:ext uri="{FF2B5EF4-FFF2-40B4-BE49-F238E27FC236}">
                    <a16:creationId xmlns:a16="http://schemas.microsoft.com/office/drawing/2014/main" id="{A943EE7F-08E7-B198-6415-E48E86D9A4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4" name="AutoShape 952">
                <a:extLst>
                  <a:ext uri="{FF2B5EF4-FFF2-40B4-BE49-F238E27FC236}">
                    <a16:creationId xmlns:a16="http://schemas.microsoft.com/office/drawing/2014/main" id="{12A7BB18-1965-E96F-4FBF-AE9F0727C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5" name="AutoShape 953">
                <a:extLst>
                  <a:ext uri="{FF2B5EF4-FFF2-40B4-BE49-F238E27FC236}">
                    <a16:creationId xmlns:a16="http://schemas.microsoft.com/office/drawing/2014/main" id="{C3E483C9-79E4-80A9-D7E9-CD0CE66593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6" name="AutoShape 954">
                <a:extLst>
                  <a:ext uri="{FF2B5EF4-FFF2-40B4-BE49-F238E27FC236}">
                    <a16:creationId xmlns:a16="http://schemas.microsoft.com/office/drawing/2014/main" id="{747BFECE-F483-C85F-EE64-E6CFBD9318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7" name="AutoShape 955">
                <a:extLst>
                  <a:ext uri="{FF2B5EF4-FFF2-40B4-BE49-F238E27FC236}">
                    <a16:creationId xmlns:a16="http://schemas.microsoft.com/office/drawing/2014/main" id="{F316DDB4-E727-BF12-A9E4-78D381179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8" name="AutoShape 956">
                <a:extLst>
                  <a:ext uri="{FF2B5EF4-FFF2-40B4-BE49-F238E27FC236}">
                    <a16:creationId xmlns:a16="http://schemas.microsoft.com/office/drawing/2014/main" id="{5EA5442E-2418-F894-713B-4CCE25ECB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49" name="AutoShape 957">
                <a:extLst>
                  <a:ext uri="{FF2B5EF4-FFF2-40B4-BE49-F238E27FC236}">
                    <a16:creationId xmlns:a16="http://schemas.microsoft.com/office/drawing/2014/main" id="{F3969D79-A988-CCEC-DF15-469E1183D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0" name="AutoShape 958">
                <a:extLst>
                  <a:ext uri="{FF2B5EF4-FFF2-40B4-BE49-F238E27FC236}">
                    <a16:creationId xmlns:a16="http://schemas.microsoft.com/office/drawing/2014/main" id="{6D5B9875-2638-B263-4841-B481E114FF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1" name="AutoShape 959">
                <a:extLst>
                  <a:ext uri="{FF2B5EF4-FFF2-40B4-BE49-F238E27FC236}">
                    <a16:creationId xmlns:a16="http://schemas.microsoft.com/office/drawing/2014/main" id="{E7157C6D-FA25-47FB-0FBE-7EA2F4E35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2" name="AutoShape 960">
                <a:extLst>
                  <a:ext uri="{FF2B5EF4-FFF2-40B4-BE49-F238E27FC236}">
                    <a16:creationId xmlns:a16="http://schemas.microsoft.com/office/drawing/2014/main" id="{495F8ED2-C6D4-85B7-B8A5-B4D7CFCD21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3" name="AutoShape 961">
                <a:extLst>
                  <a:ext uri="{FF2B5EF4-FFF2-40B4-BE49-F238E27FC236}">
                    <a16:creationId xmlns:a16="http://schemas.microsoft.com/office/drawing/2014/main" id="{7DA30AA0-9E33-AFF6-299C-2C4E99E42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4" name="AutoShape 962">
                <a:extLst>
                  <a:ext uri="{FF2B5EF4-FFF2-40B4-BE49-F238E27FC236}">
                    <a16:creationId xmlns:a16="http://schemas.microsoft.com/office/drawing/2014/main" id="{7974A272-A170-5403-EB7C-B6722F53D0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5" name="AutoShape 963">
                <a:extLst>
                  <a:ext uri="{FF2B5EF4-FFF2-40B4-BE49-F238E27FC236}">
                    <a16:creationId xmlns:a16="http://schemas.microsoft.com/office/drawing/2014/main" id="{D9A023FB-60AA-B58F-96EE-EAAE29FC7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6" name="AutoShape 964">
                <a:extLst>
                  <a:ext uri="{FF2B5EF4-FFF2-40B4-BE49-F238E27FC236}">
                    <a16:creationId xmlns:a16="http://schemas.microsoft.com/office/drawing/2014/main" id="{7B480741-A5CB-8E93-30C0-926E0BAC9F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7" name="AutoShape 965">
                <a:extLst>
                  <a:ext uri="{FF2B5EF4-FFF2-40B4-BE49-F238E27FC236}">
                    <a16:creationId xmlns:a16="http://schemas.microsoft.com/office/drawing/2014/main" id="{EDAA3E81-7622-51C9-0622-EE77481A8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8" name="AutoShape 966">
                <a:extLst>
                  <a:ext uri="{FF2B5EF4-FFF2-40B4-BE49-F238E27FC236}">
                    <a16:creationId xmlns:a16="http://schemas.microsoft.com/office/drawing/2014/main" id="{3677254E-D86D-875D-573F-29C64A33E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59" name="AutoShape 967">
                <a:extLst>
                  <a:ext uri="{FF2B5EF4-FFF2-40B4-BE49-F238E27FC236}">
                    <a16:creationId xmlns:a16="http://schemas.microsoft.com/office/drawing/2014/main" id="{3C9C353E-B08F-1AD1-F454-669D3DA66E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0" name="AutoShape 968">
                <a:extLst>
                  <a:ext uri="{FF2B5EF4-FFF2-40B4-BE49-F238E27FC236}">
                    <a16:creationId xmlns:a16="http://schemas.microsoft.com/office/drawing/2014/main" id="{796BECD1-3B11-908C-EBD0-9B18675C36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1" name="AutoShape 969">
                <a:extLst>
                  <a:ext uri="{FF2B5EF4-FFF2-40B4-BE49-F238E27FC236}">
                    <a16:creationId xmlns:a16="http://schemas.microsoft.com/office/drawing/2014/main" id="{85DA39BC-6DA3-CF91-4B28-F8A5A48E82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2" name="AutoShape 970">
                <a:extLst>
                  <a:ext uri="{FF2B5EF4-FFF2-40B4-BE49-F238E27FC236}">
                    <a16:creationId xmlns:a16="http://schemas.microsoft.com/office/drawing/2014/main" id="{9E1FE764-51BB-3938-7B3B-390EF34022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3" name="AutoShape 971">
                <a:extLst>
                  <a:ext uri="{FF2B5EF4-FFF2-40B4-BE49-F238E27FC236}">
                    <a16:creationId xmlns:a16="http://schemas.microsoft.com/office/drawing/2014/main" id="{960C941F-729C-C183-E3B1-DCB2E293A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4" name="AutoShape 972">
                <a:extLst>
                  <a:ext uri="{FF2B5EF4-FFF2-40B4-BE49-F238E27FC236}">
                    <a16:creationId xmlns:a16="http://schemas.microsoft.com/office/drawing/2014/main" id="{9CB81DA6-E4EA-B960-4810-A8110C0572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5" name="AutoShape 973">
                <a:extLst>
                  <a:ext uri="{FF2B5EF4-FFF2-40B4-BE49-F238E27FC236}">
                    <a16:creationId xmlns:a16="http://schemas.microsoft.com/office/drawing/2014/main" id="{A4377901-EE62-47B1-5099-76166EA37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6" name="AutoShape 974">
                <a:extLst>
                  <a:ext uri="{FF2B5EF4-FFF2-40B4-BE49-F238E27FC236}">
                    <a16:creationId xmlns:a16="http://schemas.microsoft.com/office/drawing/2014/main" id="{14E74D3A-A711-AF63-AD99-0A15A856CD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7" name="AutoShape 975">
                <a:extLst>
                  <a:ext uri="{FF2B5EF4-FFF2-40B4-BE49-F238E27FC236}">
                    <a16:creationId xmlns:a16="http://schemas.microsoft.com/office/drawing/2014/main" id="{499429AF-A645-D073-E1DE-218B01719D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8" name="AutoShape 976">
                <a:extLst>
                  <a:ext uri="{FF2B5EF4-FFF2-40B4-BE49-F238E27FC236}">
                    <a16:creationId xmlns:a16="http://schemas.microsoft.com/office/drawing/2014/main" id="{53CEFC94-3567-8985-4160-A1406894FA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69" name="AutoShape 977">
                <a:extLst>
                  <a:ext uri="{FF2B5EF4-FFF2-40B4-BE49-F238E27FC236}">
                    <a16:creationId xmlns:a16="http://schemas.microsoft.com/office/drawing/2014/main" id="{0AF78817-373F-E9C1-6D1C-7F0663986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0" name="AutoShape 978">
                <a:extLst>
                  <a:ext uri="{FF2B5EF4-FFF2-40B4-BE49-F238E27FC236}">
                    <a16:creationId xmlns:a16="http://schemas.microsoft.com/office/drawing/2014/main" id="{606BBC4E-97B8-8B59-F341-5010FDDDF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1" name="AutoShape 979">
                <a:extLst>
                  <a:ext uri="{FF2B5EF4-FFF2-40B4-BE49-F238E27FC236}">
                    <a16:creationId xmlns:a16="http://schemas.microsoft.com/office/drawing/2014/main" id="{9E8802B0-BF42-F7F0-EE98-7EB23C14B7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2" name="AutoShape 980">
                <a:extLst>
                  <a:ext uri="{FF2B5EF4-FFF2-40B4-BE49-F238E27FC236}">
                    <a16:creationId xmlns:a16="http://schemas.microsoft.com/office/drawing/2014/main" id="{A882550F-A050-E529-4633-04AE7CCD1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3" name="AutoShape 981">
                <a:extLst>
                  <a:ext uri="{FF2B5EF4-FFF2-40B4-BE49-F238E27FC236}">
                    <a16:creationId xmlns:a16="http://schemas.microsoft.com/office/drawing/2014/main" id="{025B5F6F-15C9-B289-E51E-23905DF1D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4" name="AutoShape 982">
                <a:extLst>
                  <a:ext uri="{FF2B5EF4-FFF2-40B4-BE49-F238E27FC236}">
                    <a16:creationId xmlns:a16="http://schemas.microsoft.com/office/drawing/2014/main" id="{CFD9F6A9-236D-983A-BD04-75F028A89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5" name="AutoShape 983">
                <a:extLst>
                  <a:ext uri="{FF2B5EF4-FFF2-40B4-BE49-F238E27FC236}">
                    <a16:creationId xmlns:a16="http://schemas.microsoft.com/office/drawing/2014/main" id="{089592A1-726A-E0C0-9BD4-69D8F0E0E1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6" name="AutoShape 984">
                <a:extLst>
                  <a:ext uri="{FF2B5EF4-FFF2-40B4-BE49-F238E27FC236}">
                    <a16:creationId xmlns:a16="http://schemas.microsoft.com/office/drawing/2014/main" id="{D90A308C-89D1-D5C9-0679-3F65B147F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7" name="AutoShape 985">
                <a:extLst>
                  <a:ext uri="{FF2B5EF4-FFF2-40B4-BE49-F238E27FC236}">
                    <a16:creationId xmlns:a16="http://schemas.microsoft.com/office/drawing/2014/main" id="{9CE18A0B-6A44-38C5-4235-D535D93BA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8" name="AutoShape 986">
                <a:extLst>
                  <a:ext uri="{FF2B5EF4-FFF2-40B4-BE49-F238E27FC236}">
                    <a16:creationId xmlns:a16="http://schemas.microsoft.com/office/drawing/2014/main" id="{826CCFFE-F9FC-5B5B-B045-F1B9955DC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79" name="AutoShape 987">
                <a:extLst>
                  <a:ext uri="{FF2B5EF4-FFF2-40B4-BE49-F238E27FC236}">
                    <a16:creationId xmlns:a16="http://schemas.microsoft.com/office/drawing/2014/main" id="{B426C0B6-0066-9EF4-ED08-3B6A7145B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0" name="AutoShape 988">
                <a:extLst>
                  <a:ext uri="{FF2B5EF4-FFF2-40B4-BE49-F238E27FC236}">
                    <a16:creationId xmlns:a16="http://schemas.microsoft.com/office/drawing/2014/main" id="{A3661021-6689-2C2D-2BA0-9BB99C92DC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1" name="AutoShape 989">
                <a:extLst>
                  <a:ext uri="{FF2B5EF4-FFF2-40B4-BE49-F238E27FC236}">
                    <a16:creationId xmlns:a16="http://schemas.microsoft.com/office/drawing/2014/main" id="{C0E87E3E-A248-55C8-6303-DA977B93EB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2" name="AutoShape 990">
                <a:extLst>
                  <a:ext uri="{FF2B5EF4-FFF2-40B4-BE49-F238E27FC236}">
                    <a16:creationId xmlns:a16="http://schemas.microsoft.com/office/drawing/2014/main" id="{EF782CE1-D373-B0D4-D48E-780D09A828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3" name="AutoShape 991">
                <a:extLst>
                  <a:ext uri="{FF2B5EF4-FFF2-40B4-BE49-F238E27FC236}">
                    <a16:creationId xmlns:a16="http://schemas.microsoft.com/office/drawing/2014/main" id="{7EED9562-F14D-876F-EA90-335382556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4" name="AutoShape 992">
                <a:extLst>
                  <a:ext uri="{FF2B5EF4-FFF2-40B4-BE49-F238E27FC236}">
                    <a16:creationId xmlns:a16="http://schemas.microsoft.com/office/drawing/2014/main" id="{FED03A42-EA0E-7735-850F-19654A0AF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5" name="AutoShape 993">
                <a:extLst>
                  <a:ext uri="{FF2B5EF4-FFF2-40B4-BE49-F238E27FC236}">
                    <a16:creationId xmlns:a16="http://schemas.microsoft.com/office/drawing/2014/main" id="{596E6705-4339-CD34-6EF4-52F4E2115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6" name="AutoShape 994">
                <a:extLst>
                  <a:ext uri="{FF2B5EF4-FFF2-40B4-BE49-F238E27FC236}">
                    <a16:creationId xmlns:a16="http://schemas.microsoft.com/office/drawing/2014/main" id="{CF244A99-6AC6-5F36-88C9-D86CC5F8C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7" name="AutoShape 995">
                <a:extLst>
                  <a:ext uri="{FF2B5EF4-FFF2-40B4-BE49-F238E27FC236}">
                    <a16:creationId xmlns:a16="http://schemas.microsoft.com/office/drawing/2014/main" id="{71FDB9DE-5C6E-1677-37FC-EAADB00AE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8" name="AutoShape 996">
                <a:extLst>
                  <a:ext uri="{FF2B5EF4-FFF2-40B4-BE49-F238E27FC236}">
                    <a16:creationId xmlns:a16="http://schemas.microsoft.com/office/drawing/2014/main" id="{724FF10B-A743-BC30-F0F7-9922657EA3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89" name="AutoShape 997">
                <a:extLst>
                  <a:ext uri="{FF2B5EF4-FFF2-40B4-BE49-F238E27FC236}">
                    <a16:creationId xmlns:a16="http://schemas.microsoft.com/office/drawing/2014/main" id="{501EA77E-150C-532E-8CEA-6182FDF58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0" name="AutoShape 998">
                <a:extLst>
                  <a:ext uri="{FF2B5EF4-FFF2-40B4-BE49-F238E27FC236}">
                    <a16:creationId xmlns:a16="http://schemas.microsoft.com/office/drawing/2014/main" id="{115AFC9C-6F13-FD36-C5E5-0EB3910874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1" name="AutoShape 999">
                <a:extLst>
                  <a:ext uri="{FF2B5EF4-FFF2-40B4-BE49-F238E27FC236}">
                    <a16:creationId xmlns:a16="http://schemas.microsoft.com/office/drawing/2014/main" id="{FA1FA29E-751E-5412-4B2F-7553476EC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2" name="AutoShape 1000">
                <a:extLst>
                  <a:ext uri="{FF2B5EF4-FFF2-40B4-BE49-F238E27FC236}">
                    <a16:creationId xmlns:a16="http://schemas.microsoft.com/office/drawing/2014/main" id="{EA664F40-A427-4BE0-411E-6BE8461CA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3" name="AutoShape 1001">
                <a:extLst>
                  <a:ext uri="{FF2B5EF4-FFF2-40B4-BE49-F238E27FC236}">
                    <a16:creationId xmlns:a16="http://schemas.microsoft.com/office/drawing/2014/main" id="{7327BFE8-9642-4E0D-2757-29BF4C16B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4" name="AutoShape 1002">
                <a:extLst>
                  <a:ext uri="{FF2B5EF4-FFF2-40B4-BE49-F238E27FC236}">
                    <a16:creationId xmlns:a16="http://schemas.microsoft.com/office/drawing/2014/main" id="{F5D960BE-FC6F-7305-76F6-882AFC041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9595" name="AutoShape 1003">
                <a:extLst>
                  <a:ext uri="{FF2B5EF4-FFF2-40B4-BE49-F238E27FC236}">
                    <a16:creationId xmlns:a16="http://schemas.microsoft.com/office/drawing/2014/main" id="{1E55032B-EDDE-8238-9AE7-C9F778790E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9596" name="Rectangle 1004">
              <a:extLst>
                <a:ext uri="{FF2B5EF4-FFF2-40B4-BE49-F238E27FC236}">
                  <a16:creationId xmlns:a16="http://schemas.microsoft.com/office/drawing/2014/main" id="{1E435D4E-3153-C1B2-6A18-F6F00B748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9597" name="Rectangle 1005">
              <a:extLst>
                <a:ext uri="{FF2B5EF4-FFF2-40B4-BE49-F238E27FC236}">
                  <a16:creationId xmlns:a16="http://schemas.microsoft.com/office/drawing/2014/main" id="{CA4270BE-B1FB-C645-040E-41FF7CB6B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9610" name="Group 1018">
            <a:extLst>
              <a:ext uri="{FF2B5EF4-FFF2-40B4-BE49-F238E27FC236}">
                <a16:creationId xmlns:a16="http://schemas.microsoft.com/office/drawing/2014/main" id="{7AB0A208-FDFC-FC53-1099-9AE7F91DE1B1}"/>
              </a:ext>
            </a:extLst>
          </p:cNvPr>
          <p:cNvGrpSpPr>
            <a:grpSpLocks/>
          </p:cNvGrpSpPr>
          <p:nvPr/>
        </p:nvGrpSpPr>
        <p:grpSpPr bwMode="auto">
          <a:xfrm>
            <a:off x="7204075" y="2286000"/>
            <a:ext cx="720725" cy="3598863"/>
            <a:chOff x="4538" y="1440"/>
            <a:chExt cx="454" cy="2267"/>
          </a:xfrm>
        </p:grpSpPr>
        <p:cxnSp>
          <p:nvCxnSpPr>
            <p:cNvPr id="239016" name="AutoShape 424">
              <a:extLst>
                <a:ext uri="{FF2B5EF4-FFF2-40B4-BE49-F238E27FC236}">
                  <a16:creationId xmlns:a16="http://schemas.microsoft.com/office/drawing/2014/main" id="{B9632EA1-5AFF-13FF-53BA-0C04F2BBCA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38" y="3705"/>
              <a:ext cx="454" cy="2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17" name="AutoShape 425">
              <a:extLst>
                <a:ext uri="{FF2B5EF4-FFF2-40B4-BE49-F238E27FC236}">
                  <a16:creationId xmlns:a16="http://schemas.microsoft.com/office/drawing/2014/main" id="{E166EEA9-D01B-3C71-06AC-0B52BC6309E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38" y="1440"/>
              <a:ext cx="454" cy="1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239018" name="AutoShape 426">
            <a:extLst>
              <a:ext uri="{FF2B5EF4-FFF2-40B4-BE49-F238E27FC236}">
                <a16:creationId xmlns:a16="http://schemas.microsoft.com/office/drawing/2014/main" id="{58450DA5-A505-FF28-CFBE-0B2E0118D7A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45075" y="2287588"/>
            <a:ext cx="719138" cy="717550"/>
          </a:xfrm>
          <a:prstGeom prst="straightConnector1">
            <a:avLst/>
          </a:prstGeom>
          <a:noFill/>
          <a:ln w="76200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39611" name="Group 1019">
            <a:extLst>
              <a:ext uri="{FF2B5EF4-FFF2-40B4-BE49-F238E27FC236}">
                <a16:creationId xmlns:a16="http://schemas.microsoft.com/office/drawing/2014/main" id="{ABC56993-D267-E9B4-03EB-9C55A292313E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2286000"/>
            <a:ext cx="3600450" cy="3598863"/>
            <a:chOff x="2724" y="1440"/>
            <a:chExt cx="2268" cy="2267"/>
          </a:xfrm>
        </p:grpSpPr>
        <p:cxnSp>
          <p:nvCxnSpPr>
            <p:cNvPr id="239019" name="AutoShape 427">
              <a:extLst>
                <a:ext uri="{FF2B5EF4-FFF2-40B4-BE49-F238E27FC236}">
                  <a16:creationId xmlns:a16="http://schemas.microsoft.com/office/drawing/2014/main" id="{8B18E12D-99E3-1B86-26AF-FD1E2D3315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631" y="2345"/>
              <a:ext cx="0" cy="45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0" name="AutoShape 428">
              <a:extLst>
                <a:ext uri="{FF2B5EF4-FFF2-40B4-BE49-F238E27FC236}">
                  <a16:creationId xmlns:a16="http://schemas.microsoft.com/office/drawing/2014/main" id="{E62EB83E-85CB-F38C-8787-81BD8437FC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31" y="2345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1" name="AutoShape 429">
              <a:extLst>
                <a:ext uri="{FF2B5EF4-FFF2-40B4-BE49-F238E27FC236}">
                  <a16:creationId xmlns:a16="http://schemas.microsoft.com/office/drawing/2014/main" id="{FA2961EA-1C6D-E9B4-5CF8-4CAB69A285A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3" y="2345"/>
              <a:ext cx="2" cy="456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2" name="AutoShape 430">
              <a:extLst>
                <a:ext uri="{FF2B5EF4-FFF2-40B4-BE49-F238E27FC236}">
                  <a16:creationId xmlns:a16="http://schemas.microsoft.com/office/drawing/2014/main" id="{B1689394-BDF9-7D85-E3EE-3169093F67F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2801"/>
              <a:ext cx="452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3" name="AutoShape 431">
              <a:extLst>
                <a:ext uri="{FF2B5EF4-FFF2-40B4-BE49-F238E27FC236}">
                  <a16:creationId xmlns:a16="http://schemas.microsoft.com/office/drawing/2014/main" id="{96F80AA2-93A6-6F9B-A3CB-DC71E3EC16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178" y="3253"/>
              <a:ext cx="453" cy="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4" name="AutoShape 432">
              <a:extLst>
                <a:ext uri="{FF2B5EF4-FFF2-40B4-BE49-F238E27FC236}">
                  <a16:creationId xmlns:a16="http://schemas.microsoft.com/office/drawing/2014/main" id="{AF597C4E-0380-46B6-878F-2CC1F81DD0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176" y="2801"/>
              <a:ext cx="2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5" name="AutoShape 433">
              <a:extLst>
                <a:ext uri="{FF2B5EF4-FFF2-40B4-BE49-F238E27FC236}">
                  <a16:creationId xmlns:a16="http://schemas.microsoft.com/office/drawing/2014/main" id="{51395669-0FCA-449E-7398-6267AA3103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76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6" name="AutoShape 434">
              <a:extLst>
                <a:ext uri="{FF2B5EF4-FFF2-40B4-BE49-F238E27FC236}">
                  <a16:creationId xmlns:a16="http://schemas.microsoft.com/office/drawing/2014/main" id="{92126302-BFB6-C8CF-15C8-2E08CC4774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76" y="1894"/>
              <a:ext cx="455" cy="454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7" name="AutoShape 435">
              <a:extLst>
                <a:ext uri="{FF2B5EF4-FFF2-40B4-BE49-F238E27FC236}">
                  <a16:creationId xmlns:a16="http://schemas.microsoft.com/office/drawing/2014/main" id="{B3DAE066-F785-F317-FDEB-A874DB425C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631" y="1894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8" name="AutoShape 436">
              <a:extLst>
                <a:ext uri="{FF2B5EF4-FFF2-40B4-BE49-F238E27FC236}">
                  <a16:creationId xmlns:a16="http://schemas.microsoft.com/office/drawing/2014/main" id="{0EAC644A-84FF-BEC0-D667-2E7751937A1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84" y="1892"/>
              <a:ext cx="455" cy="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29" name="AutoShape 437">
              <a:extLst>
                <a:ext uri="{FF2B5EF4-FFF2-40B4-BE49-F238E27FC236}">
                  <a16:creationId xmlns:a16="http://schemas.microsoft.com/office/drawing/2014/main" id="{67CE6627-C88F-A3D1-FA2D-7FF7F7E774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538" y="1892"/>
              <a:ext cx="1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0" name="AutoShape 438">
              <a:extLst>
                <a:ext uri="{FF2B5EF4-FFF2-40B4-BE49-F238E27FC236}">
                  <a16:creationId xmlns:a16="http://schemas.microsoft.com/office/drawing/2014/main" id="{85F0185F-AE93-2534-F339-CD055C0C6E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38" y="2347"/>
              <a:ext cx="0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1" name="AutoShape 439">
              <a:extLst>
                <a:ext uri="{FF2B5EF4-FFF2-40B4-BE49-F238E27FC236}">
                  <a16:creationId xmlns:a16="http://schemas.microsoft.com/office/drawing/2014/main" id="{DF27D555-55EB-9D6A-4A8C-A389BCCCCD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3" y="2799"/>
              <a:ext cx="455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2" name="AutoShape 440">
              <a:extLst>
                <a:ext uri="{FF2B5EF4-FFF2-40B4-BE49-F238E27FC236}">
                  <a16:creationId xmlns:a16="http://schemas.microsoft.com/office/drawing/2014/main" id="{ADF46F59-3C6F-CDD1-6078-FF3DFFD939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3254"/>
              <a:ext cx="452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3" name="AutoShape 441">
              <a:extLst>
                <a:ext uri="{FF2B5EF4-FFF2-40B4-BE49-F238E27FC236}">
                  <a16:creationId xmlns:a16="http://schemas.microsoft.com/office/drawing/2014/main" id="{F34DCD6D-4E28-1133-F5EA-9FAB8292F3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3705"/>
              <a:ext cx="453" cy="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4" name="AutoShape 442">
              <a:extLst>
                <a:ext uri="{FF2B5EF4-FFF2-40B4-BE49-F238E27FC236}">
                  <a16:creationId xmlns:a16="http://schemas.microsoft.com/office/drawing/2014/main" id="{6D9C3042-ECF4-5378-4D3E-AE8D53E874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84" y="3707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5" name="AutoShape 443">
              <a:extLst>
                <a:ext uri="{FF2B5EF4-FFF2-40B4-BE49-F238E27FC236}">
                  <a16:creationId xmlns:a16="http://schemas.microsoft.com/office/drawing/2014/main" id="{025729BB-762D-0DE5-9F58-B4D33FBB42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990" y="3254"/>
              <a:ext cx="2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6" name="AutoShape 444">
              <a:extLst>
                <a:ext uri="{FF2B5EF4-FFF2-40B4-BE49-F238E27FC236}">
                  <a16:creationId xmlns:a16="http://schemas.microsoft.com/office/drawing/2014/main" id="{E35E3420-198A-0D33-7ABC-DD13390FA1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80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7" name="AutoShape 445">
              <a:extLst>
                <a:ext uri="{FF2B5EF4-FFF2-40B4-BE49-F238E27FC236}">
                  <a16:creationId xmlns:a16="http://schemas.microsoft.com/office/drawing/2014/main" id="{5A1941AD-3A09-C3C3-6043-D8BAE3A84AA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38" y="2801"/>
              <a:ext cx="452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8" name="AutoShape 446">
              <a:extLst>
                <a:ext uri="{FF2B5EF4-FFF2-40B4-BE49-F238E27FC236}">
                  <a16:creationId xmlns:a16="http://schemas.microsoft.com/office/drawing/2014/main" id="{2460A3F5-97C2-7764-E82D-349FFE99216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39" name="AutoShape 447">
              <a:extLst>
                <a:ext uri="{FF2B5EF4-FFF2-40B4-BE49-F238E27FC236}">
                  <a16:creationId xmlns:a16="http://schemas.microsoft.com/office/drawing/2014/main" id="{A00BB9E3-B4A4-837B-B654-42B50FA19D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2" y="1440"/>
              <a:ext cx="0" cy="452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0" name="AutoShape 448">
              <a:extLst>
                <a:ext uri="{FF2B5EF4-FFF2-40B4-BE49-F238E27FC236}">
                  <a16:creationId xmlns:a16="http://schemas.microsoft.com/office/drawing/2014/main" id="{46AC3581-E370-F2A7-A8DE-FAAABFFEF0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4" y="1441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1" name="AutoShape 449">
              <a:extLst>
                <a:ext uri="{FF2B5EF4-FFF2-40B4-BE49-F238E27FC236}">
                  <a16:creationId xmlns:a16="http://schemas.microsoft.com/office/drawing/2014/main" id="{91B46D53-41AE-9376-5A29-ADA2FAEF99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1441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2" name="AutoShape 450">
              <a:extLst>
                <a:ext uri="{FF2B5EF4-FFF2-40B4-BE49-F238E27FC236}">
                  <a16:creationId xmlns:a16="http://schemas.microsoft.com/office/drawing/2014/main" id="{61F19729-858B-854A-56F8-F1732D7B38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454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3" name="AutoShape 451">
              <a:extLst>
                <a:ext uri="{FF2B5EF4-FFF2-40B4-BE49-F238E27FC236}">
                  <a16:creationId xmlns:a16="http://schemas.microsoft.com/office/drawing/2014/main" id="{D86B56EB-037D-4B13-5A52-F6584D330E1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4" name="AutoShape 452">
              <a:extLst>
                <a:ext uri="{FF2B5EF4-FFF2-40B4-BE49-F238E27FC236}">
                  <a16:creationId xmlns:a16="http://schemas.microsoft.com/office/drawing/2014/main" id="{76B64B49-F4BE-76FE-16B8-5CBEB2EDF3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5" name="AutoShape 453">
              <a:extLst>
                <a:ext uri="{FF2B5EF4-FFF2-40B4-BE49-F238E27FC236}">
                  <a16:creationId xmlns:a16="http://schemas.microsoft.com/office/drawing/2014/main" id="{A6833198-CE5A-91FD-B229-D267C06B69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24" y="1893"/>
              <a:ext cx="454" cy="455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6" name="AutoShape 454">
              <a:extLst>
                <a:ext uri="{FF2B5EF4-FFF2-40B4-BE49-F238E27FC236}">
                  <a16:creationId xmlns:a16="http://schemas.microsoft.com/office/drawing/2014/main" id="{1ACC2DDB-4A65-6842-E22B-CC95892A68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7" name="AutoShape 455">
              <a:extLst>
                <a:ext uri="{FF2B5EF4-FFF2-40B4-BE49-F238E27FC236}">
                  <a16:creationId xmlns:a16="http://schemas.microsoft.com/office/drawing/2014/main" id="{6BC9C212-1293-D114-B78B-C57CCA18C7B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0" cy="453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8" name="AutoShape 456">
              <a:extLst>
                <a:ext uri="{FF2B5EF4-FFF2-40B4-BE49-F238E27FC236}">
                  <a16:creationId xmlns:a16="http://schemas.microsoft.com/office/drawing/2014/main" id="{82585AA1-C317-8DED-BE7F-90C801C7E3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451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49" name="AutoShape 457">
              <a:extLst>
                <a:ext uri="{FF2B5EF4-FFF2-40B4-BE49-F238E27FC236}">
                  <a16:creationId xmlns:a16="http://schemas.microsoft.com/office/drawing/2014/main" id="{B8C38A50-B219-D904-10DA-FB9A225479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050" name="AutoShape 458">
              <a:extLst>
                <a:ext uri="{FF2B5EF4-FFF2-40B4-BE49-F238E27FC236}">
                  <a16:creationId xmlns:a16="http://schemas.microsoft.com/office/drawing/2014/main" id="{E5C4D8C8-5B07-088E-1517-CC1EFA9CB6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50800">
              <a:solidFill>
                <a:srgbClr val="5F5F5F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9051" name="Oval 459">
            <a:extLst>
              <a:ext uri="{FF2B5EF4-FFF2-40B4-BE49-F238E27FC236}">
                <a16:creationId xmlns:a16="http://schemas.microsoft.com/office/drawing/2014/main" id="{79EC5B67-469D-4276-6033-BADC49E21D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80075" y="4341813"/>
            <a:ext cx="144463" cy="144462"/>
          </a:xfrm>
          <a:prstGeom prst="ellipse">
            <a:avLst/>
          </a:prstGeom>
          <a:solidFill>
            <a:srgbClr val="FF0000"/>
          </a:solidFill>
          <a:ln w="9525">
            <a:solidFill>
              <a:srgbClr val="5F5F5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9014" name="Rectangle 422">
            <a:extLst>
              <a:ext uri="{FF2B5EF4-FFF2-40B4-BE49-F238E27FC236}">
                <a16:creationId xmlns:a16="http://schemas.microsoft.com/office/drawing/2014/main" id="{68D2E87C-7681-0C46-6CE6-CAAE28A86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Example: EdgeBreaker on a Torus (4: graph)</a:t>
            </a:r>
          </a:p>
        </p:txBody>
      </p:sp>
      <p:cxnSp>
        <p:nvCxnSpPr>
          <p:cNvPr id="239355" name="AutoShape 763">
            <a:extLst>
              <a:ext uri="{FF2B5EF4-FFF2-40B4-BE49-F238E27FC236}">
                <a16:creationId xmlns:a16="http://schemas.microsoft.com/office/drawing/2014/main" id="{F669D687-F226-E0A6-7008-3486A0957A7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64213" y="3722688"/>
            <a:ext cx="1587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56" name="AutoShape 764">
            <a:extLst>
              <a:ext uri="{FF2B5EF4-FFF2-40B4-BE49-F238E27FC236}">
                <a16:creationId xmlns:a16="http://schemas.microsoft.com/office/drawing/2014/main" id="{6073AF73-E77A-F922-332E-4FACF85B6AC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16638" y="3722688"/>
            <a:ext cx="360362" cy="15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57" name="AutoShape 765">
            <a:extLst>
              <a:ext uri="{FF2B5EF4-FFF2-40B4-BE49-F238E27FC236}">
                <a16:creationId xmlns:a16="http://schemas.microsoft.com/office/drawing/2014/main" id="{952DA9D8-84FF-3521-1AA7-411CD7C7105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77000" y="4057650"/>
            <a:ext cx="1588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58" name="AutoShape 766">
            <a:extLst>
              <a:ext uri="{FF2B5EF4-FFF2-40B4-BE49-F238E27FC236}">
                <a16:creationId xmlns:a16="http://schemas.microsoft.com/office/drawing/2014/main" id="{728D542C-DFD4-2586-429E-0C287D3AC32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57863" y="4800600"/>
            <a:ext cx="358775" cy="3603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59" name="AutoShape 767">
            <a:extLst>
              <a:ext uri="{FF2B5EF4-FFF2-40B4-BE49-F238E27FC236}">
                <a16:creationId xmlns:a16="http://schemas.microsoft.com/office/drawing/2014/main" id="{F29F232B-32D4-63AF-C443-A6BCC434925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045075" y="5164138"/>
            <a:ext cx="360363" cy="1587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0" name="AutoShape 768">
            <a:extLst>
              <a:ext uri="{FF2B5EF4-FFF2-40B4-BE49-F238E27FC236}">
                <a16:creationId xmlns:a16="http://schemas.microsoft.com/office/drawing/2014/main" id="{18C8DDEE-54BE-7CE8-5A8C-6A95C2613CB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041900" y="4446588"/>
            <a:ext cx="1588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1" name="AutoShape 769">
            <a:extLst>
              <a:ext uri="{FF2B5EF4-FFF2-40B4-BE49-F238E27FC236}">
                <a16:creationId xmlns:a16="http://schemas.microsoft.com/office/drawing/2014/main" id="{DCCD9392-B359-F270-7FEC-8F0CB7DBC9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041900" y="3727450"/>
            <a:ext cx="1588" cy="3603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2" name="AutoShape 770">
            <a:extLst>
              <a:ext uri="{FF2B5EF4-FFF2-40B4-BE49-F238E27FC236}">
                <a16:creationId xmlns:a16="http://schemas.microsoft.com/office/drawing/2014/main" id="{798B813B-1875-C069-1E10-590AC2607DD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397500" y="3006725"/>
            <a:ext cx="361950" cy="360363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3" name="AutoShape 771">
            <a:extLst>
              <a:ext uri="{FF2B5EF4-FFF2-40B4-BE49-F238E27FC236}">
                <a16:creationId xmlns:a16="http://schemas.microsoft.com/office/drawing/2014/main" id="{9AE3F1CC-2C98-E6CB-A659-310824C08B8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116638" y="3006725"/>
            <a:ext cx="360362" cy="15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4" name="AutoShape 772">
            <a:extLst>
              <a:ext uri="{FF2B5EF4-FFF2-40B4-BE49-F238E27FC236}">
                <a16:creationId xmlns:a16="http://schemas.microsoft.com/office/drawing/2014/main" id="{55FEEAD2-3310-999E-E9B8-7B8B91E0B69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858000" y="3003550"/>
            <a:ext cx="361950" cy="1588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5" name="AutoShape 773">
            <a:extLst>
              <a:ext uri="{FF2B5EF4-FFF2-40B4-BE49-F238E27FC236}">
                <a16:creationId xmlns:a16="http://schemas.microsoft.com/office/drawing/2014/main" id="{6C0FDE1B-824D-F943-102D-F2A8D5848F5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204075" y="3371850"/>
            <a:ext cx="1588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6" name="AutoShape 774">
            <a:extLst>
              <a:ext uri="{FF2B5EF4-FFF2-40B4-BE49-F238E27FC236}">
                <a16:creationId xmlns:a16="http://schemas.microsoft.com/office/drawing/2014/main" id="{B1367AF6-4FFF-25E5-ABF0-8D35A1E6E84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204075" y="4060825"/>
            <a:ext cx="1588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7" name="AutoShape 775">
            <a:extLst>
              <a:ext uri="{FF2B5EF4-FFF2-40B4-BE49-F238E27FC236}">
                <a16:creationId xmlns:a16="http://schemas.microsoft.com/office/drawing/2014/main" id="{A7901AEA-CD64-BD64-E8ED-008DAE39B1F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77000" y="4800600"/>
            <a:ext cx="361950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68" name="AutoShape 776">
            <a:extLst>
              <a:ext uri="{FF2B5EF4-FFF2-40B4-BE49-F238E27FC236}">
                <a16:creationId xmlns:a16="http://schemas.microsoft.com/office/drawing/2014/main" id="{AFBBC39A-A8BB-4945-25BC-83C4539046A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91200" y="5508625"/>
            <a:ext cx="358775" cy="358775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arrow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9373" name="AutoShape 781">
            <a:extLst>
              <a:ext uri="{FF2B5EF4-FFF2-40B4-BE49-F238E27FC236}">
                <a16:creationId xmlns:a16="http://schemas.microsoft.com/office/drawing/2014/main" id="{F9830DED-F70E-1FD8-C8D9-7C8A80BCC10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185025" y="4821238"/>
            <a:ext cx="358775" cy="360362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39609" name="Group 1017">
            <a:extLst>
              <a:ext uri="{FF2B5EF4-FFF2-40B4-BE49-F238E27FC236}">
                <a16:creationId xmlns:a16="http://schemas.microsoft.com/office/drawing/2014/main" id="{1DF3814D-5E98-AD7B-8D0C-6C4AAF513C77}"/>
              </a:ext>
            </a:extLst>
          </p:cNvPr>
          <p:cNvGrpSpPr>
            <a:grpSpLocks/>
          </p:cNvGrpSpPr>
          <p:nvPr/>
        </p:nvGrpSpPr>
        <p:grpSpPr bwMode="auto">
          <a:xfrm>
            <a:off x="6802438" y="2287588"/>
            <a:ext cx="436562" cy="3598862"/>
            <a:chOff x="4285" y="1441"/>
            <a:chExt cx="275" cy="2267"/>
          </a:xfrm>
        </p:grpSpPr>
        <p:cxnSp>
          <p:nvCxnSpPr>
            <p:cNvPr id="239370" name="AutoShape 778">
              <a:extLst>
                <a:ext uri="{FF2B5EF4-FFF2-40B4-BE49-F238E27FC236}">
                  <a16:creationId xmlns:a16="http://schemas.microsoft.com/office/drawing/2014/main" id="{CD41BD91-3D6B-DADA-DA09-968BEA7C57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33" y="3707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76" name="AutoShape 784">
              <a:extLst>
                <a:ext uri="{FF2B5EF4-FFF2-40B4-BE49-F238E27FC236}">
                  <a16:creationId xmlns:a16="http://schemas.microsoft.com/office/drawing/2014/main" id="{C68892CE-183A-C8F1-8F90-B1C1CFA8AF6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285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8" name="Group 1016">
            <a:extLst>
              <a:ext uri="{FF2B5EF4-FFF2-40B4-BE49-F238E27FC236}">
                <a16:creationId xmlns:a16="http://schemas.microsoft.com/office/drawing/2014/main" id="{DB938669-27BD-6462-DF01-9F5626BB3440}"/>
              </a:ext>
            </a:extLst>
          </p:cNvPr>
          <p:cNvGrpSpPr>
            <a:grpSpLocks/>
          </p:cNvGrpSpPr>
          <p:nvPr/>
        </p:nvGrpSpPr>
        <p:grpSpPr bwMode="auto">
          <a:xfrm>
            <a:off x="6116638" y="2287588"/>
            <a:ext cx="360362" cy="3595687"/>
            <a:chOff x="3853" y="1441"/>
            <a:chExt cx="227" cy="2265"/>
          </a:xfrm>
        </p:grpSpPr>
        <p:cxnSp>
          <p:nvCxnSpPr>
            <p:cNvPr id="239369" name="AutoShape 777">
              <a:extLst>
                <a:ext uri="{FF2B5EF4-FFF2-40B4-BE49-F238E27FC236}">
                  <a16:creationId xmlns:a16="http://schemas.microsoft.com/office/drawing/2014/main" id="{58DB8363-2E91-072D-848B-B3F22B86947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853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77" name="AutoShape 785">
              <a:extLst>
                <a:ext uri="{FF2B5EF4-FFF2-40B4-BE49-F238E27FC236}">
                  <a16:creationId xmlns:a16="http://schemas.microsoft.com/office/drawing/2014/main" id="{44284E89-A097-5EA3-2C85-EFE068B102F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853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2" name="Group 1010">
            <a:extLst>
              <a:ext uri="{FF2B5EF4-FFF2-40B4-BE49-F238E27FC236}">
                <a16:creationId xmlns:a16="http://schemas.microsoft.com/office/drawing/2014/main" id="{ED94EA0E-83DE-B5DC-7529-CF54C768BC14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2611438"/>
            <a:ext cx="3602038" cy="360362"/>
            <a:chOff x="2724" y="1645"/>
            <a:chExt cx="2269" cy="227"/>
          </a:xfrm>
        </p:grpSpPr>
        <p:cxnSp>
          <p:nvCxnSpPr>
            <p:cNvPr id="239375" name="AutoShape 783">
              <a:extLst>
                <a:ext uri="{FF2B5EF4-FFF2-40B4-BE49-F238E27FC236}">
                  <a16:creationId xmlns:a16="http://schemas.microsoft.com/office/drawing/2014/main" id="{9EC45A18-88C3-4966-DCCB-5CEAF5C2AA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2" y="1646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0" name="AutoShape 788">
              <a:extLst>
                <a:ext uri="{FF2B5EF4-FFF2-40B4-BE49-F238E27FC236}">
                  <a16:creationId xmlns:a16="http://schemas.microsoft.com/office/drawing/2014/main" id="{5B2FC7DC-A507-E7CE-651B-953E76C1E7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645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239381" name="AutoShape 789">
            <a:extLst>
              <a:ext uri="{FF2B5EF4-FFF2-40B4-BE49-F238E27FC236}">
                <a16:creationId xmlns:a16="http://schemas.microsoft.com/office/drawing/2014/main" id="{47D67F2C-CA76-2FB2-2854-73B18575F43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78363" y="3005138"/>
            <a:ext cx="360362" cy="361950"/>
          </a:xfrm>
          <a:prstGeom prst="straightConnector1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39603" name="Group 1011">
            <a:extLst>
              <a:ext uri="{FF2B5EF4-FFF2-40B4-BE49-F238E27FC236}">
                <a16:creationId xmlns:a16="http://schemas.microsoft.com/office/drawing/2014/main" id="{88AC02EE-C273-9EF2-FF79-5BFACDD36FCA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3727450"/>
            <a:ext cx="3598863" cy="360363"/>
            <a:chOff x="2724" y="2348"/>
            <a:chExt cx="2267" cy="227"/>
          </a:xfrm>
        </p:grpSpPr>
        <p:cxnSp>
          <p:nvCxnSpPr>
            <p:cNvPr id="239374" name="AutoShape 782">
              <a:extLst>
                <a:ext uri="{FF2B5EF4-FFF2-40B4-BE49-F238E27FC236}">
                  <a16:creationId xmlns:a16="http://schemas.microsoft.com/office/drawing/2014/main" id="{872881B9-8830-ECF8-FA08-FFF81EBE08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348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2" name="AutoShape 790">
              <a:extLst>
                <a:ext uri="{FF2B5EF4-FFF2-40B4-BE49-F238E27FC236}">
                  <a16:creationId xmlns:a16="http://schemas.microsoft.com/office/drawing/2014/main" id="{B02891BC-BCBF-C439-CD1A-1CB92485E57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4" name="Group 1012">
            <a:extLst>
              <a:ext uri="{FF2B5EF4-FFF2-40B4-BE49-F238E27FC236}">
                <a16:creationId xmlns:a16="http://schemas.microsoft.com/office/drawing/2014/main" id="{C6780A3C-C1FE-9A75-7D9D-E0ACCB8614F9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4446588"/>
            <a:ext cx="3598863" cy="360362"/>
            <a:chOff x="2724" y="2801"/>
            <a:chExt cx="2267" cy="227"/>
          </a:xfrm>
        </p:grpSpPr>
        <p:cxnSp>
          <p:nvCxnSpPr>
            <p:cNvPr id="239372" name="AutoShape 780">
              <a:extLst>
                <a:ext uri="{FF2B5EF4-FFF2-40B4-BE49-F238E27FC236}">
                  <a16:creationId xmlns:a16="http://schemas.microsoft.com/office/drawing/2014/main" id="{A85FA6D2-F4EE-7486-EE1F-2DF58A5A08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990" y="2801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3" name="AutoShape 791">
              <a:extLst>
                <a:ext uri="{FF2B5EF4-FFF2-40B4-BE49-F238E27FC236}">
                  <a16:creationId xmlns:a16="http://schemas.microsoft.com/office/drawing/2014/main" id="{39BD4BD1-15E4-0494-9EB1-5B35CA4F11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1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5" name="Group 1013">
            <a:extLst>
              <a:ext uri="{FF2B5EF4-FFF2-40B4-BE49-F238E27FC236}">
                <a16:creationId xmlns:a16="http://schemas.microsoft.com/office/drawing/2014/main" id="{D6E4A9F2-D44E-1C46-0A16-35908B575040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5165725"/>
            <a:ext cx="3598863" cy="358775"/>
            <a:chOff x="2724" y="3254"/>
            <a:chExt cx="2267" cy="226"/>
          </a:xfrm>
        </p:grpSpPr>
        <p:cxnSp>
          <p:nvCxnSpPr>
            <p:cNvPr id="239371" name="AutoShape 779">
              <a:extLst>
                <a:ext uri="{FF2B5EF4-FFF2-40B4-BE49-F238E27FC236}">
                  <a16:creationId xmlns:a16="http://schemas.microsoft.com/office/drawing/2014/main" id="{2F67D0D2-45A3-32F3-6754-DC65FC86D2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990" y="3254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arrow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4" name="AutoShape 792">
              <a:extLst>
                <a:ext uri="{FF2B5EF4-FFF2-40B4-BE49-F238E27FC236}">
                  <a16:creationId xmlns:a16="http://schemas.microsoft.com/office/drawing/2014/main" id="{3D4B0C4B-D5E1-5361-1A7C-A421C7E96D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6" name="Group 1014">
            <a:extLst>
              <a:ext uri="{FF2B5EF4-FFF2-40B4-BE49-F238E27FC236}">
                <a16:creationId xmlns:a16="http://schemas.microsoft.com/office/drawing/2014/main" id="{AE6C92F5-3ED0-79E8-B389-F8940553E5C8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2287588"/>
            <a:ext cx="361950" cy="3595687"/>
            <a:chOff x="2724" y="1441"/>
            <a:chExt cx="228" cy="2265"/>
          </a:xfrm>
        </p:grpSpPr>
        <p:cxnSp>
          <p:nvCxnSpPr>
            <p:cNvPr id="239379" name="AutoShape 787">
              <a:extLst>
                <a:ext uri="{FF2B5EF4-FFF2-40B4-BE49-F238E27FC236}">
                  <a16:creationId xmlns:a16="http://schemas.microsoft.com/office/drawing/2014/main" id="{DBE405C0-FD5B-D4E1-2A8C-104272EF12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5" name="AutoShape 793">
              <a:extLst>
                <a:ext uri="{FF2B5EF4-FFF2-40B4-BE49-F238E27FC236}">
                  <a16:creationId xmlns:a16="http://schemas.microsoft.com/office/drawing/2014/main" id="{CDB358E4-914A-ED93-CF93-2B35229406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07" name="Group 1015">
            <a:extLst>
              <a:ext uri="{FF2B5EF4-FFF2-40B4-BE49-F238E27FC236}">
                <a16:creationId xmlns:a16="http://schemas.microsoft.com/office/drawing/2014/main" id="{3F2DAF0D-F4A3-53D5-E603-C04B1FEBDEEE}"/>
              </a:ext>
            </a:extLst>
          </p:cNvPr>
          <p:cNvGrpSpPr>
            <a:grpSpLocks/>
          </p:cNvGrpSpPr>
          <p:nvPr/>
        </p:nvGrpSpPr>
        <p:grpSpPr bwMode="auto">
          <a:xfrm>
            <a:off x="5043488" y="2287588"/>
            <a:ext cx="361950" cy="3595687"/>
            <a:chOff x="3177" y="1441"/>
            <a:chExt cx="228" cy="2265"/>
          </a:xfrm>
        </p:grpSpPr>
        <p:cxnSp>
          <p:nvCxnSpPr>
            <p:cNvPr id="239378" name="AutoShape 786">
              <a:extLst>
                <a:ext uri="{FF2B5EF4-FFF2-40B4-BE49-F238E27FC236}">
                  <a16:creationId xmlns:a16="http://schemas.microsoft.com/office/drawing/2014/main" id="{5547F2BF-30AE-8E4F-542F-2C3A0CC9A27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386" name="AutoShape 794">
              <a:extLst>
                <a:ext uri="{FF2B5EF4-FFF2-40B4-BE49-F238E27FC236}">
                  <a16:creationId xmlns:a16="http://schemas.microsoft.com/office/drawing/2014/main" id="{4E83CF71-D244-C220-4120-782832B5FD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227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39612" name="Group 1020">
            <a:extLst>
              <a:ext uri="{FF2B5EF4-FFF2-40B4-BE49-F238E27FC236}">
                <a16:creationId xmlns:a16="http://schemas.microsoft.com/office/drawing/2014/main" id="{8B5D5795-6441-D61B-4870-383E8BAEF10D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2289175"/>
            <a:ext cx="1439863" cy="3598863"/>
            <a:chOff x="2724" y="1442"/>
            <a:chExt cx="907" cy="2267"/>
          </a:xfrm>
        </p:grpSpPr>
        <p:cxnSp>
          <p:nvCxnSpPr>
            <p:cNvPr id="239613" name="AutoShape 1021">
              <a:extLst>
                <a:ext uri="{FF2B5EF4-FFF2-40B4-BE49-F238E27FC236}">
                  <a16:creationId xmlns:a16="http://schemas.microsoft.com/office/drawing/2014/main" id="{088F6A10-79A3-9179-A191-78E7A27CD3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1442"/>
              <a:ext cx="0" cy="2267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614" name="AutoShape 1022">
              <a:extLst>
                <a:ext uri="{FF2B5EF4-FFF2-40B4-BE49-F238E27FC236}">
                  <a16:creationId xmlns:a16="http://schemas.microsoft.com/office/drawing/2014/main" id="{8F5AA9B4-EF84-3A51-67E9-D3BF1331DD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24" y="1893"/>
              <a:ext cx="454" cy="455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9615" name="AutoShape 1023">
              <a:extLst>
                <a:ext uri="{FF2B5EF4-FFF2-40B4-BE49-F238E27FC236}">
                  <a16:creationId xmlns:a16="http://schemas.microsoft.com/office/drawing/2014/main" id="{01CDC5F0-8483-2747-3914-D38B0BBF81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348"/>
              <a:ext cx="0" cy="453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0" name="AutoShape 0">
              <a:extLst>
                <a:ext uri="{FF2B5EF4-FFF2-40B4-BE49-F238E27FC236}">
                  <a16:creationId xmlns:a16="http://schemas.microsoft.com/office/drawing/2014/main" id="{F1296732-953F-8103-7B5A-67CB48FFEE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2801"/>
              <a:ext cx="0" cy="453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1" name="AutoShape 1">
              <a:extLst>
                <a:ext uri="{FF2B5EF4-FFF2-40B4-BE49-F238E27FC236}">
                  <a16:creationId xmlns:a16="http://schemas.microsoft.com/office/drawing/2014/main" id="{22E7C700-BC36-68EC-F56A-883693C20E4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3254"/>
              <a:ext cx="1" cy="451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2" name="AutoShape 2">
              <a:extLst>
                <a:ext uri="{FF2B5EF4-FFF2-40B4-BE49-F238E27FC236}">
                  <a16:creationId xmlns:a16="http://schemas.microsoft.com/office/drawing/2014/main" id="{1A3AA03F-B20A-62DA-E0A8-05A8132F04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3" name="AutoShape 3">
              <a:extLst>
                <a:ext uri="{FF2B5EF4-FFF2-40B4-BE49-F238E27FC236}">
                  <a16:creationId xmlns:a16="http://schemas.microsoft.com/office/drawing/2014/main" id="{4BF4FAC3-B1CD-63C9-6A9E-51333868EB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40644" name="Group 4">
            <a:extLst>
              <a:ext uri="{FF2B5EF4-FFF2-40B4-BE49-F238E27FC236}">
                <a16:creationId xmlns:a16="http://schemas.microsoft.com/office/drawing/2014/main" id="{7D5B009B-B31B-3A2D-5D80-5E180810E032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752600"/>
            <a:ext cx="4787900" cy="4635500"/>
            <a:chOff x="2352" y="1104"/>
            <a:chExt cx="3016" cy="2920"/>
          </a:xfrm>
        </p:grpSpPr>
        <p:cxnSp>
          <p:nvCxnSpPr>
            <p:cNvPr id="240645" name="AutoShape 5">
              <a:extLst>
                <a:ext uri="{FF2B5EF4-FFF2-40B4-BE49-F238E27FC236}">
                  <a16:creationId xmlns:a16="http://schemas.microsoft.com/office/drawing/2014/main" id="{F2BB79B3-EB96-AFA9-5BAC-BB076D0020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631" y="3705"/>
              <a:ext cx="453" cy="2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6" name="AutoShape 6">
              <a:extLst>
                <a:ext uri="{FF2B5EF4-FFF2-40B4-BE49-F238E27FC236}">
                  <a16:creationId xmlns:a16="http://schemas.microsoft.com/office/drawing/2014/main" id="{5C0A20E9-1903-BA45-24D7-EDBFE6BAA9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084" y="3707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7" name="AutoShape 7">
              <a:extLst>
                <a:ext uri="{FF2B5EF4-FFF2-40B4-BE49-F238E27FC236}">
                  <a16:creationId xmlns:a16="http://schemas.microsoft.com/office/drawing/2014/main" id="{92FE1775-CBDE-E2A3-E4AC-4B3EAE63E5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084" y="1441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8" name="AutoShape 8">
              <a:extLst>
                <a:ext uri="{FF2B5EF4-FFF2-40B4-BE49-F238E27FC236}">
                  <a16:creationId xmlns:a16="http://schemas.microsoft.com/office/drawing/2014/main" id="{AC1D092F-656E-4D8A-06BD-FB3DA4EB861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631" y="1441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49" name="AutoShape 9">
              <a:extLst>
                <a:ext uri="{FF2B5EF4-FFF2-40B4-BE49-F238E27FC236}">
                  <a16:creationId xmlns:a16="http://schemas.microsoft.com/office/drawing/2014/main" id="{6AF2CC93-C13C-FEAA-D7C7-B5551A29CB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7" y="1441"/>
              <a:ext cx="454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50" name="AutoShape 10">
              <a:extLst>
                <a:ext uri="{FF2B5EF4-FFF2-40B4-BE49-F238E27FC236}">
                  <a16:creationId xmlns:a16="http://schemas.microsoft.com/office/drawing/2014/main" id="{5D3D5C17-72BA-18ED-72E5-8C1C8069968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4" y="1441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51" name="AutoShape 11">
              <a:extLst>
                <a:ext uri="{FF2B5EF4-FFF2-40B4-BE49-F238E27FC236}">
                  <a16:creationId xmlns:a16="http://schemas.microsoft.com/office/drawing/2014/main" id="{D69F0FB5-E608-DAE8-B590-3B28F9ABB8C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725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0652" name="AutoShape 12">
              <a:extLst>
                <a:ext uri="{FF2B5EF4-FFF2-40B4-BE49-F238E27FC236}">
                  <a16:creationId xmlns:a16="http://schemas.microsoft.com/office/drawing/2014/main" id="{7965F60B-C868-F1A1-F557-39C423F4DD6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178" y="3705"/>
              <a:ext cx="453" cy="0"/>
            </a:xfrm>
            <a:prstGeom prst="straightConnector1">
              <a:avLst/>
            </a:prstGeom>
            <a:noFill/>
            <a:ln w="76200">
              <a:solidFill>
                <a:srgbClr val="FF3300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0653" name="Freeform 13">
              <a:extLst>
                <a:ext uri="{FF2B5EF4-FFF2-40B4-BE49-F238E27FC236}">
                  <a16:creationId xmlns:a16="http://schemas.microsoft.com/office/drawing/2014/main" id="{1EB25CFE-9B25-303F-D361-163BD3CF6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0" y="3696"/>
              <a:ext cx="3008" cy="328"/>
            </a:xfrm>
            <a:custGeom>
              <a:avLst/>
              <a:gdLst>
                <a:gd name="T0" fmla="*/ 376 w 3008"/>
                <a:gd name="T1" fmla="*/ 0 h 328"/>
                <a:gd name="T2" fmla="*/ 376 w 3008"/>
                <a:gd name="T3" fmla="*/ 288 h 328"/>
                <a:gd name="T4" fmla="*/ 2632 w 3008"/>
                <a:gd name="T5" fmla="*/ 240 h 328"/>
                <a:gd name="T6" fmla="*/ 2632 w 3008"/>
                <a:gd name="T7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8" h="328">
                  <a:moveTo>
                    <a:pt x="376" y="0"/>
                  </a:moveTo>
                  <a:cubicBezTo>
                    <a:pt x="188" y="124"/>
                    <a:pt x="0" y="248"/>
                    <a:pt x="376" y="288"/>
                  </a:cubicBezTo>
                  <a:cubicBezTo>
                    <a:pt x="752" y="328"/>
                    <a:pt x="2256" y="288"/>
                    <a:pt x="2632" y="240"/>
                  </a:cubicBezTo>
                  <a:cubicBezTo>
                    <a:pt x="3008" y="192"/>
                    <a:pt x="2632" y="40"/>
                    <a:pt x="2632" y="0"/>
                  </a:cubicBezTo>
                </a:path>
              </a:pathLst>
            </a:custGeom>
            <a:noFill/>
            <a:ln w="76200" cap="flat" cmpd="sng">
              <a:solidFill>
                <a:srgbClr val="FF3300"/>
              </a:solidFill>
              <a:prstDash val="solid"/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54" name="Freeform 14">
              <a:extLst>
                <a:ext uri="{FF2B5EF4-FFF2-40B4-BE49-F238E27FC236}">
                  <a16:creationId xmlns:a16="http://schemas.microsoft.com/office/drawing/2014/main" id="{F240351F-4A9F-93E4-B306-657059E7766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352" y="1104"/>
              <a:ext cx="3008" cy="328"/>
            </a:xfrm>
            <a:custGeom>
              <a:avLst/>
              <a:gdLst>
                <a:gd name="T0" fmla="*/ 376 w 3008"/>
                <a:gd name="T1" fmla="*/ 0 h 328"/>
                <a:gd name="T2" fmla="*/ 376 w 3008"/>
                <a:gd name="T3" fmla="*/ 288 h 328"/>
                <a:gd name="T4" fmla="*/ 2632 w 3008"/>
                <a:gd name="T5" fmla="*/ 240 h 328"/>
                <a:gd name="T6" fmla="*/ 2632 w 3008"/>
                <a:gd name="T7" fmla="*/ 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08" h="328">
                  <a:moveTo>
                    <a:pt x="376" y="0"/>
                  </a:moveTo>
                  <a:cubicBezTo>
                    <a:pt x="188" y="124"/>
                    <a:pt x="0" y="248"/>
                    <a:pt x="376" y="288"/>
                  </a:cubicBezTo>
                  <a:cubicBezTo>
                    <a:pt x="752" y="328"/>
                    <a:pt x="2256" y="288"/>
                    <a:pt x="2632" y="240"/>
                  </a:cubicBezTo>
                  <a:cubicBezTo>
                    <a:pt x="3008" y="192"/>
                    <a:pt x="2632" y="40"/>
                    <a:pt x="2632" y="0"/>
                  </a:cubicBezTo>
                </a:path>
              </a:pathLst>
            </a:custGeom>
            <a:noFill/>
            <a:ln w="76200" cap="flat" cmpd="sng">
              <a:solidFill>
                <a:srgbClr val="FF3300"/>
              </a:solidFill>
              <a:prstDash val="solid"/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0655" name="Rectangle 15">
            <a:extLst>
              <a:ext uri="{FF2B5EF4-FFF2-40B4-BE49-F238E27FC236}">
                <a16:creationId xmlns:a16="http://schemas.microsoft.com/office/drawing/2014/main" id="{73C35218-5038-142C-4269-060EA568D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48402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43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9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439792E-744F-ED7C-0C6C-AF04ED303F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F684D-FC70-B64A-A70C-7561F042FAC3}" type="slidenum">
              <a:rPr lang="en-US" altLang="en-US"/>
              <a:pPr/>
              <a:t>25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2B5C4DB-77E7-3F87-4725-1B5803F70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41666" name="Rectangle 2">
            <a:extLst>
              <a:ext uri="{FF2B5EF4-FFF2-40B4-BE49-F238E27FC236}">
                <a16:creationId xmlns:a16="http://schemas.microsoft.com/office/drawing/2014/main" id="{54381E01-4168-9B0B-D838-49B1F4F04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Algorithm Outline</a:t>
            </a:r>
          </a:p>
        </p:txBody>
      </p:sp>
      <p:sp>
        <p:nvSpPr>
          <p:cNvPr id="241667" name="Rectangle 3">
            <a:extLst>
              <a:ext uri="{FF2B5EF4-FFF2-40B4-BE49-F238E27FC236}">
                <a16:creationId xmlns:a16="http://schemas.microsoft.com/office/drawing/2014/main" id="{B9C84BF1-53A9-D5EA-3E22-F97B6B61E9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fr-FR"/>
              <a:t>Successively for each level </a:t>
            </a:r>
            <a:r>
              <a:rPr lang="en-US" altLang="fr-FR" sz="2400"/>
              <a:t>(hypergraph)</a:t>
            </a:r>
            <a:br>
              <a:rPr lang="en-US" altLang="fr-FR"/>
            </a:br>
            <a:r>
              <a:rPr lang="en-US" altLang="fr-FR"/>
              <a:t>(n,n-1), (n-1,n-2), ..., (3,2), (2,1):</a:t>
            </a:r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endParaRPr lang="en-US" altLang="fr-FR"/>
          </a:p>
          <a:p>
            <a:r>
              <a:rPr lang="en-US" altLang="fr-FR"/>
              <a:t>Orienting the remaining links of the 0-1 graph</a:t>
            </a:r>
            <a:endParaRPr lang="en-US" altLang="fr-FR" sz="2400"/>
          </a:p>
        </p:txBody>
      </p:sp>
      <p:pic>
        <p:nvPicPr>
          <p:cNvPr id="241668" name="Picture 4">
            <a:extLst>
              <a:ext uri="{FF2B5EF4-FFF2-40B4-BE49-F238E27FC236}">
                <a16:creationId xmlns:a16="http://schemas.microsoft.com/office/drawing/2014/main" id="{45149AFB-2610-37F9-B5F8-D09FA12D5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2400300"/>
            <a:ext cx="3581400" cy="2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1669" name="Picture 5">
            <a:extLst>
              <a:ext uri="{FF2B5EF4-FFF2-40B4-BE49-F238E27FC236}">
                <a16:creationId xmlns:a16="http://schemas.microsoft.com/office/drawing/2014/main" id="{B66922DC-2BF5-9C4D-ABCE-70C2D52CC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338" y="2392363"/>
            <a:ext cx="36131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1670" name="Text Box 6">
            <a:extLst>
              <a:ext uri="{FF2B5EF4-FFF2-40B4-BE49-F238E27FC236}">
                <a16:creationId xmlns:a16="http://schemas.microsoft.com/office/drawing/2014/main" id="{794EC336-AE2A-F67C-30CB-0A2A02D9C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88" y="4816475"/>
            <a:ext cx="2559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fr-FR" b="0" u="none">
                <a:latin typeface="Times New Roman" panose="02020603050405020304" pitchFamily="18" charset="0"/>
              </a:rPr>
              <a:t>1 - Selecting links</a:t>
            </a:r>
            <a:br>
              <a:rPr lang="en-US" altLang="fr-FR" b="0" u="none">
                <a:latin typeface="Times New Roman" panose="02020603050405020304" pitchFamily="18" charset="0"/>
              </a:rPr>
            </a:br>
            <a:r>
              <a:rPr lang="en-US" altLang="fr-FR" b="0" u="none">
                <a:latin typeface="Times New Roman" panose="02020603050405020304" pitchFamily="18" charset="0"/>
              </a:rPr>
              <a:t>to build a hypertree</a:t>
            </a:r>
            <a:endParaRPr lang="pt-BR" altLang="en-US" b="0" u="none">
              <a:latin typeface="Times New Roman" panose="02020603050405020304" pitchFamily="18" charset="0"/>
            </a:endParaRPr>
          </a:p>
        </p:txBody>
      </p:sp>
      <p:sp>
        <p:nvSpPr>
          <p:cNvPr id="241671" name="Text Box 7">
            <a:extLst>
              <a:ext uri="{FF2B5EF4-FFF2-40B4-BE49-F238E27FC236}">
                <a16:creationId xmlns:a16="http://schemas.microsoft.com/office/drawing/2014/main" id="{0F7A778E-82BC-699C-DB36-11E669289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963" y="4816475"/>
            <a:ext cx="40227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fr-FR" b="0" u="none">
                <a:latin typeface="Times New Roman" panose="02020603050405020304" pitchFamily="18" charset="0"/>
              </a:rPr>
              <a:t>2 - Orienting links to define the</a:t>
            </a:r>
            <a:br>
              <a:rPr lang="en-US" altLang="fr-FR" b="0" u="none">
                <a:latin typeface="Times New Roman" panose="02020603050405020304" pitchFamily="18" charset="0"/>
              </a:rPr>
            </a:br>
            <a:r>
              <a:rPr lang="en-US" altLang="fr-FR" b="0" u="none">
                <a:latin typeface="Times New Roman" panose="02020603050405020304" pitchFamily="18" charset="0"/>
              </a:rPr>
              <a:t>discrete gradient vector field</a:t>
            </a:r>
            <a:endParaRPr lang="pt-BR" altLang="en-US" b="0" u="none">
              <a:latin typeface="Times New Roman" panose="02020603050405020304" pitchFamily="18" charset="0"/>
            </a:endParaRPr>
          </a:p>
        </p:txBody>
      </p:sp>
      <p:sp>
        <p:nvSpPr>
          <p:cNvPr id="241672" name="Rectangle 8">
            <a:extLst>
              <a:ext uri="{FF2B5EF4-FFF2-40B4-BE49-F238E27FC236}">
                <a16:creationId xmlns:a16="http://schemas.microsoft.com/office/drawing/2014/main" id="{F8BB2C9D-C5D6-4F7F-1143-6B41111D9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0419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2984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D7FEC01-BA1A-6FF0-DFFE-0F90750260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F590DC-1072-604A-BD6F-9319D9BF4B78}" type="slidenum">
              <a:rPr lang="en-US" altLang="en-US"/>
              <a:pPr/>
              <a:t>26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8D01A2-6064-B530-DC9A-893CD05A0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215048" name="Picture 8">
            <a:extLst>
              <a:ext uri="{FF2B5EF4-FFF2-40B4-BE49-F238E27FC236}">
                <a16:creationId xmlns:a16="http://schemas.microsoft.com/office/drawing/2014/main" id="{F3F6DBCC-193F-4723-94D1-BC5850DEA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1676400"/>
            <a:ext cx="2319338" cy="1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42" name="Rectangle 2">
            <a:extLst>
              <a:ext uri="{FF2B5EF4-FFF2-40B4-BE49-F238E27FC236}">
                <a16:creationId xmlns:a16="http://schemas.microsoft.com/office/drawing/2014/main" id="{7A4F02AF-026E-9A6A-760A-0D689A982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Algorithm: Constructing Hypertrees</a:t>
            </a:r>
          </a:p>
        </p:txBody>
      </p:sp>
      <p:sp>
        <p:nvSpPr>
          <p:cNvPr id="215043" name="Rectangle 3">
            <a:extLst>
              <a:ext uri="{FF2B5EF4-FFF2-40B4-BE49-F238E27FC236}">
                <a16:creationId xmlns:a16="http://schemas.microsoft.com/office/drawing/2014/main" id="{B5076C6F-6FA6-72B2-8D26-B901BB3C99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828800"/>
            <a:ext cx="4464050" cy="4267200"/>
          </a:xfrm>
        </p:spPr>
        <p:txBody>
          <a:bodyPr anchor="t"/>
          <a:lstStyle/>
          <a:p>
            <a:pPr>
              <a:buFontTx/>
              <a:buNone/>
            </a:pPr>
            <a:r>
              <a:rPr lang="en-US" altLang="fr-FR"/>
              <a:t>Kind of a greedy algorithm:</a:t>
            </a:r>
          </a:p>
          <a:p>
            <a:r>
              <a:rPr lang="en-US" altLang="fr-FR"/>
              <a:t>spanning tree of the regular components</a:t>
            </a:r>
          </a:p>
          <a:p>
            <a:r>
              <a:rPr lang="en-US" altLang="fr-FR"/>
              <a:t>adding one boundary link to each regular</a:t>
            </a:r>
            <a:br>
              <a:rPr lang="en-US" altLang="fr-FR"/>
            </a:br>
            <a:r>
              <a:rPr lang="en-US" altLang="fr-FR"/>
              <a:t>component if any</a:t>
            </a:r>
          </a:p>
          <a:p>
            <a:r>
              <a:rPr lang="en-US" altLang="fr-FR"/>
              <a:t>adding hyperlinks which do not create circuit with some priority.</a:t>
            </a:r>
          </a:p>
        </p:txBody>
      </p:sp>
      <p:sp>
        <p:nvSpPr>
          <p:cNvPr id="215045" name="Rectangle 5">
            <a:extLst>
              <a:ext uri="{FF2B5EF4-FFF2-40B4-BE49-F238E27FC236}">
                <a16:creationId xmlns:a16="http://schemas.microsoft.com/office/drawing/2014/main" id="{E8A903E1-2DAE-EEDC-E38B-5A2DDDBA9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0419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5046" name="Picture 6">
            <a:extLst>
              <a:ext uri="{FF2B5EF4-FFF2-40B4-BE49-F238E27FC236}">
                <a16:creationId xmlns:a16="http://schemas.microsoft.com/office/drawing/2014/main" id="{1FB3500C-3152-5BD6-170A-8430EA951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4724400"/>
            <a:ext cx="2319338" cy="1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47" name="Picture 7">
            <a:extLst>
              <a:ext uri="{FF2B5EF4-FFF2-40B4-BE49-F238E27FC236}">
                <a16:creationId xmlns:a16="http://schemas.microsoft.com/office/drawing/2014/main" id="{182B3FE9-5CC3-B260-6CA8-65F0CAFC1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3200400"/>
            <a:ext cx="2319338" cy="148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1152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71A9A83-8CD3-56DE-D94A-7D1E8183A8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6A16D-608B-2644-936B-D8506635D0C8}" type="slidenum">
              <a:rPr lang="en-US" altLang="en-US"/>
              <a:pPr/>
              <a:t>27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E76996-E315-4998-2E56-9993D5839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graphicFrame>
        <p:nvGraphicFramePr>
          <p:cNvPr id="227332" name="Object 4">
            <a:extLst>
              <a:ext uri="{FF2B5EF4-FFF2-40B4-BE49-F238E27FC236}">
                <a16:creationId xmlns:a16="http://schemas.microsoft.com/office/drawing/2014/main" id="{57F85D6D-A0D6-9D3A-BDED-3F504D509A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9000" y="3835400"/>
          <a:ext cx="9906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774700" imgH="558800" progId="Paint.Picture">
                  <p:embed/>
                </p:oleObj>
              </mc:Choice>
              <mc:Fallback>
                <p:oleObj name="Bitmap Image" r:id="rId2" imgW="774700" imgH="55880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bright="-20000"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835400"/>
                        <a:ext cx="990600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7333" name="Picture 5">
            <a:extLst>
              <a:ext uri="{FF2B5EF4-FFF2-40B4-BE49-F238E27FC236}">
                <a16:creationId xmlns:a16="http://schemas.microsoft.com/office/drawing/2014/main" id="{F0C7AA30-AE4F-C384-2267-50AC6768B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1676400"/>
            <a:ext cx="3886200" cy="206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6" name="Rectangle 8">
            <a:extLst>
              <a:ext uri="{FF2B5EF4-FFF2-40B4-BE49-F238E27FC236}">
                <a16:creationId xmlns:a16="http://schemas.microsoft.com/office/drawing/2014/main" id="{96A75704-082A-D554-9C43-62984E890C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Algorithm: Orienting links</a:t>
            </a:r>
          </a:p>
        </p:txBody>
      </p:sp>
      <p:sp>
        <p:nvSpPr>
          <p:cNvPr id="227337" name="Rectangle 9">
            <a:extLst>
              <a:ext uri="{FF2B5EF4-FFF2-40B4-BE49-F238E27FC236}">
                <a16:creationId xmlns:a16="http://schemas.microsoft.com/office/drawing/2014/main" id="{CF8FE910-8EC6-60C1-8B1D-CF52A8B767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828800"/>
            <a:ext cx="3549650" cy="4267200"/>
          </a:xfrm>
        </p:spPr>
        <p:txBody>
          <a:bodyPr anchor="t"/>
          <a:lstStyle/>
          <a:p>
            <a:pPr>
              <a:buFontTx/>
              <a:buNone/>
            </a:pPr>
            <a:r>
              <a:rPr lang="en-US" altLang="fr-FR"/>
              <a:t>Regular components are oriented tree.</a:t>
            </a:r>
          </a:p>
          <a:p>
            <a:pPr lvl="1">
              <a:buFontTx/>
              <a:buNone/>
            </a:pPr>
            <a:r>
              <a:rPr lang="en-US" altLang="fr-FR"/>
              <a:t>The root node is critical or incident to the hyperlink.</a:t>
            </a:r>
          </a:p>
          <a:p>
            <a:pPr lvl="1">
              <a:buFontTx/>
              <a:buNone/>
            </a:pPr>
            <a:endParaRPr lang="en-US" altLang="fr-FR"/>
          </a:p>
          <a:p>
            <a:pPr lvl="1">
              <a:buFontTx/>
              <a:buNone/>
            </a:pPr>
            <a:endParaRPr lang="en-US" altLang="fr-FR"/>
          </a:p>
          <a:p>
            <a:pPr>
              <a:buFontTx/>
              <a:buNone/>
            </a:pPr>
            <a:r>
              <a:rPr lang="en-US" altLang="fr-FR"/>
              <a:t>Root nodes of the regular components are the source of the hyperlinks.</a:t>
            </a:r>
          </a:p>
        </p:txBody>
      </p:sp>
      <p:pic>
        <p:nvPicPr>
          <p:cNvPr id="227343" name="Picture 15">
            <a:extLst>
              <a:ext uri="{FF2B5EF4-FFF2-40B4-BE49-F238E27FC236}">
                <a16:creationId xmlns:a16="http://schemas.microsoft.com/office/drawing/2014/main" id="{120AE8EA-1F90-7884-805D-4430AC7E4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4572000"/>
            <a:ext cx="4038600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44" name="Rectangle 16">
            <a:extLst>
              <a:ext uri="{FF2B5EF4-FFF2-40B4-BE49-F238E27FC236}">
                <a16:creationId xmlns:a16="http://schemas.microsoft.com/office/drawing/2014/main" id="{96ABE0C2-7251-C0D3-ED22-3E510C641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0419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808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9F922B5-9EDB-6064-A971-36B17A91A3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D194B2-D9B7-9D4D-A387-63CB671FA207}" type="slidenum">
              <a:rPr lang="en-US" altLang="en-US"/>
              <a:pPr/>
              <a:t>28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1B79AAC-7F2D-AFCD-05DF-EF7C4BA8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86370" name="Rectangle 2">
            <a:extLst>
              <a:ext uri="{FF2B5EF4-FFF2-40B4-BE49-F238E27FC236}">
                <a16:creationId xmlns:a16="http://schemas.microsoft.com/office/drawing/2014/main" id="{23377CEA-F877-9897-C591-BCA3A292D1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Discrete Gradient Field Visualization (1)</a:t>
            </a:r>
          </a:p>
        </p:txBody>
      </p:sp>
      <p:pic>
        <p:nvPicPr>
          <p:cNvPr id="186374" name="Coquille.avi">
            <a:hlinkClick r:id="" action="ppaction://media"/>
            <a:extLst>
              <a:ext uri="{FF2B5EF4-FFF2-40B4-BE49-F238E27FC236}">
                <a16:creationId xmlns:a16="http://schemas.microsoft.com/office/drawing/2014/main" id="{78E656AA-93D0-CE99-43FA-F07CE6887076}"/>
              </a:ext>
            </a:extLst>
          </p:cNvPr>
          <p:cNvPicPr>
            <a:picLocks noChangeAspect="1" noChangeArrowheads="1"/>
          </p:cNvPicPr>
          <p:nvPr>
            <p:ph type="dgm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6988" y="1828800"/>
            <a:ext cx="4624387" cy="4267200"/>
          </a:xfrm>
        </p:spPr>
      </p:pic>
      <p:sp>
        <p:nvSpPr>
          <p:cNvPr id="186375" name="Rectangle 7">
            <a:extLst>
              <a:ext uri="{FF2B5EF4-FFF2-40B4-BE49-F238E27FC236}">
                <a16:creationId xmlns:a16="http://schemas.microsoft.com/office/drawing/2014/main" id="{C710C135-A64B-AB3C-7531-91509C538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499100"/>
            <a:ext cx="2159000" cy="425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6376" name="Picture 8">
            <a:extLst>
              <a:ext uri="{FF2B5EF4-FFF2-40B4-BE49-F238E27FC236}">
                <a16:creationId xmlns:a16="http://schemas.microsoft.com/office/drawing/2014/main" id="{E2EE193E-D9A2-5C48-8AA4-1ECCBF170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200" y="1828800"/>
            <a:ext cx="61753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7" name="Line 9">
            <a:extLst>
              <a:ext uri="{FF2B5EF4-FFF2-40B4-BE49-F238E27FC236}">
                <a16:creationId xmlns:a16="http://schemas.microsoft.com/office/drawing/2014/main" id="{B84166ED-79BC-E058-2F52-B09BEB9362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01200" y="1828800"/>
            <a:ext cx="0" cy="426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43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0" fill="hold"/>
                                        <p:tgtEl>
                                          <p:spTgt spid="186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637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63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6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37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8A22C36-32F2-2B03-F960-F848BDC29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969B6-4001-4744-BB91-329A537E90A1}" type="slidenum">
              <a:rPr lang="en-US" altLang="en-US"/>
              <a:pPr/>
              <a:t>29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3B9B49B-881F-8F7F-92FC-DF96F44E1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17090" name="Rectangle 2">
            <a:extLst>
              <a:ext uri="{FF2B5EF4-FFF2-40B4-BE49-F238E27FC236}">
                <a16:creationId xmlns:a16="http://schemas.microsoft.com/office/drawing/2014/main" id="{C4F56E84-4F88-CCBE-C471-51A2F2ECC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Discrete Gradient Field Visualization (2)</a:t>
            </a:r>
            <a:endParaRPr lang="en-US" altLang="en-US"/>
          </a:p>
        </p:txBody>
      </p:sp>
      <p:pic>
        <p:nvPicPr>
          <p:cNvPr id="217094" name="Sphere.avi">
            <a:hlinkClick r:id="" action="ppaction://media"/>
            <a:extLst>
              <a:ext uri="{FF2B5EF4-FFF2-40B4-BE49-F238E27FC236}">
                <a16:creationId xmlns:a16="http://schemas.microsoft.com/office/drawing/2014/main" id="{E8AB8D00-4A9E-EA99-E3DD-C18BE156F529}"/>
              </a:ext>
            </a:extLst>
          </p:cNvPr>
          <p:cNvPicPr>
            <a:picLocks noChangeAspect="1" noChangeArrowheads="1"/>
          </p:cNvPicPr>
          <p:nvPr>
            <p:ph type="dgm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6988" y="1828800"/>
            <a:ext cx="4624387" cy="4267200"/>
          </a:xfrm>
        </p:spPr>
      </p:pic>
      <p:sp>
        <p:nvSpPr>
          <p:cNvPr id="217096" name="Rectangle 8">
            <a:extLst>
              <a:ext uri="{FF2B5EF4-FFF2-40B4-BE49-F238E27FC236}">
                <a16:creationId xmlns:a16="http://schemas.microsoft.com/office/drawing/2014/main" id="{B445A620-90E5-F4EB-7AFC-E70B80B6C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499100"/>
            <a:ext cx="2159000" cy="425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7097" name="Picture 9">
            <a:extLst>
              <a:ext uri="{FF2B5EF4-FFF2-40B4-BE49-F238E27FC236}">
                <a16:creationId xmlns:a16="http://schemas.microsoft.com/office/drawing/2014/main" id="{BEFB1811-2128-0096-B54B-8885917A0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200" y="1828800"/>
            <a:ext cx="61753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098" name="Line 10">
            <a:extLst>
              <a:ext uri="{FF2B5EF4-FFF2-40B4-BE49-F238E27FC236}">
                <a16:creationId xmlns:a16="http://schemas.microsoft.com/office/drawing/2014/main" id="{449B3B62-9B4B-33B8-7BA0-C334E9182D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01200" y="1828800"/>
            <a:ext cx="0" cy="426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1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7" fill="hold"/>
                                        <p:tgtEl>
                                          <p:spTgt spid="2170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709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70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70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09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E18E626-E7D8-CBD4-D760-6EBDB3A29D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02A7-7611-0949-AD5F-4B4C3F7B0433}" type="slidenum">
              <a:rPr lang="en-US" altLang="en-US"/>
              <a:pPr/>
              <a:t>3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57D76EE-45A3-F70F-7503-60CB4F84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168971" name="TorusR.avi">
            <a:hlinkClick r:id="" action="ppaction://media"/>
            <a:extLst>
              <a:ext uri="{FF2B5EF4-FFF2-40B4-BE49-F238E27FC236}">
                <a16:creationId xmlns:a16="http://schemas.microsoft.com/office/drawing/2014/main" id="{E7F9A0B9-EA7F-4FD7-EFE7-CF13CB4DBF3C}"/>
              </a:ext>
            </a:extLst>
          </p:cNvPr>
          <p:cNvPicPr>
            <a:picLocks noRo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49575"/>
            <a:ext cx="3656013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72" name="SphereR.avi">
            <a:hlinkClick r:id="" action="ppaction://media"/>
            <a:extLst>
              <a:ext uri="{FF2B5EF4-FFF2-40B4-BE49-F238E27FC236}">
                <a16:creationId xmlns:a16="http://schemas.microsoft.com/office/drawing/2014/main" id="{9AB4206C-0F92-9017-5B50-A6901EF8B40B}"/>
              </a:ext>
            </a:extLst>
          </p:cNvPr>
          <p:cNvPicPr>
            <a:picLocks noRot="1" noChangeAspect="1" noChangeArrowheads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47988"/>
            <a:ext cx="3657600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78" name="Picture 18">
            <a:extLst>
              <a:ext uri="{FF2B5EF4-FFF2-40B4-BE49-F238E27FC236}">
                <a16:creationId xmlns:a16="http://schemas.microsoft.com/office/drawing/2014/main" id="{B796A288-4FBA-9411-9CC3-7629167FB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0613" y="2946400"/>
            <a:ext cx="3656012" cy="337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79" name="Picture 19">
            <a:extLst>
              <a:ext uri="{FF2B5EF4-FFF2-40B4-BE49-F238E27FC236}">
                <a16:creationId xmlns:a16="http://schemas.microsoft.com/office/drawing/2014/main" id="{40BCC010-664E-8817-FECE-14F6683CE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949575"/>
            <a:ext cx="3656013" cy="337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62" name="Rectangle 2">
            <a:extLst>
              <a:ext uri="{FF2B5EF4-FFF2-40B4-BE49-F238E27FC236}">
                <a16:creationId xmlns:a16="http://schemas.microsoft.com/office/drawing/2014/main" id="{1B0C7512-94F7-8CF5-035B-E2522A686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Differential  Morse Theory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1ED83C73-A6A7-0FA0-3AE6-C90A3643EE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en-US"/>
              <a:t>The topology of a differentiable manifold is very closely related to the critical points of a real smooth map defined on it.</a:t>
            </a:r>
            <a:endParaRPr lang="en-US" altLang="fr-FR"/>
          </a:p>
        </p:txBody>
      </p:sp>
      <p:sp>
        <p:nvSpPr>
          <p:cNvPr id="168980" name="Rectangle 20">
            <a:extLst>
              <a:ext uri="{FF2B5EF4-FFF2-40B4-BE49-F238E27FC236}">
                <a16:creationId xmlns:a16="http://schemas.microsoft.com/office/drawing/2014/main" id="{0DE80283-C830-895E-BEC9-EB9EBDBF0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9050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722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" fill="hold"/>
                                        <p:tgtEl>
                                          <p:spTgt spid="168972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500" fill="hold"/>
                                        <p:tgtEl>
                                          <p:spTgt spid="168971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897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8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689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72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8971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89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689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971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608CA20-3926-3F21-509E-FCD0897281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A60E6-EEE4-794E-AD64-4F6DA5D384D4}" type="slidenum">
              <a:rPr lang="en-US" altLang="en-US"/>
              <a:pPr/>
              <a:t>30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E7973B5-199C-6287-0FD5-66F78481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E3828E42-0045-79C9-3700-2D9EBDAC5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Discrete Gradient Field Visualization (3)</a:t>
            </a:r>
            <a:endParaRPr lang="en-US" altLang="en-US"/>
          </a:p>
        </p:txBody>
      </p:sp>
      <p:pic>
        <p:nvPicPr>
          <p:cNvPr id="218117" name="Klein.avi">
            <a:hlinkClick r:id="" action="ppaction://media"/>
            <a:extLst>
              <a:ext uri="{FF2B5EF4-FFF2-40B4-BE49-F238E27FC236}">
                <a16:creationId xmlns:a16="http://schemas.microsoft.com/office/drawing/2014/main" id="{AD467990-5997-1B97-CB00-8BD9ECA4A807}"/>
              </a:ext>
            </a:extLst>
          </p:cNvPr>
          <p:cNvPicPr>
            <a:picLocks noChangeAspect="1" noChangeArrowheads="1"/>
          </p:cNvPicPr>
          <p:nvPr>
            <p:ph type="dgm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4288" y="1828800"/>
            <a:ext cx="4649787" cy="4267200"/>
          </a:xfrm>
        </p:spPr>
      </p:pic>
      <p:sp>
        <p:nvSpPr>
          <p:cNvPr id="218119" name="Rectangle 7">
            <a:extLst>
              <a:ext uri="{FF2B5EF4-FFF2-40B4-BE49-F238E27FC236}">
                <a16:creationId xmlns:a16="http://schemas.microsoft.com/office/drawing/2014/main" id="{DD395D06-F15E-7C4D-07B6-7C628BD87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499100"/>
            <a:ext cx="2159000" cy="425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8120" name="Picture 8">
            <a:extLst>
              <a:ext uri="{FF2B5EF4-FFF2-40B4-BE49-F238E27FC236}">
                <a16:creationId xmlns:a16="http://schemas.microsoft.com/office/drawing/2014/main" id="{D72A1BFB-2A2C-2A5A-BD65-A861985A1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200" y="1828800"/>
            <a:ext cx="617538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121" name="Line 9">
            <a:extLst>
              <a:ext uri="{FF2B5EF4-FFF2-40B4-BE49-F238E27FC236}">
                <a16:creationId xmlns:a16="http://schemas.microsoft.com/office/drawing/2014/main" id="{088B03D0-79DB-6430-4B12-43142352D3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01200" y="1828800"/>
            <a:ext cx="0" cy="426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416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4" fill="hold"/>
                                        <p:tgtEl>
                                          <p:spTgt spid="2181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81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8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81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811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6101A426-2EB1-0DD7-DAA1-A092B217F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3DBC0-709E-5C4E-B82D-9B103D06F44D}" type="slidenum">
              <a:rPr lang="en-US" altLang="en-US"/>
              <a:pPr/>
              <a:t>31</a:t>
            </a:fld>
            <a:endParaRPr lang="en-GB" altLang="fr-FR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1487927E-1274-1EF7-EA77-B24EC7BE2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87394" name="Rectangle 2">
            <a:extLst>
              <a:ext uri="{FF2B5EF4-FFF2-40B4-BE49-F238E27FC236}">
                <a16:creationId xmlns:a16="http://schemas.microsoft.com/office/drawing/2014/main" id="{2BDF2DEC-A331-3630-CB88-70DC41A56A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Visualizing Abstract Complex</a:t>
            </a:r>
          </a:p>
        </p:txBody>
      </p:sp>
      <p:pic>
        <p:nvPicPr>
          <p:cNvPr id="187399" name="Picture 7">
            <a:extLst>
              <a:ext uri="{FF2B5EF4-FFF2-40B4-BE49-F238E27FC236}">
                <a16:creationId xmlns:a16="http://schemas.microsoft.com/office/drawing/2014/main" id="{5D898A53-07D1-506A-476E-DF881592D24E}"/>
              </a:ext>
            </a:extLst>
          </p:cNvPr>
          <p:cNvPicPr>
            <a:picLocks noChangeAspect="1" noChangeArrowheads="1"/>
          </p:cNvPicPr>
          <p:nvPr>
            <p:ph type="clipArt" sz="half" idx="4294967295"/>
          </p:nvPr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38400" y="2763838"/>
            <a:ext cx="2667000" cy="2403475"/>
          </a:xfrm>
        </p:spPr>
      </p:pic>
      <p:pic>
        <p:nvPicPr>
          <p:cNvPr id="187400" name="Picture 8">
            <a:extLst>
              <a:ext uri="{FF2B5EF4-FFF2-40B4-BE49-F238E27FC236}">
                <a16:creationId xmlns:a16="http://schemas.microsoft.com/office/drawing/2014/main" id="{A513397D-ED85-8BFE-CF4E-F829972C2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2590800"/>
            <a:ext cx="4419600" cy="27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01" name="Rectangle 9">
            <a:extLst>
              <a:ext uri="{FF2B5EF4-FFF2-40B4-BE49-F238E27FC236}">
                <a16:creationId xmlns:a16="http://schemas.microsoft.com/office/drawing/2014/main" id="{4D01F481-A5D3-9D3A-F98D-E6FBD90D1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5915025"/>
            <a:ext cx="2159000" cy="4254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63056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4AB14D0-484C-FA9A-5E54-3DD99777FE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FF7D7-EF7B-FB4F-A9AA-0109B182D8FE}" type="slidenum">
              <a:rPr lang="en-US" altLang="en-US"/>
              <a:pPr/>
              <a:t>32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1BA3161-0D63-7B1D-F7B0-49B85E1D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188429" name="EightKnotR.avi">
            <a:hlinkClick r:id="" action="ppaction://media"/>
            <a:extLst>
              <a:ext uri="{FF2B5EF4-FFF2-40B4-BE49-F238E27FC236}">
                <a16:creationId xmlns:a16="http://schemas.microsoft.com/office/drawing/2014/main" id="{73E795CA-C253-6845-C746-6029A9542A59}"/>
              </a:ext>
            </a:extLst>
          </p:cNvPr>
          <p:cNvPicPr>
            <a:picLocks noRo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71700"/>
            <a:ext cx="3656013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432" name="Picture 16">
            <a:extLst>
              <a:ext uri="{FF2B5EF4-FFF2-40B4-BE49-F238E27FC236}">
                <a16:creationId xmlns:a16="http://schemas.microsoft.com/office/drawing/2014/main" id="{FBA84191-98AC-8453-2E10-589040438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2170113"/>
            <a:ext cx="3656013" cy="337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18" name="Rectangle 2">
            <a:extLst>
              <a:ext uri="{FF2B5EF4-FFF2-40B4-BE49-F238E27FC236}">
                <a16:creationId xmlns:a16="http://schemas.microsoft.com/office/drawing/2014/main" id="{938BE0A1-042E-B096-AE0D-D8BFC87E88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Topological Decomposition</a:t>
            </a:r>
          </a:p>
        </p:txBody>
      </p:sp>
      <p:sp>
        <p:nvSpPr>
          <p:cNvPr id="188426" name="Rectangle 10">
            <a:extLst>
              <a:ext uri="{FF2B5EF4-FFF2-40B4-BE49-F238E27FC236}">
                <a16:creationId xmlns:a16="http://schemas.microsoft.com/office/drawing/2014/main" id="{78823DAB-265A-382A-6EB7-4B697A71B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63373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8430" name="EightKnot.avi">
            <a:hlinkClick r:id="" action="ppaction://media"/>
            <a:extLst>
              <a:ext uri="{FF2B5EF4-FFF2-40B4-BE49-F238E27FC236}">
                <a16:creationId xmlns:a16="http://schemas.microsoft.com/office/drawing/2014/main" id="{3B21BAF7-7D98-080C-E1FE-F330049D3B99}"/>
              </a:ext>
            </a:extLst>
          </p:cNvPr>
          <p:cNvPicPr>
            <a:picLocks noRot="1" noChangeArrowheads="1"/>
          </p:cNvPicPr>
          <p:nvPr>
            <a:videoFile r:link="rId5"/>
            <p:extLst>
              <p:ext uri="{DAA4B4D4-6D71-4841-9C94-3DE7FCFB9230}">
                <p14:media xmlns:p14="http://schemas.microsoft.com/office/powerpoint/2010/main" r:link="rId4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8" y="2171700"/>
            <a:ext cx="3656012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31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" fill="hold"/>
                                        <p:tgtEl>
                                          <p:spTgt spid="188429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8967" fill="hold"/>
                                        <p:tgtEl>
                                          <p:spTgt spid="1884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8429"/>
                </p:tgtEl>
              </p:cMediaNode>
            </p:video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8430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CDEBDAF-2DDD-022D-0459-41B952B96F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56780-78C3-3E49-AF7F-3149E55723CF}" type="slidenum">
              <a:rPr lang="en-US" altLang="en-US"/>
              <a:pPr/>
              <a:t>33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7C8E4A-71F3-E05B-F8B3-2F66E40A4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90466" name="Rectangle 5122">
            <a:extLst>
              <a:ext uri="{FF2B5EF4-FFF2-40B4-BE49-F238E27FC236}">
                <a16:creationId xmlns:a16="http://schemas.microsoft.com/office/drawing/2014/main" id="{BE2C67C4-DCAA-EF4D-5F20-5487D42C7B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Next Steps</a:t>
            </a:r>
          </a:p>
        </p:txBody>
      </p:sp>
      <p:sp>
        <p:nvSpPr>
          <p:cNvPr id="190467" name="Rectangle 5123">
            <a:extLst>
              <a:ext uri="{FF2B5EF4-FFF2-40B4-BE49-F238E27FC236}">
                <a16:creationId xmlns:a16="http://schemas.microsoft.com/office/drawing/2014/main" id="{3D630F5C-9B31-DE3E-A391-9A59D816FE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en-US"/>
              <a:t>Tools to understand the topology of 3-manifolds:</a:t>
            </a:r>
          </a:p>
          <a:p>
            <a:pPr lvl="1"/>
            <a:r>
              <a:rPr lang="en-US" altLang="en-US"/>
              <a:t>auditory discrete Morse theory</a:t>
            </a:r>
          </a:p>
          <a:p>
            <a:pPr lvl="1"/>
            <a:r>
              <a:rPr lang="en-US" altLang="en-US"/>
              <a:t>visual investigation of 3-manifolds</a:t>
            </a:r>
          </a:p>
          <a:p>
            <a:pPr lvl="1"/>
            <a:r>
              <a:rPr lang="en-US" altLang="en-US"/>
              <a:t>graphical navigation guided by the topology</a:t>
            </a:r>
          </a:p>
          <a:p>
            <a:pPr>
              <a:buFontTx/>
              <a:buNone/>
            </a:pPr>
            <a:r>
              <a:rPr lang="en-US" altLang="en-US"/>
              <a:t>Topology consistent morphing</a:t>
            </a:r>
          </a:p>
          <a:p>
            <a:pPr>
              <a:buFontTx/>
              <a:buNone/>
            </a:pPr>
            <a:r>
              <a:rPr lang="en-US" altLang="en-US"/>
              <a:t>Conditions for reaching optimality in polynomial time</a:t>
            </a:r>
          </a:p>
          <a:p>
            <a:pPr>
              <a:buFontTx/>
              <a:buNone/>
            </a:pPr>
            <a:r>
              <a:rPr lang="en-US" altLang="en-US"/>
              <a:t>Applications to volumetric</a:t>
            </a:r>
            <a:br>
              <a:rPr lang="en-US" altLang="en-US"/>
            </a:br>
            <a:r>
              <a:rPr lang="en-US" altLang="en-US"/>
              <a:t>compression</a:t>
            </a:r>
          </a:p>
        </p:txBody>
      </p:sp>
      <p:pic>
        <p:nvPicPr>
          <p:cNvPr id="190468" name="Picture 5124">
            <a:extLst>
              <a:ext uri="{FF2B5EF4-FFF2-40B4-BE49-F238E27FC236}">
                <a16:creationId xmlns:a16="http://schemas.microsoft.com/office/drawing/2014/main" id="{A23A6106-DE2F-351F-94CD-8D70CA759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906" r="2809" b="15906"/>
          <a:stretch>
            <a:fillRect/>
          </a:stretch>
        </p:blipFill>
        <p:spPr bwMode="auto">
          <a:xfrm>
            <a:off x="6286500" y="4281488"/>
            <a:ext cx="3390900" cy="219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2496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7DC9DC4-CC2E-5F09-382B-8171A118D8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6A6849-AC3F-754F-AC80-C3DD6B094867}" type="slidenum">
              <a:rPr lang="en-US" altLang="en-US"/>
              <a:pPr/>
              <a:t>34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42EC6A0-D100-2A44-67BC-509B9A4D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45762" name="Rectangle 2">
            <a:extLst>
              <a:ext uri="{FF2B5EF4-FFF2-40B4-BE49-F238E27FC236}">
                <a16:creationId xmlns:a16="http://schemas.microsoft.com/office/drawing/2014/main" id="{AF3B369B-C96A-1EAD-C95D-2823DD968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Morse Inequalities</a:t>
            </a:r>
          </a:p>
        </p:txBody>
      </p:sp>
      <p:sp>
        <p:nvSpPr>
          <p:cNvPr id="245763" name="Rectangle 3">
            <a:extLst>
              <a:ext uri="{FF2B5EF4-FFF2-40B4-BE49-F238E27FC236}">
                <a16:creationId xmlns:a16="http://schemas.microsoft.com/office/drawing/2014/main" id="{F0D03FA9-3C0D-1DF6-A517-95757913FF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/>
              <a:t>m(k)</a:t>
            </a:r>
            <a:r>
              <a:rPr lang="en-US" altLang="en-US"/>
              <a:t> : number of critical points of index </a:t>
            </a:r>
            <a:r>
              <a:rPr lang="en-US" altLang="en-US" i="1"/>
              <a:t>k</a:t>
            </a:r>
            <a:endParaRPr lang="en-US" altLang="en-US"/>
          </a:p>
          <a:p>
            <a:pPr>
              <a:buFontTx/>
              <a:buNone/>
            </a:pP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(k) : k</a:t>
            </a:r>
            <a:r>
              <a:rPr lang="en-US" altLang="en-US"/>
              <a:t>-th Betti number </a:t>
            </a:r>
            <a:endParaRPr lang="en-US" altLang="en-US" i="1"/>
          </a:p>
          <a:p>
            <a:r>
              <a:rPr lang="en-US" altLang="en-US"/>
              <a:t>Strong Morse Inequalities</a:t>
            </a:r>
          </a:p>
          <a:p>
            <a:pPr lvl="1" algn="ctr">
              <a:buFontTx/>
              <a:buNone/>
            </a:pP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(k) - </a:t>
            </a: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(k-1) + … </a:t>
            </a:r>
            <a:r>
              <a:rPr lang="en-US" altLang="en-US">
                <a:sym typeface="Symbol" pitchFamily="2" charset="2"/>
              </a:rPr>
              <a:t></a:t>
            </a:r>
            <a:r>
              <a:rPr lang="en-US" altLang="en-US" i="1">
                <a:sym typeface="Symbol" pitchFamily="2" charset="2"/>
              </a:rPr>
              <a:t> (0) </a:t>
            </a:r>
            <a:r>
              <a:rPr lang="en-US" altLang="en-US">
                <a:sym typeface="Symbol" pitchFamily="2" charset="2"/>
              </a:rPr>
              <a:t></a:t>
            </a:r>
            <a:r>
              <a:rPr lang="en-US" altLang="en-US" i="1">
                <a:sym typeface="Symbol" pitchFamily="2" charset="2"/>
              </a:rPr>
              <a:t> </a:t>
            </a:r>
            <a:r>
              <a:rPr lang="en-US" altLang="en-US" i="1"/>
              <a:t>m(k) - m(k-1) + … </a:t>
            </a:r>
            <a:r>
              <a:rPr lang="en-US" altLang="en-US">
                <a:sym typeface="Symbol" pitchFamily="2" charset="2"/>
              </a:rPr>
              <a:t></a:t>
            </a:r>
            <a:r>
              <a:rPr lang="en-US" altLang="en-US" i="1">
                <a:sym typeface="Symbol" pitchFamily="2" charset="2"/>
              </a:rPr>
              <a:t> m(0)</a:t>
            </a:r>
            <a:endParaRPr lang="en-US" altLang="en-US"/>
          </a:p>
          <a:p>
            <a:r>
              <a:rPr lang="en-US" altLang="en-US"/>
              <a:t>Weak Morse Inequalities</a:t>
            </a:r>
          </a:p>
          <a:p>
            <a:pPr lvl="1" algn="ctr">
              <a:buFontTx/>
              <a:buNone/>
            </a:pP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(k)</a:t>
            </a:r>
            <a:r>
              <a:rPr lang="en-US" altLang="en-US"/>
              <a:t> </a:t>
            </a:r>
            <a:r>
              <a:rPr lang="en-US" altLang="en-US">
                <a:sym typeface="Symbol" pitchFamily="2" charset="2"/>
              </a:rPr>
              <a:t> </a:t>
            </a:r>
            <a:r>
              <a:rPr lang="en-US" altLang="en-US" i="1">
                <a:sym typeface="Symbol" pitchFamily="2" charset="2"/>
              </a:rPr>
              <a:t>m(k)</a:t>
            </a:r>
            <a:endParaRPr lang="en-US" altLang="fr-FR"/>
          </a:p>
          <a:p>
            <a:r>
              <a:rPr lang="en-US" altLang="en-US"/>
              <a:t>Euler Characteristic</a:t>
            </a:r>
            <a:endParaRPr lang="en-US" altLang="en-US">
              <a:sym typeface="Symbol" pitchFamily="2" charset="2"/>
            </a:endParaRPr>
          </a:p>
          <a:p>
            <a:pPr lvl="1" algn="ctr">
              <a:buFontTx/>
              <a:buNone/>
            </a:pP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(n) - </a:t>
            </a:r>
            <a:r>
              <a:rPr lang="en-US" altLang="en-US" i="1">
                <a:sym typeface="Symbol" pitchFamily="2" charset="2"/>
              </a:rPr>
              <a:t></a:t>
            </a:r>
            <a:r>
              <a:rPr lang="en-US" altLang="en-US" i="1"/>
              <a:t>(n-1) + … </a:t>
            </a:r>
            <a:r>
              <a:rPr lang="en-US" altLang="en-US">
                <a:sym typeface="Symbol" pitchFamily="2" charset="2"/>
              </a:rPr>
              <a:t></a:t>
            </a:r>
            <a:r>
              <a:rPr lang="en-US" altLang="en-US" i="1">
                <a:sym typeface="Symbol" pitchFamily="2" charset="2"/>
              </a:rPr>
              <a:t> (0) = </a:t>
            </a:r>
            <a:r>
              <a:rPr lang="en-US" altLang="en-US" i="1"/>
              <a:t>m(n) - m(n-1) + … </a:t>
            </a:r>
            <a:r>
              <a:rPr lang="en-US" altLang="en-US">
                <a:sym typeface="Symbol" pitchFamily="2" charset="2"/>
              </a:rPr>
              <a:t></a:t>
            </a:r>
            <a:r>
              <a:rPr lang="en-US" altLang="en-US" i="1">
                <a:sym typeface="Symbol" pitchFamily="2" charset="2"/>
              </a:rPr>
              <a:t> m(0)</a:t>
            </a:r>
            <a:endParaRPr lang="en-US" alt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6FFF017-98AE-C57F-B686-72D418282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18BF0-F719-4145-90EF-998F8BA6246A}" type="slidenum">
              <a:rPr lang="en-US" altLang="en-US"/>
              <a:pPr/>
              <a:t>4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8AEE20-B845-6296-1800-1063D5090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E6686BBB-466D-A934-9ACD-7266138F1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Gradient Vector Field</a:t>
            </a:r>
          </a:p>
        </p:txBody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3AD39A51-F864-A39D-BB82-1916F5E57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altLang="en-US" i="1"/>
              <a:t>f: X-&gt;R</a:t>
            </a:r>
            <a:r>
              <a:rPr lang="en-US" altLang="en-US"/>
              <a:t> real differentiable map defined on a differential manifold </a:t>
            </a:r>
            <a:r>
              <a:rPr lang="en-US" altLang="en-US" i="1"/>
              <a:t>X.</a:t>
            </a:r>
            <a:endParaRPr lang="en-US" altLang="en-US"/>
          </a:p>
          <a:p>
            <a:r>
              <a:rPr lang="en-US" altLang="en-US"/>
              <a:t>Critical points: </a:t>
            </a:r>
            <a:r>
              <a:rPr lang="en-US" altLang="fr-FR" i="1"/>
              <a:t>x</a:t>
            </a:r>
            <a:r>
              <a:rPr lang="en-US" altLang="fr-FR" i="1">
                <a:sym typeface="Symbol" pitchFamily="2" charset="2"/>
              </a:rPr>
              <a:t>X </a:t>
            </a:r>
            <a:r>
              <a:rPr lang="en-US" altLang="fr-FR">
                <a:sym typeface="Symbol" pitchFamily="2" charset="2"/>
              </a:rPr>
              <a:t>such that </a:t>
            </a:r>
            <a:r>
              <a:rPr lang="en-US" altLang="en-US">
                <a:sym typeface="Symbol" pitchFamily="2" charset="2"/>
              </a:rPr>
              <a:t></a:t>
            </a:r>
            <a:r>
              <a:rPr lang="en-US" altLang="en-US" i="1">
                <a:sym typeface="Symbol" pitchFamily="2" charset="2"/>
              </a:rPr>
              <a:t>f(x)</a:t>
            </a:r>
            <a:r>
              <a:rPr lang="en-US" altLang="en-US">
                <a:sym typeface="Symbol" pitchFamily="2" charset="2"/>
              </a:rPr>
              <a:t> = 0</a:t>
            </a:r>
            <a:r>
              <a:rPr lang="en-US" altLang="en-US"/>
              <a:t>.</a:t>
            </a:r>
          </a:p>
          <a:p>
            <a:r>
              <a:rPr lang="en-US" altLang="en-US" i="1"/>
              <a:t>f</a:t>
            </a:r>
            <a:r>
              <a:rPr lang="en-US" altLang="en-US"/>
              <a:t>  Morse function: critical points are not degenerated.</a:t>
            </a:r>
          </a:p>
          <a:p>
            <a:r>
              <a:rPr lang="en-US" altLang="en-US" i="1"/>
              <a:t>V</a:t>
            </a:r>
            <a:r>
              <a:rPr lang="en-US" altLang="en-US"/>
              <a:t> Morse vector field iff</a:t>
            </a:r>
            <a:br>
              <a:rPr lang="en-US" altLang="en-US"/>
            </a:br>
            <a:r>
              <a:rPr lang="en-US" altLang="fr-FR">
                <a:sym typeface="Symbol" pitchFamily="2" charset="2"/>
              </a:rPr>
              <a:t>there exists a Morse</a:t>
            </a:r>
            <a:br>
              <a:rPr lang="en-US" altLang="fr-FR">
                <a:sym typeface="Symbol" pitchFamily="2" charset="2"/>
              </a:rPr>
            </a:br>
            <a:r>
              <a:rPr lang="en-US" altLang="fr-FR">
                <a:sym typeface="Symbol" pitchFamily="2" charset="2"/>
              </a:rPr>
              <a:t>function </a:t>
            </a:r>
            <a:r>
              <a:rPr lang="en-US" altLang="fr-FR" i="1">
                <a:sym typeface="Symbol" pitchFamily="2" charset="2"/>
              </a:rPr>
              <a:t>f </a:t>
            </a:r>
            <a:r>
              <a:rPr lang="en-US" altLang="fr-FR">
                <a:sym typeface="Symbol" pitchFamily="2" charset="2"/>
              </a:rPr>
              <a:t>such that</a:t>
            </a:r>
            <a:br>
              <a:rPr lang="en-US" altLang="fr-FR" i="1">
                <a:sym typeface="Symbol" pitchFamily="2" charset="2"/>
              </a:rPr>
            </a:br>
            <a:r>
              <a:rPr lang="en-US" altLang="en-US" i="1"/>
              <a:t>V=</a:t>
            </a:r>
            <a:r>
              <a:rPr lang="en-US" altLang="en-US"/>
              <a:t> </a:t>
            </a:r>
            <a:r>
              <a:rPr lang="en-US" altLang="en-US">
                <a:sym typeface="Symbol" pitchFamily="2" charset="2"/>
              </a:rPr>
              <a:t></a:t>
            </a:r>
            <a:r>
              <a:rPr lang="en-US" altLang="en-US" i="1"/>
              <a:t>f.</a:t>
            </a:r>
            <a:endParaRPr lang="en-US" altLang="fr-FR"/>
          </a:p>
        </p:txBody>
      </p:sp>
      <p:pic>
        <p:nvPicPr>
          <p:cNvPr id="169988" name="Picture 4">
            <a:extLst>
              <a:ext uri="{FF2B5EF4-FFF2-40B4-BE49-F238E27FC236}">
                <a16:creationId xmlns:a16="http://schemas.microsoft.com/office/drawing/2014/main" id="{E1C0A3EC-7219-4385-42F8-1ABEE7E4D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734"/>
          <a:stretch>
            <a:fillRect/>
          </a:stretch>
        </p:blipFill>
        <p:spPr bwMode="auto">
          <a:xfrm>
            <a:off x="6324600" y="3886200"/>
            <a:ext cx="2438400" cy="205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91" name="Picture 7">
            <a:extLst>
              <a:ext uri="{FF2B5EF4-FFF2-40B4-BE49-F238E27FC236}">
                <a16:creationId xmlns:a16="http://schemas.microsoft.com/office/drawing/2014/main" id="{09F615E6-CC4E-FE8F-6783-3E9C1FA3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36063" y="3886200"/>
            <a:ext cx="61753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Line 8">
            <a:extLst>
              <a:ext uri="{FF2B5EF4-FFF2-40B4-BE49-F238E27FC236}">
                <a16:creationId xmlns:a16="http://schemas.microsoft.com/office/drawing/2014/main" id="{C73463A1-F7C3-7B0C-C623-F5850CC0F0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91600" y="3886200"/>
            <a:ext cx="1588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9993" name="Rectangle 9">
            <a:extLst>
              <a:ext uri="{FF2B5EF4-FFF2-40B4-BE49-F238E27FC236}">
                <a16:creationId xmlns:a16="http://schemas.microsoft.com/office/drawing/2014/main" id="{345E2323-A382-E420-929E-7628935DD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105025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28176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770B05B-C6D0-60E4-B014-EE3CEBD67C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37303-0CCD-9E43-82E9-0CD45C0EB73C}" type="slidenum">
              <a:rPr lang="en-US" altLang="en-US"/>
              <a:pPr/>
              <a:t>5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8F0054F-323A-BCEB-F683-17FE70559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172038" name="CoquilleR.avi">
            <a:hlinkClick r:id="" action="ppaction://media"/>
            <a:extLst>
              <a:ext uri="{FF2B5EF4-FFF2-40B4-BE49-F238E27FC236}">
                <a16:creationId xmlns:a16="http://schemas.microsoft.com/office/drawing/2014/main" id="{06C1BEC1-954D-916F-6309-5DA31F3E75CB}"/>
              </a:ext>
            </a:extLst>
          </p:cNvPr>
          <p:cNvPicPr>
            <a:picLocks noRot="1" noChangeAspect="1" noChangeArrowheads="1"/>
          </p:cNvPicPr>
          <p:nvPr>
            <a:vide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48000"/>
            <a:ext cx="27813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43" name="Picture 11">
            <a:extLst>
              <a:ext uri="{FF2B5EF4-FFF2-40B4-BE49-F238E27FC236}">
                <a16:creationId xmlns:a16="http://schemas.microsoft.com/office/drawing/2014/main" id="{6DC12BC7-797D-4F6D-C2C3-46798841E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3048000"/>
            <a:ext cx="27813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35" name="Rectangle 3">
            <a:extLst>
              <a:ext uri="{FF2B5EF4-FFF2-40B4-BE49-F238E27FC236}">
                <a16:creationId xmlns:a16="http://schemas.microsoft.com/office/drawing/2014/main" id="{5F0792C7-93B7-77B0-1FCB-92F996A6F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altLang="fr-FR"/>
              <a:t>Index of a critical point: number of negative eigenvalues of the Hessian matrix of </a:t>
            </a:r>
            <a:r>
              <a:rPr lang="en-US" altLang="fr-FR" i="1"/>
              <a:t>f</a:t>
            </a:r>
            <a:r>
              <a:rPr lang="en-US" altLang="fr-FR"/>
              <a:t> </a:t>
            </a:r>
          </a:p>
          <a:p>
            <a:r>
              <a:rPr lang="en-US" altLang="fr-FR"/>
              <a:t>Critical points depends on the Morse vector field used</a:t>
            </a:r>
          </a:p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endParaRPr lang="en-US" altLang="fr-FR"/>
          </a:p>
          <a:p>
            <a:r>
              <a:rPr lang="en-US" altLang="fr-FR"/>
              <a:t>Handlebody decomposition: each critical point is associated to a handle in the decomposition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F916FB8A-6FA4-8126-EC1A-64639C4BF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Critical Points</a:t>
            </a:r>
          </a:p>
        </p:txBody>
      </p:sp>
      <p:sp>
        <p:nvSpPr>
          <p:cNvPr id="172044" name="Rectangle 12">
            <a:extLst>
              <a:ext uri="{FF2B5EF4-FFF2-40B4-BE49-F238E27FC236}">
                <a16:creationId xmlns:a16="http://schemas.microsoft.com/office/drawing/2014/main" id="{97842509-026B-60F8-C165-C65D4DF5E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320925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603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" fill="hold"/>
                                        <p:tgtEl>
                                          <p:spTgt spid="172038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203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2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720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0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81B819A0-F0EA-7C50-F1EC-7017C29E1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57B98-24CA-4A4B-B723-F6401C9B14FE}" type="slidenum">
              <a:rPr lang="en-US" altLang="en-US"/>
              <a:pPr/>
              <a:t>6</a:t>
            </a:fld>
            <a:endParaRPr lang="en-GB" altLang="fr-FR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76552F72-B71D-E1BC-5D95-30D1ED573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74082" name="Rectangle 2">
            <a:extLst>
              <a:ext uri="{FF2B5EF4-FFF2-40B4-BE49-F238E27FC236}">
                <a16:creationId xmlns:a16="http://schemas.microsoft.com/office/drawing/2014/main" id="{3000FD3D-E3EE-F7C1-E209-7F74EBED9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Forman’s Discrete Morse Theory</a:t>
            </a:r>
            <a:br>
              <a:rPr lang="en-US" altLang="fr-FR"/>
            </a:br>
            <a:r>
              <a:rPr lang="en-US" altLang="fr-FR"/>
              <a:t>(1995)</a:t>
            </a:r>
          </a:p>
        </p:txBody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10524EE3-52D9-823C-6191-DC81E2E926E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393950" y="1828800"/>
            <a:ext cx="4006850" cy="4267200"/>
          </a:xfrm>
        </p:spPr>
        <p:txBody>
          <a:bodyPr/>
          <a:lstStyle/>
          <a:p>
            <a:r>
              <a:rPr lang="en-US" altLang="fr-FR"/>
              <a:t>General CW-complex</a:t>
            </a:r>
          </a:p>
          <a:p>
            <a:r>
              <a:rPr lang="en-US" altLang="fr-FR"/>
              <a:t>Combinatorial structure</a:t>
            </a:r>
          </a:p>
          <a:p>
            <a:r>
              <a:rPr lang="en-US" altLang="fr-FR"/>
              <a:t>Free of geometric embedding</a:t>
            </a:r>
          </a:p>
          <a:p>
            <a:r>
              <a:rPr lang="en-US" altLang="fr-FR"/>
              <a:t>Tool for computational topology and geometry</a:t>
            </a:r>
          </a:p>
        </p:txBody>
      </p:sp>
      <p:pic>
        <p:nvPicPr>
          <p:cNvPr id="174085" name="Picture 5">
            <a:extLst>
              <a:ext uri="{FF2B5EF4-FFF2-40B4-BE49-F238E27FC236}">
                <a16:creationId xmlns:a16="http://schemas.microsoft.com/office/drawing/2014/main" id="{5C5E0A0B-0339-AD4B-C6DF-F1F71EC3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29" b="3729"/>
          <a:stretch>
            <a:fillRect/>
          </a:stretch>
        </p:blipFill>
        <p:spPr bwMode="auto">
          <a:xfrm>
            <a:off x="6172200" y="2438400"/>
            <a:ext cx="3619500" cy="309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088" name="Rectangle 8">
            <a:extLst>
              <a:ext uri="{FF2B5EF4-FFF2-40B4-BE49-F238E27FC236}">
                <a16:creationId xmlns:a16="http://schemas.microsoft.com/office/drawing/2014/main" id="{1A19B0F0-9692-C303-6AE7-B8B86FD8D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554288"/>
            <a:ext cx="2159000" cy="2333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62432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8FC58371-E33F-D2E6-2FB3-1E580C1BE8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2D3C1-D1E1-7740-8419-0FF47835DDC1}" type="slidenum">
              <a:rPr lang="en-US" altLang="en-US"/>
              <a:pPr/>
              <a:t>7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FE210B9-665D-143B-57EB-417600BAC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180226" name="Rectangle 2">
            <a:extLst>
              <a:ext uri="{FF2B5EF4-FFF2-40B4-BE49-F238E27FC236}">
                <a16:creationId xmlns:a16="http://schemas.microsoft.com/office/drawing/2014/main" id="{48D7AA9D-7AB9-0DD2-0E20-92B6FB5179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Cell Complexes (1)</a:t>
            </a:r>
          </a:p>
        </p:txBody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F632AF81-AB8A-32CA-D4A6-4F6052FB3D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r>
              <a:rPr lang="en-US" altLang="en-US"/>
              <a:t>A cell </a:t>
            </a:r>
            <a:r>
              <a:rPr lang="en-US" altLang="en-US" i="1">
                <a:sym typeface="Symbol" pitchFamily="2" charset="2"/>
              </a:rPr>
              <a:t></a:t>
            </a:r>
            <a:r>
              <a:rPr lang="en-US" altLang="en-US"/>
              <a:t> of dimension </a:t>
            </a:r>
            <a:r>
              <a:rPr lang="en-US" altLang="en-US" i="1"/>
              <a:t>k</a:t>
            </a:r>
            <a:r>
              <a:rPr lang="en-US" altLang="en-US"/>
              <a:t> is a space homeomorphic to the ball of dimension </a:t>
            </a:r>
            <a:r>
              <a:rPr lang="en-US" altLang="en-US" i="1"/>
              <a:t>k</a:t>
            </a:r>
            <a:r>
              <a:rPr lang="en-US" altLang="en-US"/>
              <a:t>.</a:t>
            </a:r>
          </a:p>
          <a:p>
            <a:r>
              <a:rPr lang="en-US" altLang="en-US"/>
              <a:t>A cell complex </a:t>
            </a:r>
            <a:r>
              <a:rPr lang="en-US" altLang="en-US" i="1"/>
              <a:t>K</a:t>
            </a:r>
            <a:r>
              <a:rPr lang="en-US" altLang="en-US"/>
              <a:t> is a collection of cells such that every intersection of the closures of two cells of </a:t>
            </a:r>
            <a:r>
              <a:rPr lang="en-US" altLang="en-US" i="1"/>
              <a:t>K</a:t>
            </a:r>
            <a:r>
              <a:rPr lang="en-US" altLang="en-US"/>
              <a:t> is also a cell of </a:t>
            </a:r>
            <a:r>
              <a:rPr lang="en-US" altLang="en-US" i="1"/>
              <a:t>K</a:t>
            </a:r>
            <a:r>
              <a:rPr lang="en-US" altLang="en-US"/>
              <a:t>.</a:t>
            </a:r>
          </a:p>
        </p:txBody>
      </p:sp>
      <p:pic>
        <p:nvPicPr>
          <p:cNvPr id="180229" name="Picture 5">
            <a:extLst>
              <a:ext uri="{FF2B5EF4-FFF2-40B4-BE49-F238E27FC236}">
                <a16:creationId xmlns:a16="http://schemas.microsoft.com/office/drawing/2014/main" id="{5B189205-00C6-0FA9-0180-77626CB14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6975" y="3779838"/>
            <a:ext cx="263842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6">
            <a:extLst>
              <a:ext uri="{FF2B5EF4-FFF2-40B4-BE49-F238E27FC236}">
                <a16:creationId xmlns:a16="http://schemas.microsoft.com/office/drawing/2014/main" id="{EF03FD82-8135-696C-8968-5A7D8F330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4030663"/>
            <a:ext cx="331152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31" name="Rectangle 7">
            <a:extLst>
              <a:ext uri="{FF2B5EF4-FFF2-40B4-BE49-F238E27FC236}">
                <a16:creationId xmlns:a16="http://schemas.microsoft.com/office/drawing/2014/main" id="{E0D87FF8-2DF8-A8C8-E958-051595F48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7701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73616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69D5622B-A6CA-66C7-CCE3-E74C3D2F2C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680D8-4BD9-A84D-8A3D-D669827D658A}" type="slidenum">
              <a:rPr lang="en-US" altLang="en-US"/>
              <a:pPr/>
              <a:t>8</a:t>
            </a:fld>
            <a:endParaRPr lang="en-GB" altLang="fr-FR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90B027A-F838-599A-0425-E21AAD30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sp>
        <p:nvSpPr>
          <p:cNvPr id="207874" name="Rectangle 1026">
            <a:extLst>
              <a:ext uri="{FF2B5EF4-FFF2-40B4-BE49-F238E27FC236}">
                <a16:creationId xmlns:a16="http://schemas.microsoft.com/office/drawing/2014/main" id="{88228B2A-0A6B-C8A7-4D11-96046130C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Cell Complexes (2)</a:t>
            </a:r>
          </a:p>
        </p:txBody>
      </p:sp>
      <p:sp>
        <p:nvSpPr>
          <p:cNvPr id="207875" name="Rectangle 1027">
            <a:extLst>
              <a:ext uri="{FF2B5EF4-FFF2-40B4-BE49-F238E27FC236}">
                <a16:creationId xmlns:a16="http://schemas.microsoft.com/office/drawing/2014/main" id="{FBE7363B-1E92-7C55-2039-A41D1C3462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fr-FR"/>
              <a:t>In Forman’s theory, cells are given by their incidences and not as a geometric realization.</a:t>
            </a:r>
          </a:p>
          <a:p>
            <a:pPr>
              <a:buFontTx/>
              <a:buNone/>
            </a:pPr>
            <a:endParaRPr lang="en-US" altLang="fr-FR"/>
          </a:p>
          <a:p>
            <a:pPr>
              <a:buFontTx/>
              <a:buNone/>
            </a:pPr>
            <a:r>
              <a:rPr lang="en-US" altLang="fr-FR"/>
              <a:t>Here we will consider only finite cell complexes</a:t>
            </a:r>
          </a:p>
        </p:txBody>
      </p:sp>
      <p:pic>
        <p:nvPicPr>
          <p:cNvPr id="207877" name="Picture 1029">
            <a:extLst>
              <a:ext uri="{FF2B5EF4-FFF2-40B4-BE49-F238E27FC236}">
                <a16:creationId xmlns:a16="http://schemas.microsoft.com/office/drawing/2014/main" id="{E8BB917F-5D62-98E4-63FC-CA1167E20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10" t="3189"/>
          <a:stretch>
            <a:fillRect/>
          </a:stretch>
        </p:blipFill>
        <p:spPr bwMode="auto">
          <a:xfrm>
            <a:off x="5791200" y="2003425"/>
            <a:ext cx="40386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81" name="Rectangle 1033">
            <a:extLst>
              <a:ext uri="{FF2B5EF4-FFF2-40B4-BE49-F238E27FC236}">
                <a16:creationId xmlns:a16="http://schemas.microsoft.com/office/drawing/2014/main" id="{A209EA61-1FBE-8975-80DF-F49FBF215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770188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30256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63795B8-5D9A-85B0-73D2-4C99C57B39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55858-F409-9B48-A6AA-8EF95F23E504}" type="slidenum">
              <a:rPr lang="en-US" altLang="en-US"/>
              <a:pPr/>
              <a:t>9</a:t>
            </a:fld>
            <a:endParaRPr lang="en-GB" altLang="fr-F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DE404C8-5381-7558-8A5B-EFF5FB2E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VisMath 2002</a:t>
            </a:r>
          </a:p>
        </p:txBody>
      </p:sp>
      <p:pic>
        <p:nvPicPr>
          <p:cNvPr id="182280" name="Picture 1032">
            <a:extLst>
              <a:ext uri="{FF2B5EF4-FFF2-40B4-BE49-F238E27FC236}">
                <a16:creationId xmlns:a16="http://schemas.microsoft.com/office/drawing/2014/main" id="{2750088F-A6A8-98EE-2AA7-643DF4C9F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478213"/>
            <a:ext cx="4303713" cy="26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4" name="Rectangle 1026">
            <a:extLst>
              <a:ext uri="{FF2B5EF4-FFF2-40B4-BE49-F238E27FC236}">
                <a16:creationId xmlns:a16="http://schemas.microsoft.com/office/drawing/2014/main" id="{7471613C-FD1A-6EB9-03E4-4D07A051B8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/>
              <a:t>Hasse Diagram</a:t>
            </a:r>
          </a:p>
        </p:txBody>
      </p:sp>
      <p:sp>
        <p:nvSpPr>
          <p:cNvPr id="182275" name="Rectangle 1027">
            <a:extLst>
              <a:ext uri="{FF2B5EF4-FFF2-40B4-BE49-F238E27FC236}">
                <a16:creationId xmlns:a16="http://schemas.microsoft.com/office/drawing/2014/main" id="{546904FF-5AE1-7B97-83FD-1AE055F2A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anchor="t"/>
          <a:lstStyle/>
          <a:p>
            <a:pPr>
              <a:buFontTx/>
              <a:buNone/>
            </a:pPr>
            <a:r>
              <a:rPr lang="en-US" altLang="fr-FR"/>
              <a:t>Simple oriented graph built out of </a:t>
            </a:r>
            <a:r>
              <a:rPr lang="en-US" altLang="fr-FR" i="1"/>
              <a:t>K</a:t>
            </a:r>
            <a:r>
              <a:rPr lang="en-US" altLang="fr-FR"/>
              <a:t>:</a:t>
            </a:r>
          </a:p>
          <a:p>
            <a:r>
              <a:rPr lang="en-US" altLang="fr-FR"/>
              <a:t>Nodes represent the cells of </a:t>
            </a:r>
            <a:r>
              <a:rPr lang="en-US" altLang="fr-FR" i="1"/>
              <a:t>K</a:t>
            </a:r>
          </a:p>
          <a:p>
            <a:r>
              <a:rPr lang="en-US" altLang="fr-FR"/>
              <a:t>Links connect cells to their faces of codimension 1</a:t>
            </a:r>
          </a:p>
        </p:txBody>
      </p:sp>
      <p:pic>
        <p:nvPicPr>
          <p:cNvPr id="182276" name="Picture 1028">
            <a:extLst>
              <a:ext uri="{FF2B5EF4-FFF2-40B4-BE49-F238E27FC236}">
                <a16:creationId xmlns:a16="http://schemas.microsoft.com/office/drawing/2014/main" id="{0D9D367B-7F25-77C3-67E9-CAFF55BA6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0925" y="3778250"/>
            <a:ext cx="320040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9" name="Rectangle 1031">
            <a:extLst>
              <a:ext uri="{FF2B5EF4-FFF2-40B4-BE49-F238E27FC236}">
                <a16:creationId xmlns:a16="http://schemas.microsoft.com/office/drawing/2014/main" id="{FBDE4DA3-6526-4A13-D6D1-DA3A1D465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2984500"/>
            <a:ext cx="2159000" cy="2159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6067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2|1.7|3.6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3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|37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3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|6.5|13.4|2.6|4.8|4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Sisyphe:Bureautique:Microsoft Office 98:Templates:Blank Presentation</Template>
  <TotalTime>50851994</TotalTime>
  <Words>1211</Words>
  <Application>Microsoft Macintosh PowerPoint</Application>
  <PresentationFormat>A4 Paper (210x297 mm)</PresentationFormat>
  <Paragraphs>231</Paragraphs>
  <Slides>34</Slides>
  <Notes>0</Notes>
  <HiddenSlides>0</HiddenSlides>
  <MMClips>9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Times</vt:lpstr>
      <vt:lpstr>Symbol</vt:lpstr>
      <vt:lpstr>Helvetica</vt:lpstr>
      <vt:lpstr>Greek Symbols</vt:lpstr>
      <vt:lpstr>Times New Roman</vt:lpstr>
      <vt:lpstr>Blank Presentation</vt:lpstr>
      <vt:lpstr>Bitmap Image</vt:lpstr>
      <vt:lpstr>Visualizing Forman's discrete vector field</vt:lpstr>
      <vt:lpstr>Outline of the Talk</vt:lpstr>
      <vt:lpstr>Differential  Morse Theory</vt:lpstr>
      <vt:lpstr>Gradient Vector Field</vt:lpstr>
      <vt:lpstr>Critical Points</vt:lpstr>
      <vt:lpstr>Forman’s Discrete Morse Theory (1995)</vt:lpstr>
      <vt:lpstr>Cell Complexes (1)</vt:lpstr>
      <vt:lpstr>Cell Complexes (2)</vt:lpstr>
      <vt:lpstr>Hasse Diagram</vt:lpstr>
      <vt:lpstr>Discrete Gradient Vector Field (1)</vt:lpstr>
      <vt:lpstr>Discrete Gradient Vector Field (2)</vt:lpstr>
      <vt:lpstr>Critical Cells (1)</vt:lpstr>
      <vt:lpstr>Critical Cells (2)</vt:lpstr>
      <vt:lpstr>Relation to Topology (1)</vt:lpstr>
      <vt:lpstr>Relation to Topology (2)</vt:lpstr>
      <vt:lpstr>Optimum Complexity</vt:lpstr>
      <vt:lpstr>Hypergraphs and the Hasse diagram</vt:lpstr>
      <vt:lpstr>Hypergraphs</vt:lpstr>
      <vt:lpstr>Hypertrees</vt:lpstr>
      <vt:lpstr>Algorithm</vt:lpstr>
      <vt:lpstr>Example: EdgeBreaker on a Torus (1)</vt:lpstr>
      <vt:lpstr>Example: EdgeBreaker on a Torus (2)</vt:lpstr>
      <vt:lpstr>Example: EdgeBreaker on a Torus (3: dual tree)</vt:lpstr>
      <vt:lpstr>Example: EdgeBreaker on a Torus (4: graph)</vt:lpstr>
      <vt:lpstr>Algorithm Outline</vt:lpstr>
      <vt:lpstr>Algorithm: Constructing Hypertrees</vt:lpstr>
      <vt:lpstr>Algorithm: Orienting links</vt:lpstr>
      <vt:lpstr>Discrete Gradient Field Visualization (1)</vt:lpstr>
      <vt:lpstr>Discrete Gradient Field Visualization (2)</vt:lpstr>
      <vt:lpstr>Discrete Gradient Field Visualization (3)</vt:lpstr>
      <vt:lpstr>Visualizing Abstract Complex</vt:lpstr>
      <vt:lpstr>Topological Decomposition</vt:lpstr>
      <vt:lpstr>Next Steps</vt:lpstr>
      <vt:lpstr>Morse Inequalities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Visualizing Forman's discrete vector field</dc:title>
  <dc:creator>TomLew</dc:creator>
  <cp:lastModifiedBy>Thomas LEWINER</cp:lastModifiedBy>
  <cp:revision>168</cp:revision>
  <cp:lastPrinted>2000-09-04T22:27:53Z</cp:lastPrinted>
  <dcterms:created xsi:type="dcterms:W3CDTF">2000-09-02T13:33:34Z</dcterms:created>
  <dcterms:modified xsi:type="dcterms:W3CDTF">2026-07-30T21:23:22Z</dcterms:modified>
</cp:coreProperties>
</file>