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55" r:id="rId1"/>
  </p:sldMasterIdLst>
  <p:notesMasterIdLst>
    <p:notesMasterId r:id="rId24"/>
  </p:notesMasterIdLst>
  <p:handoutMasterIdLst>
    <p:handoutMasterId r:id="rId25"/>
  </p:handoutMasterIdLst>
  <p:sldIdLst>
    <p:sldId id="261" r:id="rId2"/>
    <p:sldId id="327" r:id="rId3"/>
    <p:sldId id="302" r:id="rId4"/>
    <p:sldId id="312" r:id="rId5"/>
    <p:sldId id="328" r:id="rId6"/>
    <p:sldId id="329" r:id="rId7"/>
    <p:sldId id="301" r:id="rId8"/>
    <p:sldId id="275" r:id="rId9"/>
    <p:sldId id="276" r:id="rId10"/>
    <p:sldId id="306" r:id="rId11"/>
    <p:sldId id="313" r:id="rId12"/>
    <p:sldId id="304" r:id="rId13"/>
    <p:sldId id="321" r:id="rId14"/>
    <p:sldId id="330" r:id="rId15"/>
    <p:sldId id="331" r:id="rId16"/>
    <p:sldId id="305" r:id="rId17"/>
    <p:sldId id="308" r:id="rId18"/>
    <p:sldId id="307" r:id="rId19"/>
    <p:sldId id="310" r:id="rId20"/>
    <p:sldId id="311" r:id="rId21"/>
    <p:sldId id="303" r:id="rId22"/>
    <p:sldId id="332" r:id="rId23"/>
  </p:sldIdLst>
  <p:sldSz cx="9144000" cy="6858000" type="screen4x3"/>
  <p:notesSz cx="9144000" cy="6858000"/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370" autoAdjust="0"/>
  </p:normalViewPr>
  <p:slideViewPr>
    <p:cSldViewPr>
      <p:cViewPr varScale="1">
        <p:scale>
          <a:sx n="109" d="100"/>
          <a:sy n="109" d="100"/>
        </p:scale>
        <p:origin x="125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88" y="-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43AA5C74-05FF-91FC-B13B-ED32DBBF42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3610CCA3-166E-C40D-52BF-24F8A5224ED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182276" name="Rectangle 4">
            <a:extLst>
              <a:ext uri="{FF2B5EF4-FFF2-40B4-BE49-F238E27FC236}">
                <a16:creationId xmlns:a16="http://schemas.microsoft.com/office/drawing/2014/main" id="{C1115864-F7D6-D60C-DF54-D8E465D8DDA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182277" name="Rectangle 5">
            <a:extLst>
              <a:ext uri="{FF2B5EF4-FFF2-40B4-BE49-F238E27FC236}">
                <a16:creationId xmlns:a16="http://schemas.microsoft.com/office/drawing/2014/main" id="{2F41C8BF-BE62-2B1C-E821-D5160E65860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D7D3CF48-5F41-D844-97D4-B8D7D63DCB30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F5AE0181-2F88-66D3-B3A3-B2F977455F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0257526B-9A9B-9C28-10D0-B3F7F2D65E8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78852" name="Rectangle 4">
            <a:extLst>
              <a:ext uri="{FF2B5EF4-FFF2-40B4-BE49-F238E27FC236}">
                <a16:creationId xmlns:a16="http://schemas.microsoft.com/office/drawing/2014/main" id="{18406F30-CB12-30DB-9399-9C2F8D119F25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8853" name="Rectangle 5">
            <a:extLst>
              <a:ext uri="{FF2B5EF4-FFF2-40B4-BE49-F238E27FC236}">
                <a16:creationId xmlns:a16="http://schemas.microsoft.com/office/drawing/2014/main" id="{22BB2AB8-93C1-AC50-2FF6-2FCEF87EE1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5CA4A753-2210-B43F-318D-A020ECD1769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pt-BR" altLang="en-US"/>
          </a:p>
        </p:txBody>
      </p:sp>
      <p:sp>
        <p:nvSpPr>
          <p:cNvPr id="78855" name="Rectangle 7">
            <a:extLst>
              <a:ext uri="{FF2B5EF4-FFF2-40B4-BE49-F238E27FC236}">
                <a16:creationId xmlns:a16="http://schemas.microsoft.com/office/drawing/2014/main" id="{526F10D7-4C9E-78FF-96C3-FDE4437F3D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78343E3F-6C5C-984A-A875-98B0C5DBE1B0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1E6CF29-ECD1-C66D-2D86-9DB10E6DED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E5C6AF-6022-0448-9881-4847E080947A}" type="slidenum">
              <a:rPr lang="pt-BR" altLang="en-US"/>
              <a:pPr/>
              <a:t>1</a:t>
            </a:fld>
            <a:endParaRPr lang="pt-BR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A6BC5C57-82A2-EF9F-B13E-B1FA5F29E70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D2E06B24-6DDF-B02A-CEA6-C1675F3EF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3DD459-DA2C-B7FE-6941-FF34A686DD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BCBACE-F7A4-F047-AA2E-488917701CC4}" type="slidenum">
              <a:rPr lang="pt-BR" altLang="en-US"/>
              <a:pPr/>
              <a:t>10</a:t>
            </a:fld>
            <a:endParaRPr lang="pt-BR" altLang="en-US"/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7F233653-7201-CBE0-AA06-EFA42772D44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6AC9D49A-3D8B-1BB0-684C-1B22E4D64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EE54819-1D70-CDD5-5A8B-5A72FA6D2B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4E3C1A-8E0F-1740-9387-CA9C91524100}" type="slidenum">
              <a:rPr lang="pt-BR" altLang="en-US"/>
              <a:pPr/>
              <a:t>11</a:t>
            </a:fld>
            <a:endParaRPr lang="pt-BR" altLang="en-US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4D777D29-DF9E-188D-A10E-6F6133D450D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BEB05B0F-8E5A-6266-4C6E-AD17285D70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C1F9DDB-A431-D584-B7B6-846A3E33CC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7BD6A3-996E-D04F-A38B-72FC051CCCB2}" type="slidenum">
              <a:rPr lang="pt-BR" altLang="en-US"/>
              <a:pPr/>
              <a:t>12</a:t>
            </a:fld>
            <a:endParaRPr lang="pt-BR" altLang="en-US"/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DF81AC75-7EAC-D9FA-FD1E-53AC8A81ED3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1EC9BF8E-B49B-58C2-06FC-E4AFCD83E9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84226EB-4C59-D8CA-CE13-31C317C8E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BDBD22-96F1-8945-BC27-60E475F28AD4}" type="slidenum">
              <a:rPr lang="pt-BR" altLang="en-US"/>
              <a:pPr/>
              <a:t>13</a:t>
            </a:fld>
            <a:endParaRPr lang="pt-BR" altLang="en-US"/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B33E66EC-8C10-6A91-035A-78B1648C047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FA51EB25-05D1-5501-DBDC-CD23B164B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37D18B5-975E-D95C-DBEC-80E4676203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1C75EE-1855-1E42-B2DC-E48AF6CCD4F6}" type="slidenum">
              <a:rPr lang="pt-BR" altLang="en-US"/>
              <a:pPr/>
              <a:t>14</a:t>
            </a:fld>
            <a:endParaRPr lang="pt-BR" altLang="en-US"/>
          </a:p>
        </p:txBody>
      </p:sp>
      <p:sp>
        <p:nvSpPr>
          <p:cNvPr id="247810" name="Rectangle 2">
            <a:extLst>
              <a:ext uri="{FF2B5EF4-FFF2-40B4-BE49-F238E27FC236}">
                <a16:creationId xmlns:a16="http://schemas.microsoft.com/office/drawing/2014/main" id="{CA75E1C7-3E96-3606-8B0B-ADB876A361D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411CCE0F-A8F4-6816-2C88-92077DFD2D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EB373AA-FACF-2DD4-1D89-F084E3B5B7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CFC7E3-02EC-304D-B111-D5E54CB81700}" type="slidenum">
              <a:rPr lang="pt-BR" altLang="en-US"/>
              <a:pPr/>
              <a:t>15</a:t>
            </a:fld>
            <a:endParaRPr lang="pt-BR" altLang="en-US"/>
          </a:p>
        </p:txBody>
      </p:sp>
      <p:sp>
        <p:nvSpPr>
          <p:cNvPr id="248834" name="Rectangle 2">
            <a:extLst>
              <a:ext uri="{FF2B5EF4-FFF2-40B4-BE49-F238E27FC236}">
                <a16:creationId xmlns:a16="http://schemas.microsoft.com/office/drawing/2014/main" id="{CC4C8426-0BCF-3DCF-7C37-A80D0A0975F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>
            <a:extLst>
              <a:ext uri="{FF2B5EF4-FFF2-40B4-BE49-F238E27FC236}">
                <a16:creationId xmlns:a16="http://schemas.microsoft.com/office/drawing/2014/main" id="{96ACCAA6-6131-736A-DE9D-BE3AD8B35A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C7CADB4-19DC-DA31-30B6-B6447876DB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8F4C3-6F1D-E64E-8879-56E1719FC185}" type="slidenum">
              <a:rPr lang="pt-BR" altLang="en-US"/>
              <a:pPr/>
              <a:t>16</a:t>
            </a:fld>
            <a:endParaRPr lang="pt-BR" altLang="en-US"/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F403EBA5-A862-DCB7-C370-EA580191270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DBF40D6E-FC10-DCFF-E495-3E7FD37A4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5D82C3B-0AF5-A8C1-13C6-851384CF64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91A95-C593-8347-BE33-10768B049518}" type="slidenum">
              <a:rPr lang="pt-BR" altLang="en-US"/>
              <a:pPr/>
              <a:t>17</a:t>
            </a:fld>
            <a:endParaRPr lang="pt-BR" altLang="en-US"/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22306348-6653-D49C-3E85-916B003B096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CD8E3149-400E-577E-9F40-28E8E2C36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B8939C7-4EE4-0EEB-538B-B4F2A04A5A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CDCA9-E89E-D845-9DFA-F7FCDBB2AB2C}" type="slidenum">
              <a:rPr lang="pt-BR" altLang="en-US"/>
              <a:pPr/>
              <a:t>18</a:t>
            </a:fld>
            <a:endParaRPr lang="pt-BR" altLang="en-US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D41248FB-8138-F288-D0D1-3E3B4450B3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9485FC1F-F60B-1337-1CF4-56FDC1B9E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FAF918C-C6BF-E064-0803-188823FBE4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413F7F-FF88-6945-8632-771E77871391}" type="slidenum">
              <a:rPr lang="pt-BR" altLang="en-US"/>
              <a:pPr/>
              <a:t>19</a:t>
            </a:fld>
            <a:endParaRPr lang="pt-BR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3664B30F-0D5E-822D-9B45-CE797255E44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F4C7FA10-42B6-FA18-F051-36AC9BFA6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4BA62F9-BAA1-A20C-5DF1-B12D0C3409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988834-6E0A-BF4C-B53B-671B8EACBBF0}" type="slidenum">
              <a:rPr lang="pt-BR" altLang="en-US"/>
              <a:pPr/>
              <a:t>2</a:t>
            </a:fld>
            <a:endParaRPr lang="pt-BR" altLang="en-US"/>
          </a:p>
        </p:txBody>
      </p:sp>
      <p:sp>
        <p:nvSpPr>
          <p:cNvPr id="230402" name="Rectangle 2">
            <a:extLst>
              <a:ext uri="{FF2B5EF4-FFF2-40B4-BE49-F238E27FC236}">
                <a16:creationId xmlns:a16="http://schemas.microsoft.com/office/drawing/2014/main" id="{DA5AA9EC-50A1-D4DE-4060-5A0922F08A2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564F56C7-B5DE-48B5-61CA-6C6EC65543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4B1F3C3-D559-374E-3C03-6DA6F5A1FC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74A88E-B554-5D4A-8AE5-F8766BB4805C}" type="slidenum">
              <a:rPr lang="pt-BR" altLang="en-US"/>
              <a:pPr/>
              <a:t>20</a:t>
            </a:fld>
            <a:endParaRPr lang="pt-BR" altLang="en-US"/>
          </a:p>
        </p:txBody>
      </p:sp>
      <p:sp>
        <p:nvSpPr>
          <p:cNvPr id="145410" name="Rectangle 2">
            <a:extLst>
              <a:ext uri="{FF2B5EF4-FFF2-40B4-BE49-F238E27FC236}">
                <a16:creationId xmlns:a16="http://schemas.microsoft.com/office/drawing/2014/main" id="{586D5E20-262F-7639-78B6-1D448F81FC4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10DB6157-FD02-E49D-28B6-CE4C590A5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4158EAA-D00F-CC09-A396-D086BC83E0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3351C2-EAC6-F94C-8D78-D25F657C7314}" type="slidenum">
              <a:rPr lang="pt-BR" altLang="en-US"/>
              <a:pPr/>
              <a:t>21</a:t>
            </a:fld>
            <a:endParaRPr lang="pt-BR" altLang="en-US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BC257A2C-06E1-BE9A-AD98-0281716452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35187F93-B27A-032C-3D3A-EC395024D3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BFD821A-F815-0E6B-E79D-C12BA808B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502EA-B5B3-B84A-9FB2-BF8FA5C10F6D}" type="slidenum">
              <a:rPr lang="pt-BR" altLang="en-US"/>
              <a:pPr/>
              <a:t>22</a:t>
            </a:fld>
            <a:endParaRPr lang="pt-BR" altLang="en-US"/>
          </a:p>
        </p:txBody>
      </p:sp>
      <p:sp>
        <p:nvSpPr>
          <p:cNvPr id="249858" name="Rectangle 2">
            <a:extLst>
              <a:ext uri="{FF2B5EF4-FFF2-40B4-BE49-F238E27FC236}">
                <a16:creationId xmlns:a16="http://schemas.microsoft.com/office/drawing/2014/main" id="{9B74EEF9-6CDD-B2DC-CC9F-86D258DF6FB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C369DB49-A7DF-9566-D6F9-CEE4C0AFC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4F61AFB-6EF7-4BB3-02BE-EF14AD0E2E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953AD8-A2CD-4441-806C-1A77BA023A0A}" type="slidenum">
              <a:rPr lang="pt-BR" altLang="en-US"/>
              <a:pPr/>
              <a:t>3</a:t>
            </a:fld>
            <a:endParaRPr lang="pt-BR" altLang="en-US"/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31011B60-484F-0E72-554A-FD1D90E1568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E673CEAF-FFC2-BE67-D661-4DC952828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E7FC92D-4DC3-1E69-43EC-2BB368C5F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73ABDC-0517-DE42-ACF4-2A1DF5BC909F}" type="slidenum">
              <a:rPr lang="pt-BR" altLang="en-US"/>
              <a:pPr/>
              <a:t>4</a:t>
            </a:fld>
            <a:endParaRPr lang="pt-BR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63715656-B4E6-091E-DC3F-B3FF51D558E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DA63C746-83E7-0A2A-7429-9ADFC5C19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F8A889A-3995-FC2A-3BA8-DAD2050C6C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77435E-8467-5B4A-93EB-CB3D4A84A41C}" type="slidenum">
              <a:rPr lang="pt-BR" altLang="en-US"/>
              <a:pPr/>
              <a:t>5</a:t>
            </a:fld>
            <a:endParaRPr lang="pt-BR" altLang="en-US"/>
          </a:p>
        </p:txBody>
      </p:sp>
      <p:sp>
        <p:nvSpPr>
          <p:cNvPr id="245762" name="Rectangle 2">
            <a:extLst>
              <a:ext uri="{FF2B5EF4-FFF2-40B4-BE49-F238E27FC236}">
                <a16:creationId xmlns:a16="http://schemas.microsoft.com/office/drawing/2014/main" id="{B15549FF-2659-4F11-D0FA-A73F6186712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>
            <a:extLst>
              <a:ext uri="{FF2B5EF4-FFF2-40B4-BE49-F238E27FC236}">
                <a16:creationId xmlns:a16="http://schemas.microsoft.com/office/drawing/2014/main" id="{771EAAA4-C662-6D2E-3E6E-EDC35E1E69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34DCFF1-5415-72C3-BE07-DEE7D94CBE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26B88-7EC6-D242-A7A2-ECFE6EC1457C}" type="slidenum">
              <a:rPr lang="pt-BR" altLang="en-US"/>
              <a:pPr/>
              <a:t>6</a:t>
            </a:fld>
            <a:endParaRPr lang="pt-BR" altLang="en-US"/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A9A11BD0-8E7D-95EE-8C4A-742A4C67116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A48AA59A-BF65-6E02-B9A2-79DF0A34A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BF00694-9CC3-5DA3-E638-B7CB213926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C09AA5-9524-7F4F-9109-BA32A4638FBF}" type="slidenum">
              <a:rPr lang="pt-BR" altLang="en-US"/>
              <a:pPr/>
              <a:t>7</a:t>
            </a:fld>
            <a:endParaRPr lang="pt-BR" altLang="en-US"/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C487B2F1-BA16-4306-E95F-008BEB18881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AD4EF752-1D4F-D540-B26F-F82C47128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654E4BF-9F41-DB96-E23B-3FA6C6CA6C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7D354F-7836-204F-84F6-35279EBE3177}" type="slidenum">
              <a:rPr lang="pt-BR" altLang="en-US"/>
              <a:pPr/>
              <a:t>8</a:t>
            </a:fld>
            <a:endParaRPr lang="pt-BR" altLang="en-US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798FA5E2-7360-CAE8-D47C-A9EB5B140CA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7FAEA937-5A93-DCEC-5524-09BCF47BA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B1C8104-637A-067F-ABD2-66CE5FDDA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8AE004-F22C-2C41-B4BD-5EA0A48E0D7D}" type="slidenum">
              <a:rPr lang="pt-BR" altLang="en-US"/>
              <a:pPr/>
              <a:t>9</a:t>
            </a:fld>
            <a:endParaRPr lang="pt-BR" altLang="en-US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B7390ED6-4307-A109-474C-84E877CC1CD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4EC26663-8E6D-4E7A-D09C-9AB6CBA73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33F3F328-52A7-4933-B28B-1D6E04C9D1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pt-BR" altLang="en-US" noProof="0"/>
              <a:t>Clique para editar o estilo do título mestre</a:t>
            </a:r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7ADA287B-DF64-85F8-4CF6-577EBFBC373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pt-BR" altLang="en-US" noProof="0"/>
              <a:t>Clique para editar o estilo do subtítulo mestre</a:t>
            </a:r>
          </a:p>
        </p:txBody>
      </p:sp>
      <p:sp>
        <p:nvSpPr>
          <p:cNvPr id="223239" name="Freeform 7">
            <a:extLst>
              <a:ext uri="{FF2B5EF4-FFF2-40B4-BE49-F238E27FC236}">
                <a16:creationId xmlns:a16="http://schemas.microsoft.com/office/drawing/2014/main" id="{FD93B518-CA7B-3970-0368-846B6C7AE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3240" name="Line 8">
            <a:extLst>
              <a:ext uri="{FF2B5EF4-FFF2-40B4-BE49-F238E27FC236}">
                <a16:creationId xmlns:a16="http://schemas.microsoft.com/office/drawing/2014/main" id="{DFD7E765-86C5-CDAE-B0EA-5FE09ED428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D6CA-F522-5728-4805-259C42FDA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0BB9EF-3036-9FCA-A986-B347023A9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FB8C91-E345-69D6-15F6-369F4D2441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4C06E6-DCCF-EA69-655F-B3BD8C31AC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C2FD51-2E5B-0D40-BF9F-C0EA295ED0E4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37353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7E55FD-4745-F043-A9EC-3F370D97A1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5EB4A-473E-060C-0DF2-23FC67952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DF2BD0-7E23-F866-2FB1-EF0251B36A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92A40-C465-94DA-7764-22747D370D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F74ACB-4D93-0B43-A68B-FC059457E3B9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277656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E994F-2C8F-CE74-93B6-20F211F1B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5CAD1-7B72-0277-1D12-FA6DD4D9093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2122AF-7326-F37F-6FFA-015D0032E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111F2-D86E-BECD-10A4-C54A72A059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388" y="6248400"/>
            <a:ext cx="6227762" cy="4572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27225-2583-73EB-323E-4954309E63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5D81D03-105C-CE4C-B980-A90E5D83EF12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25051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9A67F-4995-5F29-9D3B-0FBDB49E1794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4BF2F-8227-B050-2DD6-155DD2E168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0009A-A3EC-CA6C-78A9-99C53844EBA2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05B67-CDAF-CB9B-7B46-B830252EED27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08C41-42F5-5586-1663-D7FA3A94B3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EDE7AC-CDD5-014F-D2D0-E13972757B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388" y="6248400"/>
            <a:ext cx="6227762" cy="4572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441ED6B-723F-3A1B-0F44-9DF81DBCC5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157E729-3E39-4F46-B025-CC64057DC558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55860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4F66A-F8C4-ADF8-281E-73DD7E3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7783C-B935-05CA-273B-53027E9FBAF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C853E-BCCA-B7EC-5BA1-F7F62A25A742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DF8318-7D7D-5140-F6C2-5E817AE3422A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6ED45-72A3-2B74-4225-38795AD17E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388" y="6248400"/>
            <a:ext cx="6227762" cy="4572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848FC-DDE9-12F9-1C12-7C6CAA03DA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A6506A9-F148-4F4C-9382-4B0F1D88B548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2289637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04D33-3C40-D3BF-5B42-2232F5F6D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640F4-C385-5765-F2E1-93A7FC8C8AF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593D694E-2D26-748F-3F0C-5557CE0A8CF6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0D27-7F8F-25D0-BCAD-09DD1A18D5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79388" y="6248400"/>
            <a:ext cx="6227762" cy="457200"/>
          </a:xfrm>
        </p:spPr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10000-95CF-8B8D-2EBE-D0D05C1290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6586CFF-9093-9A44-881E-E2B38E3119B2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1724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4864-E342-FC68-B23F-543DDAC1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58C3C-894B-D87E-65B8-E605E21F5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C866FA-1190-8E1E-4622-4F3A5A0A92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995D0A-54A3-1D1B-6C2A-BFA4933C7F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36AA9E-DDE7-984D-BABB-CAF61D290D4F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274967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2362-34B3-9DA7-4020-73929D981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5231E-7B38-C35A-A6DE-5B6D8DE7F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BD1D9-D5CD-37F6-28D1-989AB02A62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FC58CD-B7FC-7B77-8301-509927D9A5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141AB5-F252-7246-BD34-4E4EDAB8070B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00437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16225-9A28-A8B5-6D34-1327DCBBC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98ABA-4022-D5B6-FC1D-098B176D1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BA08D-8843-19CD-85B2-D04908A83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3E999-7640-A96D-4FBF-9392A4912A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ED83B-7561-B88E-CD81-F127C8D96F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F690CB-96C6-964D-A24B-598C044DDFE0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164912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3DF0-249B-A449-1700-B366951DD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64BA1-C11F-6C9A-D753-B9E255091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D738A-E013-63B7-6241-B5E3AD336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81A5B-8738-03D7-26F2-B20FA36AF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D91A8-B90B-6A29-9D91-5D7F86E96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A4612F0-5561-782E-24C6-B30D23B071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9434B40-FF7D-4E9F-3092-5357292961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4C5654-DE23-C246-B070-EA9303FEDB52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3393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78F51-0FFE-5A45-1A05-00CA16BD9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D7BCF6-2A86-28A7-F6F2-E49B046199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0B5B-5736-2022-02E0-A187578593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287FBA-42BA-B24B-B4DC-A47A2FEAC541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2903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338963-1D47-D8BC-3E36-58047E656C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FC80E-8322-5C6F-BD79-94B537F33E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1E438F-57CB-7746-BDCB-18D814025000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179369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7C429-6525-3A10-AEA8-2FA4562F3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45CE-5DC6-2E80-0A38-B42A3845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96F09-F5E1-8B26-1BB6-0E781BAB4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BB3AD-E1A7-6DE3-F4C4-6783CABB5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6E17D-7C3A-844B-3747-64AB517129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1CEA8B-B49B-3440-9995-28ED38D75C2B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33269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3ABFB-0BB2-BD2C-B268-8B2D5654D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B1C7F3-F4A6-54C3-1514-9D1291720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207EB-ECB9-3D99-2A55-D0C0D6F95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260BB-ABF6-1E86-CA70-6B16AD530E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39CA-0C2B-6B6D-722D-3EDA0A9246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998C8D-243B-4A45-A010-A6FA00668041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</p:spTree>
    <p:extLst>
      <p:ext uri="{BB962C8B-B14F-4D97-AF65-F5344CB8AC3E}">
        <p14:creationId xmlns:p14="http://schemas.microsoft.com/office/powerpoint/2010/main" val="124214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0A7E2847-6563-35B6-4F8B-21FA6CF2B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id="{61B49E29-41C4-2421-BDF8-1305B9CC0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855693D5-345C-F918-2623-0C9C7BBA734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388" y="6248400"/>
            <a:ext cx="6227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i="1">
                <a:latin typeface="+mj-lt"/>
              </a:defRPr>
            </a:lvl1pPr>
          </a:lstStyle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222214" name="Rectangle 6">
            <a:extLst>
              <a:ext uri="{FF2B5EF4-FFF2-40B4-BE49-F238E27FC236}">
                <a16:creationId xmlns:a16="http://schemas.microsoft.com/office/drawing/2014/main" id="{E97CC884-BC1B-5014-D07B-FB065D90DA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j-lt"/>
              </a:defRPr>
            </a:lvl1pPr>
          </a:lstStyle>
          <a:p>
            <a:fld id="{D796F00D-1A4E-7C4F-B222-697C9834C000}" type="slidenum">
              <a:rPr lang="pt-BR" altLang="en-US"/>
              <a:pPr/>
              <a:t>‹#›</a:t>
            </a:fld>
            <a:r>
              <a:rPr lang="pt-BR" altLang="en-US"/>
              <a:t>/21</a:t>
            </a:r>
          </a:p>
        </p:txBody>
      </p:sp>
      <p:sp>
        <p:nvSpPr>
          <p:cNvPr id="222215" name="Freeform 7">
            <a:extLst>
              <a:ext uri="{FF2B5EF4-FFF2-40B4-BE49-F238E27FC236}">
                <a16:creationId xmlns:a16="http://schemas.microsoft.com/office/drawing/2014/main" id="{70A65441-589E-4313-C60E-5B85A8586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2216" name="Line 8">
            <a:extLst>
              <a:ext uri="{FF2B5EF4-FFF2-40B4-BE49-F238E27FC236}">
                <a16:creationId xmlns:a16="http://schemas.microsoft.com/office/drawing/2014/main" id="{3A43C231-411D-817A-1C3C-06784BE7F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anose="02020404030301010803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6.emf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5.emf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14.emf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4.em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7.emf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video" Target="file:///C:\Usr\Presentations\Sibgrapi2005\cavibur.mpg" TargetMode="External"/><Relationship Id="rId1" Type="http://schemas.microsoft.com/office/2007/relationships/media" Target="file:///C:\Usr\Presentations\Sibgrapi2005\cavibur.mpg" TargetMode="Externa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10" Type="http://schemas.openxmlformats.org/officeDocument/2006/relationships/image" Target="../media/image19.png"/><Relationship Id="rId4" Type="http://schemas.openxmlformats.org/officeDocument/2006/relationships/tags" Target="../tags/tag14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file:///C:\Usr\Presentations\Sibgrapi2005\2buracos2.mpg" TargetMode="External"/><Relationship Id="rId2" Type="http://schemas.microsoft.com/office/2007/relationships/media" Target="file:///C:\Usr\Presentations\Sibgrapi2005\2buracos2.mpg" TargetMode="External"/><Relationship Id="rId1" Type="http://schemas.openxmlformats.org/officeDocument/2006/relationships/tags" Target="../tags/tag18.xml"/><Relationship Id="rId6" Type="http://schemas.openxmlformats.org/officeDocument/2006/relationships/image" Target="../media/image20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r\Presentations\Sibgrapi2005\Movienoiseremoval_character.lbl.mpeg" TargetMode="External"/><Relationship Id="rId1" Type="http://schemas.microsoft.com/office/2007/relationships/media" Target="file:///C:\Usr\Presentations\Sibgrapi2005\Movienoiseremoval_character.lbl.mpeg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r\Presentations\Sibgrapi2005\world.mpg" TargetMode="External"/><Relationship Id="rId1" Type="http://schemas.microsoft.com/office/2007/relationships/media" Target="file:///C:\Usr\Presentations\Sibgrapi2005\world.mpg" TargetMode="Externa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r\Presentations\Sibgrapi2005\Moviecurvcollapse.mpeg" TargetMode="External"/><Relationship Id="rId1" Type="http://schemas.microsoft.com/office/2007/relationships/media" Target="file:///C:\Usr\Presentations\Sibgrapi2005\Moviecurvcollapse.mpeg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r\Presentations\Sibgrapi2005\espiral1.mpg" TargetMode="External"/><Relationship Id="rId1" Type="http://schemas.microsoft.com/office/2007/relationships/media" Target="file:///C:\Usr\Presentations\Sibgrapi2005\espiral1.mpg" TargetMode="Externa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C43C65C-944E-3C34-1075-E2892D7912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196975"/>
            <a:ext cx="8229600" cy="1143000"/>
          </a:xfrm>
        </p:spPr>
        <p:txBody>
          <a:bodyPr/>
          <a:lstStyle/>
          <a:p>
            <a:r>
              <a:rPr lang="en-GB" altLang="en-US" sz="4400"/>
              <a:t>Curvature Motion for Union of Balls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0B933E3-A4B2-FAEA-7AD1-4F8A8B65E58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52500" y="2971800"/>
            <a:ext cx="7240588" cy="2112963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GB" altLang="en-US" sz="3200">
                <a:latin typeface="Garamond" panose="02020404030301010803" pitchFamily="18" charset="0"/>
              </a:rPr>
              <a:t>Thomas Lewiner</a:t>
            </a:r>
            <a:r>
              <a:rPr lang="en-GB" altLang="en-US" sz="3200" baseline="30000">
                <a:latin typeface="Garamond" panose="02020404030301010803" pitchFamily="18" charset="0"/>
              </a:rPr>
              <a:t>♥♠</a:t>
            </a:r>
            <a:r>
              <a:rPr lang="en-GB" altLang="en-US" sz="3200">
                <a:latin typeface="Garamond" panose="02020404030301010803" pitchFamily="18" charset="0"/>
              </a:rPr>
              <a:t>, Cynthia Ferreira</a:t>
            </a:r>
            <a:r>
              <a:rPr lang="en-GB" altLang="en-US" sz="3200" baseline="30000">
                <a:latin typeface="Garamond" panose="02020404030301010803" pitchFamily="18" charset="0"/>
              </a:rPr>
              <a:t>♥</a:t>
            </a:r>
            <a:r>
              <a:rPr lang="en-GB" altLang="en-US" sz="3200">
                <a:latin typeface="Garamond" panose="02020404030301010803" pitchFamily="18" charset="0"/>
              </a:rPr>
              <a:t>,</a:t>
            </a:r>
            <a:br>
              <a:rPr lang="en-GB" altLang="en-US" sz="3200">
                <a:latin typeface="Garamond" panose="02020404030301010803" pitchFamily="18" charset="0"/>
              </a:rPr>
            </a:br>
            <a:r>
              <a:rPr lang="en-GB" altLang="en-US" sz="3200" b="1">
                <a:latin typeface="Garamond" panose="02020404030301010803" pitchFamily="18" charset="0"/>
              </a:rPr>
              <a:t>Marcos Craizer</a:t>
            </a:r>
            <a:r>
              <a:rPr lang="en-GB" altLang="en-US" sz="3200" baseline="30000">
                <a:latin typeface="Garamond" panose="02020404030301010803" pitchFamily="18" charset="0"/>
              </a:rPr>
              <a:t>♥</a:t>
            </a:r>
            <a:r>
              <a:rPr lang="en-GB" altLang="en-US" sz="3200">
                <a:latin typeface="Garamond" panose="02020404030301010803" pitchFamily="18" charset="0"/>
              </a:rPr>
              <a:t> and Ralph Teixeira</a:t>
            </a:r>
            <a:r>
              <a:rPr lang="en-GB" altLang="en-US" sz="3200" baseline="30000">
                <a:latin typeface="Garamond" panose="02020404030301010803" pitchFamily="18" charset="0"/>
              </a:rPr>
              <a:t>♣</a:t>
            </a:r>
          </a:p>
          <a:p>
            <a:pPr algn="ctr">
              <a:lnSpc>
                <a:spcPct val="90000"/>
              </a:lnSpc>
            </a:pPr>
            <a:endParaRPr lang="en-GB" altLang="en-US" sz="3200" baseline="30000">
              <a:latin typeface="Garamond" panose="02020404030301010803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n-GB" altLang="en-US" sz="2400" baseline="30000">
                <a:latin typeface="Garamond" panose="02020404030301010803" pitchFamily="18" charset="0"/>
              </a:rPr>
              <a:t>♥ </a:t>
            </a:r>
            <a:r>
              <a:rPr lang="en-GB" altLang="en-US" sz="2400">
                <a:latin typeface="Garamond" panose="02020404030301010803" pitchFamily="18" charset="0"/>
              </a:rPr>
              <a:t>Department of Mathematics — PUC-Rio</a:t>
            </a:r>
            <a:br>
              <a:rPr lang="en-GB" altLang="en-US" sz="2400">
                <a:latin typeface="Garamond" panose="02020404030301010803" pitchFamily="18" charset="0"/>
              </a:rPr>
            </a:br>
            <a:r>
              <a:rPr lang="en-GB" altLang="en-US" sz="2400" baseline="30000">
                <a:latin typeface="Garamond" panose="02020404030301010803" pitchFamily="18" charset="0"/>
              </a:rPr>
              <a:t>♠ </a:t>
            </a:r>
            <a:r>
              <a:rPr lang="en-GB" altLang="en-US" sz="2400">
                <a:latin typeface="Garamond" panose="02020404030301010803" pitchFamily="18" charset="0"/>
              </a:rPr>
              <a:t>Géométrica Project — INRIA Sophia Antipolis</a:t>
            </a:r>
            <a:br>
              <a:rPr lang="en-GB" altLang="en-US" sz="2400">
                <a:latin typeface="Garamond" panose="02020404030301010803" pitchFamily="18" charset="0"/>
              </a:rPr>
            </a:br>
            <a:r>
              <a:rPr lang="en-GB" altLang="en-US" sz="2400" baseline="30000">
                <a:latin typeface="Garamond" panose="02020404030301010803" pitchFamily="18" charset="0"/>
              </a:rPr>
              <a:t>♣ </a:t>
            </a:r>
            <a:r>
              <a:rPr lang="en-GB" altLang="en-US" sz="2400">
                <a:latin typeface="Garamond" panose="02020404030301010803" pitchFamily="18" charset="0"/>
              </a:rPr>
              <a:t>FGV -Rio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1C6CB03-FE8F-AAF3-BECC-C50274A771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8DDC24A-A780-5E57-3D06-96035115DC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5E7B80-7C9C-FA47-8E3F-30546A78B779}" type="slidenum">
              <a:rPr lang="pt-BR" altLang="en-US"/>
              <a:pPr/>
              <a:t>10</a:t>
            </a:fld>
            <a:r>
              <a:rPr lang="pt-BR" altLang="en-US"/>
              <a:t>/21</a:t>
            </a:r>
          </a:p>
        </p:txBody>
      </p:sp>
      <p:sp>
        <p:nvSpPr>
          <p:cNvPr id="133122" name="Rectangle 2">
            <a:extLst>
              <a:ext uri="{FF2B5EF4-FFF2-40B4-BE49-F238E27FC236}">
                <a16:creationId xmlns:a16="http://schemas.microsoft.com/office/drawing/2014/main" id="{CB0615CC-A235-E518-26D4-2123B06FE7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Points of the Medial Axis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5001C2E8-321F-B82E-9CDF-AC0F05AFDC7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4975225"/>
            <a:ext cx="9144000" cy="1117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altLang="en-US">
                <a:latin typeface="Garamond" panose="02020404030301010803" pitchFamily="18" charset="0"/>
              </a:rPr>
              <a:t>End Points 					Bifurcation Points</a:t>
            </a:r>
          </a:p>
          <a:p>
            <a:pPr algn="ctr">
              <a:buFont typeface="Wingdings" pitchFamily="2" charset="2"/>
              <a:buNone/>
            </a:pPr>
            <a:r>
              <a:rPr lang="en-GB" altLang="en-US">
                <a:latin typeface="Garamond" panose="02020404030301010803" pitchFamily="18" charset="0"/>
              </a:rPr>
              <a:t>Regular Points</a:t>
            </a:r>
          </a:p>
        </p:txBody>
      </p:sp>
      <p:pic>
        <p:nvPicPr>
          <p:cNvPr id="133130" name="Picture 10">
            <a:extLst>
              <a:ext uri="{FF2B5EF4-FFF2-40B4-BE49-F238E27FC236}">
                <a16:creationId xmlns:a16="http://schemas.microsoft.com/office/drawing/2014/main" id="{3A7187A1-1B91-A611-AB97-8FE0648AE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713" y="577850"/>
            <a:ext cx="6769100" cy="45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9A8F3DAA-0BE8-0B11-757D-993AA18A01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45E3AD8F-DA83-BD8E-7751-FABAE2CC21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743ABF-42BF-4043-AAFC-23AD95FF8B28}" type="slidenum">
              <a:rPr lang="pt-BR" altLang="en-US"/>
              <a:pPr/>
              <a:t>11</a:t>
            </a:fld>
            <a:r>
              <a:rPr lang="pt-BR" altLang="en-US"/>
              <a:t>/21</a:t>
            </a:r>
          </a:p>
        </p:txBody>
      </p:sp>
      <p:sp>
        <p:nvSpPr>
          <p:cNvPr id="159758" name="Rectangle 14">
            <a:extLst>
              <a:ext uri="{FF2B5EF4-FFF2-40B4-BE49-F238E27FC236}">
                <a16:creationId xmlns:a16="http://schemas.microsoft.com/office/drawing/2014/main" id="{13777432-4DFC-73E7-DA0B-9B2C6DEE9550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717550"/>
          </a:xfrm>
        </p:spPr>
        <p:txBody>
          <a:bodyPr/>
          <a:lstStyle/>
          <a:p>
            <a:r>
              <a:rPr lang="en-GB" altLang="en-US" sz="3800"/>
              <a:t>Balls</a:t>
            </a:r>
            <a:r>
              <a:rPr lang="en-US" altLang="en-US" sz="3800"/>
              <a:t> of the Union</a:t>
            </a:r>
            <a:endParaRPr lang="en-GB" altLang="en-US" sz="3800"/>
          </a:p>
        </p:txBody>
      </p:sp>
      <p:pic>
        <p:nvPicPr>
          <p:cNvPr id="159748" name="Picture 4">
            <a:extLst>
              <a:ext uri="{FF2B5EF4-FFF2-40B4-BE49-F238E27FC236}">
                <a16:creationId xmlns:a16="http://schemas.microsoft.com/office/drawing/2014/main" id="{8A090497-06DB-88BE-08E4-920989B8988E}"/>
              </a:ext>
            </a:extLst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2925" y="836613"/>
            <a:ext cx="2503488" cy="2520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51" name="Picture 7">
            <a:extLst>
              <a:ext uri="{FF2B5EF4-FFF2-40B4-BE49-F238E27FC236}">
                <a16:creationId xmlns:a16="http://schemas.microsoft.com/office/drawing/2014/main" id="{0BA9E49A-FAB5-0254-5750-D5C8EF93CED7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3573463"/>
            <a:ext cx="3600450" cy="25638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54" name="Picture 10">
            <a:extLst>
              <a:ext uri="{FF2B5EF4-FFF2-40B4-BE49-F238E27FC236}">
                <a16:creationId xmlns:a16="http://schemas.microsoft.com/office/drawing/2014/main" id="{230BAEB5-3B78-5123-FDDA-B98D47F064ED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6025" y="903288"/>
            <a:ext cx="2319338" cy="238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34054186-FC55-7D6D-9021-8CEA017B9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F73180B-3B3C-A926-87A6-3FF8ACD66C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4A7A62-D74A-B543-A356-B7B3411E3F26}" type="slidenum">
              <a:rPr lang="pt-BR" altLang="en-US"/>
              <a:pPr/>
              <a:t>12</a:t>
            </a:fld>
            <a:r>
              <a:rPr lang="pt-BR" altLang="en-US"/>
              <a:t>/21</a:t>
            </a: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1E1560DB-C3DE-A919-C87E-D3063F3B5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altLang="en-US" sz="3800"/>
              <a:t>Curvature Motion from Medial Axis:</a:t>
            </a:r>
            <a:br>
              <a:rPr lang="en-GB" altLang="en-US" sz="3800"/>
            </a:br>
            <a:r>
              <a:rPr lang="en-GB" altLang="en-US" sz="3800"/>
              <a:t>regular points</a:t>
            </a:r>
            <a:endParaRPr lang="en-GB" altLang="en-US"/>
          </a:p>
        </p:txBody>
      </p:sp>
      <p:pic>
        <p:nvPicPr>
          <p:cNvPr id="127478" name="Picture 502">
            <a:extLst>
              <a:ext uri="{FF2B5EF4-FFF2-40B4-BE49-F238E27FC236}">
                <a16:creationId xmlns:a16="http://schemas.microsoft.com/office/drawing/2014/main" id="{D3E87664-C515-4C73-AB64-86B89AF3240B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6350" y="1844675"/>
            <a:ext cx="5327650" cy="2222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27924" name="Group 948">
            <a:extLst>
              <a:ext uri="{FF2B5EF4-FFF2-40B4-BE49-F238E27FC236}">
                <a16:creationId xmlns:a16="http://schemas.microsoft.com/office/drawing/2014/main" id="{B60648AA-0AEF-9582-3E63-1DF965DC228F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1403350" y="4083050"/>
            <a:ext cx="5903913" cy="1866900"/>
            <a:chOff x="3929" y="1860"/>
            <a:chExt cx="3719" cy="1176"/>
          </a:xfrm>
        </p:grpSpPr>
        <p:sp>
          <p:nvSpPr>
            <p:cNvPr id="127925" name="Text Box 949">
              <a:extLst>
                <a:ext uri="{FF2B5EF4-FFF2-40B4-BE49-F238E27FC236}">
                  <a16:creationId xmlns:a16="http://schemas.microsoft.com/office/drawing/2014/main" id="{4540831A-3487-604A-5E53-CD9B804877C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1883"/>
              <a:ext cx="20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3365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8</a:t>
              </a:r>
            </a:p>
          </p:txBody>
        </p:sp>
        <p:sp>
          <p:nvSpPr>
            <p:cNvPr id="127926" name="Text Box 950">
              <a:extLst>
                <a:ext uri="{FF2B5EF4-FFF2-40B4-BE49-F238E27FC236}">
                  <a16:creationId xmlns:a16="http://schemas.microsoft.com/office/drawing/2014/main" id="{D716BEFE-A790-F98F-530C-A81F97171CA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095"/>
              <a:ext cx="209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&gt;</a:t>
              </a:r>
            </a:p>
          </p:txBody>
        </p:sp>
        <p:sp>
          <p:nvSpPr>
            <p:cNvPr id="127927" name="Text Box 951">
              <a:extLst>
                <a:ext uri="{FF2B5EF4-FFF2-40B4-BE49-F238E27FC236}">
                  <a16:creationId xmlns:a16="http://schemas.microsoft.com/office/drawing/2014/main" id="{CD386D0C-DF55-F3D6-65A9-037DA624689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166"/>
              <a:ext cx="209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&gt;</a:t>
              </a:r>
            </a:p>
          </p:txBody>
        </p:sp>
        <p:sp>
          <p:nvSpPr>
            <p:cNvPr id="127928" name="Text Box 952">
              <a:extLst>
                <a:ext uri="{FF2B5EF4-FFF2-40B4-BE49-F238E27FC236}">
                  <a16:creationId xmlns:a16="http://schemas.microsoft.com/office/drawing/2014/main" id="{4C238717-3B09-43A3-2CA4-99AC323BCBA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236"/>
              <a:ext cx="209" cy="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6731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&lt;</a:t>
              </a:r>
            </a:p>
          </p:txBody>
        </p:sp>
        <p:sp>
          <p:nvSpPr>
            <p:cNvPr id="127929" name="Text Box 953">
              <a:extLst>
                <a:ext uri="{FF2B5EF4-FFF2-40B4-BE49-F238E27FC236}">
                  <a16:creationId xmlns:a16="http://schemas.microsoft.com/office/drawing/2014/main" id="{89CB3A1D-0FA7-1689-3676-95C41DA69FA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660"/>
              <a:ext cx="209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&gt;</a:t>
              </a:r>
            </a:p>
          </p:txBody>
        </p:sp>
        <p:sp>
          <p:nvSpPr>
            <p:cNvPr id="127930" name="Text Box 954">
              <a:extLst>
                <a:ext uri="{FF2B5EF4-FFF2-40B4-BE49-F238E27FC236}">
                  <a16:creationId xmlns:a16="http://schemas.microsoft.com/office/drawing/2014/main" id="{487AAFDD-2A0A-4C41-17F0-2F10ED27532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731"/>
              <a:ext cx="209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&gt;</a:t>
              </a:r>
            </a:p>
          </p:txBody>
        </p:sp>
        <p:sp>
          <p:nvSpPr>
            <p:cNvPr id="127931" name="Text Box 955">
              <a:extLst>
                <a:ext uri="{FF2B5EF4-FFF2-40B4-BE49-F238E27FC236}">
                  <a16:creationId xmlns:a16="http://schemas.microsoft.com/office/drawing/2014/main" id="{48FECC27-D549-B878-19CA-E7ABD190B6A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9" y="2802"/>
              <a:ext cx="20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3365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ex10" pitchFamily="34" charset="0"/>
                </a:rPr>
                <a:t>:</a:t>
              </a:r>
            </a:p>
          </p:txBody>
        </p:sp>
        <p:sp>
          <p:nvSpPr>
            <p:cNvPr id="127932" name="Text Box 956">
              <a:extLst>
                <a:ext uri="{FF2B5EF4-FFF2-40B4-BE49-F238E27FC236}">
                  <a16:creationId xmlns:a16="http://schemas.microsoft.com/office/drawing/2014/main" id="{D8FDB374-C6AC-4C71-938D-1FC1C003CB3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56" y="2008"/>
              <a:ext cx="229" cy="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55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mi10" pitchFamily="34" charset="0"/>
                </a:rPr>
                <a:t>M</a:t>
              </a:r>
            </a:p>
          </p:txBody>
        </p:sp>
        <p:sp>
          <p:nvSpPr>
            <p:cNvPr id="127933" name="Text Box 957">
              <a:extLst>
                <a:ext uri="{FF2B5EF4-FFF2-40B4-BE49-F238E27FC236}">
                  <a16:creationId xmlns:a16="http://schemas.microsoft.com/office/drawing/2014/main" id="{579E87D6-F2F5-8E81-FD37-6412200E1B8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85" y="2103"/>
              <a:ext cx="71" cy="1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03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t</a:t>
              </a:r>
            </a:p>
          </p:txBody>
        </p:sp>
        <p:sp>
          <p:nvSpPr>
            <p:cNvPr id="127934" name="Text Box 958">
              <a:extLst>
                <a:ext uri="{FF2B5EF4-FFF2-40B4-BE49-F238E27FC236}">
                  <a16:creationId xmlns:a16="http://schemas.microsoft.com/office/drawing/2014/main" id="{077A072F-14C0-FAD6-9FD0-DB42154973D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33" y="2083"/>
              <a:ext cx="183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57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=</a:t>
              </a:r>
            </a:p>
          </p:txBody>
        </p:sp>
        <p:sp>
          <p:nvSpPr>
            <p:cNvPr id="127935" name="Text Box 959">
              <a:extLst>
                <a:ext uri="{FF2B5EF4-FFF2-40B4-BE49-F238E27FC236}">
                  <a16:creationId xmlns:a16="http://schemas.microsoft.com/office/drawing/2014/main" id="{500F0F1D-3818-72C4-BE91-E692AFCC719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43" y="1907"/>
              <a:ext cx="14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K</a:t>
              </a:r>
            </a:p>
          </p:txBody>
        </p:sp>
        <p:sp>
          <p:nvSpPr>
            <p:cNvPr id="127936" name="Text Box 960">
              <a:extLst>
                <a:ext uri="{FF2B5EF4-FFF2-40B4-BE49-F238E27FC236}">
                  <a16:creationId xmlns:a16="http://schemas.microsoft.com/office/drawing/2014/main" id="{75F1B296-2B19-BE68-55FC-6F6FA264DA3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88" y="186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(</a:t>
              </a:r>
            </a:p>
          </p:txBody>
        </p:sp>
        <p:sp>
          <p:nvSpPr>
            <p:cNvPr id="127937" name="Text Box 961">
              <a:extLst>
                <a:ext uri="{FF2B5EF4-FFF2-40B4-BE49-F238E27FC236}">
                  <a16:creationId xmlns:a16="http://schemas.microsoft.com/office/drawing/2014/main" id="{5969EFDC-4F31-4B75-198B-90BAA4ED0B2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79" y="1913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127938" name="Text Box 962">
              <a:extLst>
                <a:ext uri="{FF2B5EF4-FFF2-40B4-BE49-F238E27FC236}">
                  <a16:creationId xmlns:a16="http://schemas.microsoft.com/office/drawing/2014/main" id="{8341F488-3D6C-759F-E7C0-416AEE17FA8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73" y="1917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39" name="Text Box 963">
              <a:extLst>
                <a:ext uri="{FF2B5EF4-FFF2-40B4-BE49-F238E27FC236}">
                  <a16:creationId xmlns:a16="http://schemas.microsoft.com/office/drawing/2014/main" id="{499B8437-C3C7-2D60-DA3E-DD053842C5C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20" y="194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40" name="Text Box 964">
              <a:extLst>
                <a:ext uri="{FF2B5EF4-FFF2-40B4-BE49-F238E27FC236}">
                  <a16:creationId xmlns:a16="http://schemas.microsoft.com/office/drawing/2014/main" id="{89740944-E9B6-4ADC-EAFC-09A3B9DE5BE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308" y="1993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41" name="Text Box 965">
              <a:extLst>
                <a:ext uri="{FF2B5EF4-FFF2-40B4-BE49-F238E27FC236}">
                  <a16:creationId xmlns:a16="http://schemas.microsoft.com/office/drawing/2014/main" id="{31DB6031-CCE4-A873-EFB6-72A548DBFF7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09" y="187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42" name="Text Box 966">
              <a:extLst>
                <a:ext uri="{FF2B5EF4-FFF2-40B4-BE49-F238E27FC236}">
                  <a16:creationId xmlns:a16="http://schemas.microsoft.com/office/drawing/2014/main" id="{B6278D0B-B9C6-A637-2C55-4DAD75026B8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01" y="186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)</a:t>
              </a:r>
            </a:p>
          </p:txBody>
        </p:sp>
        <p:sp>
          <p:nvSpPr>
            <p:cNvPr id="127943" name="Line 967">
              <a:extLst>
                <a:ext uri="{FF2B5EF4-FFF2-40B4-BE49-F238E27FC236}">
                  <a16:creationId xmlns:a16="http://schemas.microsoft.com/office/drawing/2014/main" id="{9364D107-6C74-F97B-4F02-F360A82A427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910" y="2110"/>
              <a:ext cx="2516" cy="0"/>
            </a:xfrm>
            <a:prstGeom prst="line">
              <a:avLst/>
            </a:prstGeom>
            <a:noFill/>
            <a:ln w="1496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944" name="Text Box 968">
              <a:extLst>
                <a:ext uri="{FF2B5EF4-FFF2-40B4-BE49-F238E27FC236}">
                  <a16:creationId xmlns:a16="http://schemas.microsoft.com/office/drawing/2014/main" id="{A2B9D96F-BD38-D270-4DA5-9DDFE1A40E9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10" y="2143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(</a:t>
              </a:r>
            </a:p>
          </p:txBody>
        </p:sp>
        <p:sp>
          <p:nvSpPr>
            <p:cNvPr id="127945" name="Text Box 969">
              <a:extLst>
                <a:ext uri="{FF2B5EF4-FFF2-40B4-BE49-F238E27FC236}">
                  <a16:creationId xmlns:a16="http://schemas.microsoft.com/office/drawing/2014/main" id="{36332B28-F992-33FF-8A65-5C6E8421DA8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84" y="2160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127946" name="Text Box 970">
              <a:extLst>
                <a:ext uri="{FF2B5EF4-FFF2-40B4-BE49-F238E27FC236}">
                  <a16:creationId xmlns:a16="http://schemas.microsoft.com/office/drawing/2014/main" id="{A1DDB957-16B6-147B-FFB9-FF4A4DB0AF6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78" y="2164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47" name="Text Box 971">
              <a:extLst>
                <a:ext uri="{FF2B5EF4-FFF2-40B4-BE49-F238E27FC236}">
                  <a16:creationId xmlns:a16="http://schemas.microsoft.com/office/drawing/2014/main" id="{C8BC2070-F539-EFE4-7EEA-94805AE54A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25" y="2195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48" name="Text Box 972">
              <a:extLst>
                <a:ext uri="{FF2B5EF4-FFF2-40B4-BE49-F238E27FC236}">
                  <a16:creationId xmlns:a16="http://schemas.microsoft.com/office/drawing/2014/main" id="{57BF7BB3-C288-3935-6D36-DE8106DC11A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12" y="223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49" name="Text Box 973">
              <a:extLst>
                <a:ext uri="{FF2B5EF4-FFF2-40B4-BE49-F238E27FC236}">
                  <a16:creationId xmlns:a16="http://schemas.microsoft.com/office/drawing/2014/main" id="{9B215C2E-1211-BF14-65A1-F2487651398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14" y="2144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50" name="Text Box 974">
              <a:extLst>
                <a:ext uri="{FF2B5EF4-FFF2-40B4-BE49-F238E27FC236}">
                  <a16:creationId xmlns:a16="http://schemas.microsoft.com/office/drawing/2014/main" id="{A3284034-EBBB-B9D2-79C4-F9C00FCFAE5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06" y="2164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51" name="Text Box 975">
              <a:extLst>
                <a:ext uri="{FF2B5EF4-FFF2-40B4-BE49-F238E27FC236}">
                  <a16:creationId xmlns:a16="http://schemas.microsoft.com/office/drawing/2014/main" id="{A2ECE1C9-F360-E842-8002-CC5002C3718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53" y="2195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52" name="Text Box 976">
              <a:extLst>
                <a:ext uri="{FF2B5EF4-FFF2-40B4-BE49-F238E27FC236}">
                  <a16:creationId xmlns:a16="http://schemas.microsoft.com/office/drawing/2014/main" id="{F776B0CC-8B02-1A98-B837-E19D67B99D0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45" y="2195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53" name="Text Box 977">
              <a:extLst>
                <a:ext uri="{FF2B5EF4-FFF2-40B4-BE49-F238E27FC236}">
                  <a16:creationId xmlns:a16="http://schemas.microsoft.com/office/drawing/2014/main" id="{DB4878C4-4BEA-8A22-E8ED-AF33F09F4D4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33" y="223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54" name="Text Box 978">
              <a:extLst>
                <a:ext uri="{FF2B5EF4-FFF2-40B4-BE49-F238E27FC236}">
                  <a16:creationId xmlns:a16="http://schemas.microsoft.com/office/drawing/2014/main" id="{EF797AD3-DA8F-3F0E-B221-E8B1532C6A9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22" y="223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55" name="Text Box 979">
              <a:extLst>
                <a:ext uri="{FF2B5EF4-FFF2-40B4-BE49-F238E27FC236}">
                  <a16:creationId xmlns:a16="http://schemas.microsoft.com/office/drawing/2014/main" id="{6CA61099-6C59-2FD6-8C0A-851619EC8C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23" y="2143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)</a:t>
              </a:r>
            </a:p>
          </p:txBody>
        </p:sp>
        <p:sp>
          <p:nvSpPr>
            <p:cNvPr id="127956" name="Text Box 980">
              <a:extLst>
                <a:ext uri="{FF2B5EF4-FFF2-40B4-BE49-F238E27FC236}">
                  <a16:creationId xmlns:a16="http://schemas.microsoft.com/office/drawing/2014/main" id="{D9A4DEA9-7D17-C4BF-9E23-8FD1F29F5FA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97" y="2125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57" name="Text Box 981">
              <a:extLst>
                <a:ext uri="{FF2B5EF4-FFF2-40B4-BE49-F238E27FC236}">
                  <a16:creationId xmlns:a16="http://schemas.microsoft.com/office/drawing/2014/main" id="{D5C93068-BB70-24CA-250C-C6267B34C49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189" y="2164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58" name="Text Box 982">
              <a:extLst>
                <a:ext uri="{FF2B5EF4-FFF2-40B4-BE49-F238E27FC236}">
                  <a16:creationId xmlns:a16="http://schemas.microsoft.com/office/drawing/2014/main" id="{93D90E8A-5114-8F53-7BE3-0F032EAB806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336" y="2195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59" name="Text Box 983">
              <a:extLst>
                <a:ext uri="{FF2B5EF4-FFF2-40B4-BE49-F238E27FC236}">
                  <a16:creationId xmlns:a16="http://schemas.microsoft.com/office/drawing/2014/main" id="{AE5D166A-A42E-465E-52DB-817D3E2D737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29" y="2144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60" name="Text Box 984">
              <a:extLst>
                <a:ext uri="{FF2B5EF4-FFF2-40B4-BE49-F238E27FC236}">
                  <a16:creationId xmlns:a16="http://schemas.microsoft.com/office/drawing/2014/main" id="{13AB810B-C0A3-5C49-2BD0-63933A1D798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21" y="2154"/>
              <a:ext cx="14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K</a:t>
              </a:r>
            </a:p>
          </p:txBody>
        </p:sp>
        <p:sp>
          <p:nvSpPr>
            <p:cNvPr id="127961" name="Text Box 985">
              <a:extLst>
                <a:ext uri="{FF2B5EF4-FFF2-40B4-BE49-F238E27FC236}">
                  <a16:creationId xmlns:a16="http://schemas.microsoft.com/office/drawing/2014/main" id="{643EF6E6-08F9-7EE5-AC42-35B6910CC4B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65" y="2144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62" name="Text Box 986">
              <a:extLst>
                <a:ext uri="{FF2B5EF4-FFF2-40B4-BE49-F238E27FC236}">
                  <a16:creationId xmlns:a16="http://schemas.microsoft.com/office/drawing/2014/main" id="{4FF884A2-D614-8106-6B81-6CBB13B3B1D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57" y="2143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(</a:t>
              </a:r>
            </a:p>
          </p:txBody>
        </p:sp>
        <p:sp>
          <p:nvSpPr>
            <p:cNvPr id="127963" name="Text Box 987">
              <a:extLst>
                <a:ext uri="{FF2B5EF4-FFF2-40B4-BE49-F238E27FC236}">
                  <a16:creationId xmlns:a16="http://schemas.microsoft.com/office/drawing/2014/main" id="{82FD5841-A7B1-694B-F37A-C69018D3A7B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831" y="2160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127964" name="Text Box 988">
              <a:extLst>
                <a:ext uri="{FF2B5EF4-FFF2-40B4-BE49-F238E27FC236}">
                  <a16:creationId xmlns:a16="http://schemas.microsoft.com/office/drawing/2014/main" id="{4D7D4986-8572-D20C-CFED-2B34CA30107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925" y="2164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65" name="Text Box 989">
              <a:extLst>
                <a:ext uri="{FF2B5EF4-FFF2-40B4-BE49-F238E27FC236}">
                  <a16:creationId xmlns:a16="http://schemas.microsoft.com/office/drawing/2014/main" id="{3935C633-FB91-252E-C47B-6A459E09B4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72" y="2195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66" name="Text Box 990">
              <a:extLst>
                <a:ext uri="{FF2B5EF4-FFF2-40B4-BE49-F238E27FC236}">
                  <a16:creationId xmlns:a16="http://schemas.microsoft.com/office/drawing/2014/main" id="{A5D7F1C4-8465-BC21-107A-92A88280724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159" y="223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67" name="Text Box 991">
              <a:extLst>
                <a:ext uri="{FF2B5EF4-FFF2-40B4-BE49-F238E27FC236}">
                  <a16:creationId xmlns:a16="http://schemas.microsoft.com/office/drawing/2014/main" id="{D5CB442D-B924-977D-D4CB-359A3C04354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260" y="2144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68" name="Text Box 992">
              <a:extLst>
                <a:ext uri="{FF2B5EF4-FFF2-40B4-BE49-F238E27FC236}">
                  <a16:creationId xmlns:a16="http://schemas.microsoft.com/office/drawing/2014/main" id="{CA2355C2-1DB0-AFB2-3329-21DE27C908C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352" y="2143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)</a:t>
              </a:r>
            </a:p>
          </p:txBody>
        </p:sp>
        <p:sp>
          <p:nvSpPr>
            <p:cNvPr id="127969" name="Text Box 993">
              <a:extLst>
                <a:ext uri="{FF2B5EF4-FFF2-40B4-BE49-F238E27FC236}">
                  <a16:creationId xmlns:a16="http://schemas.microsoft.com/office/drawing/2014/main" id="{82575425-EEE3-3BB1-AA6F-07F65F29B4A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454" y="2008"/>
              <a:ext cx="193" cy="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55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sy10" pitchFamily="34" charset="0"/>
                </a:rPr>
                <a:t>N</a:t>
              </a:r>
            </a:p>
          </p:txBody>
        </p:sp>
        <p:sp>
          <p:nvSpPr>
            <p:cNvPr id="127970" name="Text Box 994">
              <a:extLst>
                <a:ext uri="{FF2B5EF4-FFF2-40B4-BE49-F238E27FC236}">
                  <a16:creationId xmlns:a16="http://schemas.microsoft.com/office/drawing/2014/main" id="{63A2B171-C772-1775-6BE8-04BFF2E8961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56" y="2797"/>
              <a:ext cx="106" cy="1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03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mi10" pitchFamily="34" charset="0"/>
                </a:rPr>
                <a:t>r</a:t>
              </a:r>
            </a:p>
          </p:txBody>
        </p:sp>
        <p:sp>
          <p:nvSpPr>
            <p:cNvPr id="127971" name="Text Box 995">
              <a:extLst>
                <a:ext uri="{FF2B5EF4-FFF2-40B4-BE49-F238E27FC236}">
                  <a16:creationId xmlns:a16="http://schemas.microsoft.com/office/drawing/2014/main" id="{6B4F20AD-89AC-74F9-146E-14BD25E1442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62" y="2833"/>
              <a:ext cx="71" cy="1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03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t</a:t>
              </a:r>
            </a:p>
          </p:txBody>
        </p:sp>
        <p:sp>
          <p:nvSpPr>
            <p:cNvPr id="127972" name="Text Box 996">
              <a:extLst>
                <a:ext uri="{FF2B5EF4-FFF2-40B4-BE49-F238E27FC236}">
                  <a16:creationId xmlns:a16="http://schemas.microsoft.com/office/drawing/2014/main" id="{3C0C8508-A8C6-F238-2041-BF9FB07F06B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11" y="2812"/>
              <a:ext cx="183" cy="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57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=</a:t>
              </a:r>
            </a:p>
          </p:txBody>
        </p:sp>
        <p:sp>
          <p:nvSpPr>
            <p:cNvPr id="127973" name="Text Box 997">
              <a:extLst>
                <a:ext uri="{FF2B5EF4-FFF2-40B4-BE49-F238E27FC236}">
                  <a16:creationId xmlns:a16="http://schemas.microsoft.com/office/drawing/2014/main" id="{336B2511-43F0-CE10-E928-ED3B1EEC308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88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74" name="Text Box 998">
              <a:extLst>
                <a:ext uri="{FF2B5EF4-FFF2-40B4-BE49-F238E27FC236}">
                  <a16:creationId xmlns:a16="http://schemas.microsoft.com/office/drawing/2014/main" id="{42EEDD6D-5FBD-AAF2-CDE1-D97D0E9428B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80" y="2637"/>
              <a:ext cx="14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K</a:t>
              </a:r>
            </a:p>
          </p:txBody>
        </p:sp>
        <p:sp>
          <p:nvSpPr>
            <p:cNvPr id="127975" name="Text Box 999">
              <a:extLst>
                <a:ext uri="{FF2B5EF4-FFF2-40B4-BE49-F238E27FC236}">
                  <a16:creationId xmlns:a16="http://schemas.microsoft.com/office/drawing/2014/main" id="{6ADC40D4-F450-FF25-9D4F-3A7F20A9819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24" y="260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76" name="Text Box 1000">
              <a:extLst>
                <a:ext uri="{FF2B5EF4-FFF2-40B4-BE49-F238E27FC236}">
                  <a16:creationId xmlns:a16="http://schemas.microsoft.com/office/drawing/2014/main" id="{A4F98291-DF84-952E-E1E4-7859EBB16B2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16" y="259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(</a:t>
              </a:r>
            </a:p>
          </p:txBody>
        </p:sp>
        <p:sp>
          <p:nvSpPr>
            <p:cNvPr id="127977" name="Text Box 1001">
              <a:extLst>
                <a:ext uri="{FF2B5EF4-FFF2-40B4-BE49-F238E27FC236}">
                  <a16:creationId xmlns:a16="http://schemas.microsoft.com/office/drawing/2014/main" id="{1FE730E7-AB8F-737E-8FEE-C9FA4973D10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08" y="2643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127978" name="Text Box 1002">
              <a:extLst>
                <a:ext uri="{FF2B5EF4-FFF2-40B4-BE49-F238E27FC236}">
                  <a16:creationId xmlns:a16="http://schemas.microsoft.com/office/drawing/2014/main" id="{858C2AE7-8AE6-D274-564C-0D0DF47E9EF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02" y="2647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79" name="Text Box 1003">
              <a:extLst>
                <a:ext uri="{FF2B5EF4-FFF2-40B4-BE49-F238E27FC236}">
                  <a16:creationId xmlns:a16="http://schemas.microsoft.com/office/drawing/2014/main" id="{04F56EDD-C66A-BD78-CC63-82D30BC2B56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49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80" name="Text Box 1004">
              <a:extLst>
                <a:ext uri="{FF2B5EF4-FFF2-40B4-BE49-F238E27FC236}">
                  <a16:creationId xmlns:a16="http://schemas.microsoft.com/office/drawing/2014/main" id="{56FC0D23-22F9-5CE6-B0EB-45B71C725D4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37" y="2722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81" name="Text Box 1005">
              <a:extLst>
                <a:ext uri="{FF2B5EF4-FFF2-40B4-BE49-F238E27FC236}">
                  <a16:creationId xmlns:a16="http://schemas.microsoft.com/office/drawing/2014/main" id="{814A998C-BB5D-EC72-DC73-82077A22220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38" y="260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82" name="Text Box 1006">
              <a:extLst>
                <a:ext uri="{FF2B5EF4-FFF2-40B4-BE49-F238E27FC236}">
                  <a16:creationId xmlns:a16="http://schemas.microsoft.com/office/drawing/2014/main" id="{01696632-8DB1-76E4-AF23-F27ABCA937A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30" y="259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)</a:t>
              </a:r>
            </a:p>
          </p:txBody>
        </p:sp>
        <p:sp>
          <p:nvSpPr>
            <p:cNvPr id="127983" name="Text Box 1007">
              <a:extLst>
                <a:ext uri="{FF2B5EF4-FFF2-40B4-BE49-F238E27FC236}">
                  <a16:creationId xmlns:a16="http://schemas.microsoft.com/office/drawing/2014/main" id="{E2667DEB-976C-7BE8-A781-7CD6EB133E2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22" y="2647"/>
              <a:ext cx="145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+</a:t>
              </a:r>
            </a:p>
          </p:txBody>
        </p:sp>
        <p:sp>
          <p:nvSpPr>
            <p:cNvPr id="127984" name="Text Box 1008">
              <a:extLst>
                <a:ext uri="{FF2B5EF4-FFF2-40B4-BE49-F238E27FC236}">
                  <a16:creationId xmlns:a16="http://schemas.microsoft.com/office/drawing/2014/main" id="{1EBAFF8A-B866-2B35-8C20-F0050D1AF79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66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85" name="Text Box 1009">
              <a:extLst>
                <a:ext uri="{FF2B5EF4-FFF2-40B4-BE49-F238E27FC236}">
                  <a16:creationId xmlns:a16="http://schemas.microsoft.com/office/drawing/2014/main" id="{477645C6-876C-CFA8-11D7-010E0271F01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54" y="2722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86" name="Text Box 1010">
              <a:extLst>
                <a:ext uri="{FF2B5EF4-FFF2-40B4-BE49-F238E27FC236}">
                  <a16:creationId xmlns:a16="http://schemas.microsoft.com/office/drawing/2014/main" id="{A6D311DC-5CAC-5536-597E-1E9BFA76BD9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155" y="259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(</a:t>
              </a:r>
            </a:p>
          </p:txBody>
        </p:sp>
        <p:sp>
          <p:nvSpPr>
            <p:cNvPr id="127987" name="Text Box 1011">
              <a:extLst>
                <a:ext uri="{FF2B5EF4-FFF2-40B4-BE49-F238E27FC236}">
                  <a16:creationId xmlns:a16="http://schemas.microsoft.com/office/drawing/2014/main" id="{B386F7BF-16EA-EFAA-C7FE-4D199206A89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46" y="2643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127988" name="Text Box 1012">
              <a:extLst>
                <a:ext uri="{FF2B5EF4-FFF2-40B4-BE49-F238E27FC236}">
                  <a16:creationId xmlns:a16="http://schemas.microsoft.com/office/drawing/2014/main" id="{62A7696D-137B-1C91-1603-F6D44709BA4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340" y="2647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89" name="Text Box 1013">
              <a:extLst>
                <a:ext uri="{FF2B5EF4-FFF2-40B4-BE49-F238E27FC236}">
                  <a16:creationId xmlns:a16="http://schemas.microsoft.com/office/drawing/2014/main" id="{08F4DD4C-C0F4-16B6-B079-ADE654F6AE3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88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90" name="Text Box 1014">
              <a:extLst>
                <a:ext uri="{FF2B5EF4-FFF2-40B4-BE49-F238E27FC236}">
                  <a16:creationId xmlns:a16="http://schemas.microsoft.com/office/drawing/2014/main" id="{44894984-8813-5ED5-8B09-11B00572C41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75" y="2722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91" name="Text Box 1015">
              <a:extLst>
                <a:ext uri="{FF2B5EF4-FFF2-40B4-BE49-F238E27FC236}">
                  <a16:creationId xmlns:a16="http://schemas.microsoft.com/office/drawing/2014/main" id="{C1463612-107E-E20D-22B8-E65D1B5B16C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76" y="260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127992" name="Text Box 1016">
              <a:extLst>
                <a:ext uri="{FF2B5EF4-FFF2-40B4-BE49-F238E27FC236}">
                  <a16:creationId xmlns:a16="http://schemas.microsoft.com/office/drawing/2014/main" id="{41A58CE0-BEA8-8028-ABDF-6D30337AE53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68" y="2647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127993" name="Text Box 1017">
              <a:extLst>
                <a:ext uri="{FF2B5EF4-FFF2-40B4-BE49-F238E27FC236}">
                  <a16:creationId xmlns:a16="http://schemas.microsoft.com/office/drawing/2014/main" id="{81375AB2-5E8F-1687-2870-CB81D8D81CF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916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94" name="Text Box 1018">
              <a:extLst>
                <a:ext uri="{FF2B5EF4-FFF2-40B4-BE49-F238E27FC236}">
                  <a16:creationId xmlns:a16="http://schemas.microsoft.com/office/drawing/2014/main" id="{4A4D9CD5-A927-EA28-A623-4E66154F07E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08" y="2678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127995" name="Text Box 1019">
              <a:extLst>
                <a:ext uri="{FF2B5EF4-FFF2-40B4-BE49-F238E27FC236}">
                  <a16:creationId xmlns:a16="http://schemas.microsoft.com/office/drawing/2014/main" id="{90E3FC35-9742-9BF9-B86E-3587423805E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96" y="2722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96" name="Text Box 1020">
              <a:extLst>
                <a:ext uri="{FF2B5EF4-FFF2-40B4-BE49-F238E27FC236}">
                  <a16:creationId xmlns:a16="http://schemas.microsoft.com/office/drawing/2014/main" id="{0FC817C0-55E2-7F62-7753-15C084A4736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185" y="2722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127997" name="Text Box 1021">
              <a:extLst>
                <a:ext uri="{FF2B5EF4-FFF2-40B4-BE49-F238E27FC236}">
                  <a16:creationId xmlns:a16="http://schemas.microsoft.com/office/drawing/2014/main" id="{7DE8F21F-8F85-77FE-566E-A4E72769232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286" y="2591"/>
              <a:ext cx="9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9400" rIns="0" bIns="920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900">
                  <a:latin typeface="cmr10" pitchFamily="34" charset="0"/>
                </a:rPr>
                <a:t>)</a:t>
              </a:r>
            </a:p>
          </p:txBody>
        </p:sp>
        <p:sp>
          <p:nvSpPr>
            <p:cNvPr id="127998" name="Line 1022">
              <a:extLst>
                <a:ext uri="{FF2B5EF4-FFF2-40B4-BE49-F238E27FC236}">
                  <a16:creationId xmlns:a16="http://schemas.microsoft.com/office/drawing/2014/main" id="{7074CEC8-C039-E9AB-3092-5436B7DA31F5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4788" y="2840"/>
              <a:ext cx="2590" cy="0"/>
            </a:xfrm>
            <a:prstGeom prst="line">
              <a:avLst/>
            </a:prstGeom>
            <a:noFill/>
            <a:ln w="1496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999" name="Text Box 1023">
              <a:extLst>
                <a:ext uri="{FF2B5EF4-FFF2-40B4-BE49-F238E27FC236}">
                  <a16:creationId xmlns:a16="http://schemas.microsoft.com/office/drawing/2014/main" id="{70E01EE9-922C-FFD8-DF3D-ACF3D34B9E9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25" y="2872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(</a:t>
              </a:r>
            </a:p>
          </p:txBody>
        </p:sp>
        <p:sp>
          <p:nvSpPr>
            <p:cNvPr id="267264" name="Text Box 1024">
              <a:extLst>
                <a:ext uri="{FF2B5EF4-FFF2-40B4-BE49-F238E27FC236}">
                  <a16:creationId xmlns:a16="http://schemas.microsoft.com/office/drawing/2014/main" id="{6AFCF5CF-5F75-BA97-C072-509E356571A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98" y="2889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267265" name="Text Box 1025">
              <a:extLst>
                <a:ext uri="{FF2B5EF4-FFF2-40B4-BE49-F238E27FC236}">
                  <a16:creationId xmlns:a16="http://schemas.microsoft.com/office/drawing/2014/main" id="{51D22598-E06E-9B0D-6592-762A4A0F98D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92" y="2893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267266" name="Text Box 1026">
              <a:extLst>
                <a:ext uri="{FF2B5EF4-FFF2-40B4-BE49-F238E27FC236}">
                  <a16:creationId xmlns:a16="http://schemas.microsoft.com/office/drawing/2014/main" id="{8600E6D6-0C40-7018-56DF-10BCA2D8E1D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40" y="2924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267267" name="Text Box 1027">
              <a:extLst>
                <a:ext uri="{FF2B5EF4-FFF2-40B4-BE49-F238E27FC236}">
                  <a16:creationId xmlns:a16="http://schemas.microsoft.com/office/drawing/2014/main" id="{4FEA0C6F-EC69-6672-C79D-E0D058EA8FC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27" y="296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267268" name="Text Box 1028">
              <a:extLst>
                <a:ext uri="{FF2B5EF4-FFF2-40B4-BE49-F238E27FC236}">
                  <a16:creationId xmlns:a16="http://schemas.microsoft.com/office/drawing/2014/main" id="{D4B70D36-0CAA-F2E7-E8F2-3E1E5601CC4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28" y="287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267269" name="Text Box 1029">
              <a:extLst>
                <a:ext uri="{FF2B5EF4-FFF2-40B4-BE49-F238E27FC236}">
                  <a16:creationId xmlns:a16="http://schemas.microsoft.com/office/drawing/2014/main" id="{0BDCF8BB-173C-D52F-C95A-E98CEF03554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20" y="2893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267270" name="Text Box 1030">
              <a:extLst>
                <a:ext uri="{FF2B5EF4-FFF2-40B4-BE49-F238E27FC236}">
                  <a16:creationId xmlns:a16="http://schemas.microsoft.com/office/drawing/2014/main" id="{4A9A278D-B408-B566-29BF-B09EA041385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68" y="2924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267271" name="Text Box 1031">
              <a:extLst>
                <a:ext uri="{FF2B5EF4-FFF2-40B4-BE49-F238E27FC236}">
                  <a16:creationId xmlns:a16="http://schemas.microsoft.com/office/drawing/2014/main" id="{78387B00-E0F6-E683-5DD7-735A7EDEB81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60" y="2924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267272" name="Text Box 1032">
              <a:extLst>
                <a:ext uri="{FF2B5EF4-FFF2-40B4-BE49-F238E27FC236}">
                  <a16:creationId xmlns:a16="http://schemas.microsoft.com/office/drawing/2014/main" id="{80A4AEDD-9D3D-29B5-28C9-C846ED1CF69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48" y="296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267273" name="Text Box 1033">
              <a:extLst>
                <a:ext uri="{FF2B5EF4-FFF2-40B4-BE49-F238E27FC236}">
                  <a16:creationId xmlns:a16="http://schemas.microsoft.com/office/drawing/2014/main" id="{1C362250-A793-E19A-4BE8-A4BA7E36D3D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37" y="296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267274" name="Text Box 1034">
              <a:extLst>
                <a:ext uri="{FF2B5EF4-FFF2-40B4-BE49-F238E27FC236}">
                  <a16:creationId xmlns:a16="http://schemas.microsoft.com/office/drawing/2014/main" id="{949F46E7-33ED-0077-1C1D-C6D9A263A2E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38" y="2872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)</a:t>
              </a:r>
            </a:p>
          </p:txBody>
        </p:sp>
        <p:sp>
          <p:nvSpPr>
            <p:cNvPr id="267275" name="Text Box 1035">
              <a:extLst>
                <a:ext uri="{FF2B5EF4-FFF2-40B4-BE49-F238E27FC236}">
                  <a16:creationId xmlns:a16="http://schemas.microsoft.com/office/drawing/2014/main" id="{3789C695-23BD-034F-8F76-46417CCF7FD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12" y="2855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267276" name="Text Box 1036">
              <a:extLst>
                <a:ext uri="{FF2B5EF4-FFF2-40B4-BE49-F238E27FC236}">
                  <a16:creationId xmlns:a16="http://schemas.microsoft.com/office/drawing/2014/main" id="{800070E2-56DB-29BF-A1C6-92E8441E63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104" y="2893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267277" name="Text Box 1037">
              <a:extLst>
                <a:ext uri="{FF2B5EF4-FFF2-40B4-BE49-F238E27FC236}">
                  <a16:creationId xmlns:a16="http://schemas.microsoft.com/office/drawing/2014/main" id="{AC0E74E3-13DE-4A06-7705-28620528975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51" y="2924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267278" name="Text Box 1038">
              <a:extLst>
                <a:ext uri="{FF2B5EF4-FFF2-40B4-BE49-F238E27FC236}">
                  <a16:creationId xmlns:a16="http://schemas.microsoft.com/office/drawing/2014/main" id="{8363A656-B3E4-BAC9-86A0-1C6A954AAAD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344" y="287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267279" name="Text Box 1039">
              <a:extLst>
                <a:ext uri="{FF2B5EF4-FFF2-40B4-BE49-F238E27FC236}">
                  <a16:creationId xmlns:a16="http://schemas.microsoft.com/office/drawing/2014/main" id="{9945A027-901F-7A7A-1F4C-281DC6EF25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36" y="2883"/>
              <a:ext cx="14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K</a:t>
              </a:r>
            </a:p>
          </p:txBody>
        </p:sp>
        <p:sp>
          <p:nvSpPr>
            <p:cNvPr id="267280" name="Text Box 1040">
              <a:extLst>
                <a:ext uri="{FF2B5EF4-FFF2-40B4-BE49-F238E27FC236}">
                  <a16:creationId xmlns:a16="http://schemas.microsoft.com/office/drawing/2014/main" id="{E6D753FE-507F-9ED5-78B6-C82096C6C87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80" y="287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267281" name="Text Box 1041">
              <a:extLst>
                <a:ext uri="{FF2B5EF4-FFF2-40B4-BE49-F238E27FC236}">
                  <a16:creationId xmlns:a16="http://schemas.microsoft.com/office/drawing/2014/main" id="{F3F53023-A304-04AB-B432-3BE15CFEBAC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72" y="2872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(</a:t>
              </a:r>
            </a:p>
          </p:txBody>
        </p:sp>
        <p:sp>
          <p:nvSpPr>
            <p:cNvPr id="267282" name="Text Box 1042">
              <a:extLst>
                <a:ext uri="{FF2B5EF4-FFF2-40B4-BE49-F238E27FC236}">
                  <a16:creationId xmlns:a16="http://schemas.microsoft.com/office/drawing/2014/main" id="{41CA26B0-BEA1-A0F3-FD6E-F8F9E0E2067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45" y="2889"/>
              <a:ext cx="94" cy="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82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1</a:t>
              </a:r>
            </a:p>
          </p:txBody>
        </p:sp>
        <p:sp>
          <p:nvSpPr>
            <p:cNvPr id="267283" name="Text Box 1043">
              <a:extLst>
                <a:ext uri="{FF2B5EF4-FFF2-40B4-BE49-F238E27FC236}">
                  <a16:creationId xmlns:a16="http://schemas.microsoft.com/office/drawing/2014/main" id="{7BC680FE-EF1B-6B26-94BE-C9425210AD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839" y="2893"/>
              <a:ext cx="147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1925" rIns="0" bIns="301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sy7" pitchFamily="34" charset="0"/>
                </a:rPr>
                <a:t>¡</a:t>
              </a:r>
            </a:p>
          </p:txBody>
        </p:sp>
        <p:sp>
          <p:nvSpPr>
            <p:cNvPr id="267284" name="Text Box 1044">
              <a:extLst>
                <a:ext uri="{FF2B5EF4-FFF2-40B4-BE49-F238E27FC236}">
                  <a16:creationId xmlns:a16="http://schemas.microsoft.com/office/drawing/2014/main" id="{EE4D2F4B-A8AA-45D8-459E-66EDCB6EE2B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987" y="2924"/>
              <a:ext cx="88" cy="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r</a:t>
              </a:r>
            </a:p>
          </p:txBody>
        </p:sp>
        <p:sp>
          <p:nvSpPr>
            <p:cNvPr id="267285" name="Text Box 1045">
              <a:extLst>
                <a:ext uri="{FF2B5EF4-FFF2-40B4-BE49-F238E27FC236}">
                  <a16:creationId xmlns:a16="http://schemas.microsoft.com/office/drawing/2014/main" id="{80267B5C-038F-5BAF-5113-70B72EDDDC2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74" y="2969"/>
              <a:ext cx="85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9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mi5" pitchFamily="34" charset="0"/>
                </a:rPr>
                <a:t>v</a:t>
              </a:r>
            </a:p>
          </p:txBody>
        </p:sp>
        <p:sp>
          <p:nvSpPr>
            <p:cNvPr id="267286" name="Text Box 1046">
              <a:extLst>
                <a:ext uri="{FF2B5EF4-FFF2-40B4-BE49-F238E27FC236}">
                  <a16:creationId xmlns:a16="http://schemas.microsoft.com/office/drawing/2014/main" id="{191775D3-EE5D-3683-9190-2AB5BCC4290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175" y="2873"/>
              <a:ext cx="80" cy="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500">
                  <a:latin typeface="cmr5" pitchFamily="34" charset="0"/>
                </a:rPr>
                <a:t>2</a:t>
              </a:r>
            </a:p>
          </p:txBody>
        </p:sp>
        <p:sp>
          <p:nvSpPr>
            <p:cNvPr id="267287" name="Text Box 1047">
              <a:extLst>
                <a:ext uri="{FF2B5EF4-FFF2-40B4-BE49-F238E27FC236}">
                  <a16:creationId xmlns:a16="http://schemas.microsoft.com/office/drawing/2014/main" id="{2BFD62F9-D1B1-31ED-0042-1CC57AC4DFB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267" y="2872"/>
              <a:ext cx="74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5262" rIns="0" bIns="650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r7" pitchFamily="34" charset="0"/>
                </a:rPr>
                <a:t>)</a:t>
              </a:r>
            </a:p>
          </p:txBody>
        </p:sp>
        <p:sp>
          <p:nvSpPr>
            <p:cNvPr id="267288" name="Rectangle 1048">
              <a:extLst>
                <a:ext uri="{FF2B5EF4-FFF2-40B4-BE49-F238E27FC236}">
                  <a16:creationId xmlns:a16="http://schemas.microsoft.com/office/drawing/2014/main" id="{D9888E04-8AA0-F77B-EE98-5E3D117998A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9" y="1860"/>
              <a:ext cx="3719" cy="117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7348" name="Group 1108">
            <a:extLst>
              <a:ext uri="{FF2B5EF4-FFF2-40B4-BE49-F238E27FC236}">
                <a16:creationId xmlns:a16="http://schemas.microsoft.com/office/drawing/2014/main" id="{9985D53A-880F-BE91-DC18-103A6036FB97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323850" y="1557338"/>
            <a:ext cx="4462463" cy="561975"/>
            <a:chOff x="2396" y="1737"/>
            <a:chExt cx="2811" cy="354"/>
          </a:xfrm>
        </p:grpSpPr>
        <p:sp>
          <p:nvSpPr>
            <p:cNvPr id="267349" name="Text Box 1109">
              <a:extLst>
                <a:ext uri="{FF2B5EF4-FFF2-40B4-BE49-F238E27FC236}">
                  <a16:creationId xmlns:a16="http://schemas.microsoft.com/office/drawing/2014/main" id="{37AE15B2-7DEF-F953-C66C-DDD402B10E9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396" y="1747"/>
              <a:ext cx="112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16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@</a:t>
              </a:r>
            </a:p>
          </p:txBody>
        </p:sp>
        <p:sp>
          <p:nvSpPr>
            <p:cNvPr id="267350" name="Text Box 1110">
              <a:extLst>
                <a:ext uri="{FF2B5EF4-FFF2-40B4-BE49-F238E27FC236}">
                  <a16:creationId xmlns:a16="http://schemas.microsoft.com/office/drawing/2014/main" id="{94942BEC-1DE8-6919-70D2-D943D7625D5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19" y="1749"/>
              <a:ext cx="165" cy="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Q</a:t>
              </a:r>
            </a:p>
          </p:txBody>
        </p:sp>
        <p:sp>
          <p:nvSpPr>
            <p:cNvPr id="267351" name="Text Box 1111">
              <a:extLst>
                <a:ext uri="{FF2B5EF4-FFF2-40B4-BE49-F238E27FC236}">
                  <a16:creationId xmlns:a16="http://schemas.microsoft.com/office/drawing/2014/main" id="{B450A617-AC3D-6D37-D850-BBA3F8ECDE1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683" y="1737"/>
              <a:ext cx="82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7488" rIns="0" bIns="714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r7" pitchFamily="34" charset="0"/>
                </a:rPr>
                <a:t>(</a:t>
              </a:r>
            </a:p>
          </p:txBody>
        </p:sp>
        <p:sp>
          <p:nvSpPr>
            <p:cNvPr id="267352" name="Text Box 1112">
              <a:extLst>
                <a:ext uri="{FF2B5EF4-FFF2-40B4-BE49-F238E27FC236}">
                  <a16:creationId xmlns:a16="http://schemas.microsoft.com/office/drawing/2014/main" id="{478E3C5A-267D-8ADE-9346-2069895D0BF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65" y="1796"/>
              <a:ext cx="99" cy="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38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s</a:t>
              </a:r>
            </a:p>
          </p:txBody>
        </p:sp>
        <p:sp>
          <p:nvSpPr>
            <p:cNvPr id="267353" name="Text Box 1113">
              <a:extLst>
                <a:ext uri="{FF2B5EF4-FFF2-40B4-BE49-F238E27FC236}">
                  <a16:creationId xmlns:a16="http://schemas.microsoft.com/office/drawing/2014/main" id="{DB9565FF-F4B4-16E5-96A5-2C66DEF8528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63" y="1853"/>
              <a:ext cx="62" cy="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3338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;</a:t>
              </a:r>
            </a:p>
          </p:txBody>
        </p:sp>
        <p:sp>
          <p:nvSpPr>
            <p:cNvPr id="267354" name="Text Box 1114">
              <a:extLst>
                <a:ext uri="{FF2B5EF4-FFF2-40B4-BE49-F238E27FC236}">
                  <a16:creationId xmlns:a16="http://schemas.microsoft.com/office/drawing/2014/main" id="{3DBF6B83-39B7-2166-FB36-389355BD67A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25" y="1762"/>
              <a:ext cx="7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t</a:t>
              </a:r>
            </a:p>
          </p:txBody>
        </p:sp>
        <p:sp>
          <p:nvSpPr>
            <p:cNvPr id="267355" name="Text Box 1115">
              <a:extLst>
                <a:ext uri="{FF2B5EF4-FFF2-40B4-BE49-F238E27FC236}">
                  <a16:creationId xmlns:a16="http://schemas.microsoft.com/office/drawing/2014/main" id="{18969C7C-9E01-C89C-9C35-15555D54554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04" y="1737"/>
              <a:ext cx="82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7488" rIns="0" bIns="714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r7" pitchFamily="34" charset="0"/>
                </a:rPr>
                <a:t>)</a:t>
              </a:r>
            </a:p>
          </p:txBody>
        </p:sp>
        <p:sp>
          <p:nvSpPr>
            <p:cNvPr id="267356" name="Line 1116">
              <a:extLst>
                <a:ext uri="{FF2B5EF4-FFF2-40B4-BE49-F238E27FC236}">
                  <a16:creationId xmlns:a16="http://schemas.microsoft.com/office/drawing/2014/main" id="{FF4F4D64-EAB8-20B5-32D8-C5E864C450B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396" y="1936"/>
              <a:ext cx="690" cy="0"/>
            </a:xfrm>
            <a:prstGeom prst="line">
              <a:avLst/>
            </a:prstGeom>
            <a:noFill/>
            <a:ln w="16594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7357" name="Text Box 1117">
              <a:extLst>
                <a:ext uri="{FF2B5EF4-FFF2-40B4-BE49-F238E27FC236}">
                  <a16:creationId xmlns:a16="http://schemas.microsoft.com/office/drawing/2014/main" id="{A6CEE4FD-B84C-5B0E-84A8-1A13160C320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640" y="1964"/>
              <a:ext cx="112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16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@</a:t>
              </a:r>
            </a:p>
          </p:txBody>
        </p:sp>
        <p:sp>
          <p:nvSpPr>
            <p:cNvPr id="267358" name="Text Box 1118">
              <a:extLst>
                <a:ext uri="{FF2B5EF4-FFF2-40B4-BE49-F238E27FC236}">
                  <a16:creationId xmlns:a16="http://schemas.microsoft.com/office/drawing/2014/main" id="{74DF513C-96EE-93A9-1F8E-D83CDD04E7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63" y="1979"/>
              <a:ext cx="7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300">
                  <a:latin typeface="cmmi7" pitchFamily="34" charset="0"/>
                </a:rPr>
                <a:t>t</a:t>
              </a:r>
            </a:p>
          </p:txBody>
        </p:sp>
        <p:sp>
          <p:nvSpPr>
            <p:cNvPr id="267359" name="Text Box 1119">
              <a:extLst>
                <a:ext uri="{FF2B5EF4-FFF2-40B4-BE49-F238E27FC236}">
                  <a16:creationId xmlns:a16="http://schemas.microsoft.com/office/drawing/2014/main" id="{3E8787D8-708F-0750-4748-9DFCA49C5A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90" y="1906"/>
              <a:ext cx="203" cy="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47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r10" pitchFamily="34" charset="0"/>
                </a:rPr>
                <a:t>=</a:t>
              </a:r>
            </a:p>
          </p:txBody>
        </p:sp>
        <p:sp>
          <p:nvSpPr>
            <p:cNvPr id="267360" name="Text Box 1120">
              <a:extLst>
                <a:ext uri="{FF2B5EF4-FFF2-40B4-BE49-F238E27FC236}">
                  <a16:creationId xmlns:a16="http://schemas.microsoft.com/office/drawing/2014/main" id="{FB64EC44-F0AD-D6D2-60F6-859C92572AE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66" y="1823"/>
              <a:ext cx="222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25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K</a:t>
              </a:r>
            </a:p>
          </p:txBody>
        </p:sp>
        <p:sp>
          <p:nvSpPr>
            <p:cNvPr id="267361" name="Text Box 1121">
              <a:extLst>
                <a:ext uri="{FF2B5EF4-FFF2-40B4-BE49-F238E27FC236}">
                  <a16:creationId xmlns:a16="http://schemas.microsoft.com/office/drawing/2014/main" id="{B1E48A6D-1BA6-E371-6912-985386684BB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07" y="1805"/>
              <a:ext cx="102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1150" rIns="0" bIns="1031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r10" pitchFamily="34" charset="0"/>
                </a:rPr>
                <a:t>(</a:t>
              </a:r>
            </a:p>
          </p:txBody>
        </p:sp>
        <p:sp>
          <p:nvSpPr>
            <p:cNvPr id="267362" name="Text Box 1122">
              <a:extLst>
                <a:ext uri="{FF2B5EF4-FFF2-40B4-BE49-F238E27FC236}">
                  <a16:creationId xmlns:a16="http://schemas.microsoft.com/office/drawing/2014/main" id="{57ABA5E1-DADE-B154-1B7E-DA6141E0045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08" y="1889"/>
              <a:ext cx="12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s</a:t>
              </a:r>
            </a:p>
          </p:txBody>
        </p:sp>
        <p:sp>
          <p:nvSpPr>
            <p:cNvPr id="267363" name="Text Box 1123">
              <a:extLst>
                <a:ext uri="{FF2B5EF4-FFF2-40B4-BE49-F238E27FC236}">
                  <a16:creationId xmlns:a16="http://schemas.microsoft.com/office/drawing/2014/main" id="{2FFC8FC6-82B4-79A3-ED41-D9CC3AAE942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31" y="1974"/>
              <a:ext cx="73" cy="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2862" rIns="0" bIns="793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;</a:t>
              </a:r>
            </a:p>
          </p:txBody>
        </p:sp>
        <p:sp>
          <p:nvSpPr>
            <p:cNvPr id="267364" name="Text Box 1124">
              <a:extLst>
                <a:ext uri="{FF2B5EF4-FFF2-40B4-BE49-F238E27FC236}">
                  <a16:creationId xmlns:a16="http://schemas.microsoft.com/office/drawing/2014/main" id="{F1737A7E-2B69-19CF-B5F9-B82135FC7DF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47" y="1841"/>
              <a:ext cx="94" cy="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40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t</a:t>
              </a:r>
            </a:p>
          </p:txBody>
        </p:sp>
        <p:sp>
          <p:nvSpPr>
            <p:cNvPr id="267365" name="Text Box 1125">
              <a:extLst>
                <a:ext uri="{FF2B5EF4-FFF2-40B4-BE49-F238E27FC236}">
                  <a16:creationId xmlns:a16="http://schemas.microsoft.com/office/drawing/2014/main" id="{6AC3437B-5FAF-AB58-D0C6-D75F0AF428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41" y="1805"/>
              <a:ext cx="102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1150" rIns="0" bIns="1031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r10" pitchFamily="34" charset="0"/>
                </a:rPr>
                <a:t>)</a:t>
              </a:r>
            </a:p>
          </p:txBody>
        </p:sp>
        <p:sp>
          <p:nvSpPr>
            <p:cNvPr id="267366" name="Text Box 1126">
              <a:extLst>
                <a:ext uri="{FF2B5EF4-FFF2-40B4-BE49-F238E27FC236}">
                  <a16:creationId xmlns:a16="http://schemas.microsoft.com/office/drawing/2014/main" id="{92B6F73F-15BE-EF36-C65B-4165CBECFB7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01" y="1885"/>
              <a:ext cx="73" cy="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63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sy10" pitchFamily="34" charset="0"/>
                </a:rPr>
                <a:t>¢</a:t>
              </a:r>
            </a:p>
          </p:txBody>
        </p:sp>
        <p:sp>
          <p:nvSpPr>
            <p:cNvPr id="267367" name="Text Box 1127">
              <a:extLst>
                <a:ext uri="{FF2B5EF4-FFF2-40B4-BE49-F238E27FC236}">
                  <a16:creationId xmlns:a16="http://schemas.microsoft.com/office/drawing/2014/main" id="{31CC79AF-72C6-A48D-0451-FA2A0AF1F6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32" y="1823"/>
              <a:ext cx="210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25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N</a:t>
              </a:r>
            </a:p>
          </p:txBody>
        </p:sp>
        <p:sp>
          <p:nvSpPr>
            <p:cNvPr id="267368" name="Text Box 1128">
              <a:extLst>
                <a:ext uri="{FF2B5EF4-FFF2-40B4-BE49-F238E27FC236}">
                  <a16:creationId xmlns:a16="http://schemas.microsoft.com/office/drawing/2014/main" id="{65AB1BCE-0B43-E77B-061D-6FF53951795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70" y="1805"/>
              <a:ext cx="102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1150" rIns="0" bIns="1031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r10" pitchFamily="34" charset="0"/>
                </a:rPr>
                <a:t>(</a:t>
              </a:r>
            </a:p>
          </p:txBody>
        </p:sp>
        <p:sp>
          <p:nvSpPr>
            <p:cNvPr id="267369" name="Text Box 1129">
              <a:extLst>
                <a:ext uri="{FF2B5EF4-FFF2-40B4-BE49-F238E27FC236}">
                  <a16:creationId xmlns:a16="http://schemas.microsoft.com/office/drawing/2014/main" id="{3DD5F8CF-43EE-6A00-3F51-702F41E0221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72" y="1889"/>
              <a:ext cx="12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78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s</a:t>
              </a:r>
            </a:p>
          </p:txBody>
        </p:sp>
        <p:sp>
          <p:nvSpPr>
            <p:cNvPr id="267370" name="Text Box 1130">
              <a:extLst>
                <a:ext uri="{FF2B5EF4-FFF2-40B4-BE49-F238E27FC236}">
                  <a16:creationId xmlns:a16="http://schemas.microsoft.com/office/drawing/2014/main" id="{708367B2-FA54-DA96-BAA8-87A86496649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94" y="1974"/>
              <a:ext cx="73" cy="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2862" rIns="0" bIns="793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;</a:t>
              </a:r>
            </a:p>
          </p:txBody>
        </p:sp>
        <p:sp>
          <p:nvSpPr>
            <p:cNvPr id="267371" name="Text Box 1131">
              <a:extLst>
                <a:ext uri="{FF2B5EF4-FFF2-40B4-BE49-F238E27FC236}">
                  <a16:creationId xmlns:a16="http://schemas.microsoft.com/office/drawing/2014/main" id="{FDF74EDF-56D7-2ADD-3C54-F8134FFD34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10" y="1841"/>
              <a:ext cx="94" cy="1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40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mi10" pitchFamily="34" charset="0"/>
                </a:rPr>
                <a:t>t</a:t>
              </a:r>
            </a:p>
          </p:txBody>
        </p:sp>
        <p:sp>
          <p:nvSpPr>
            <p:cNvPr id="267372" name="Text Box 1132">
              <a:extLst>
                <a:ext uri="{FF2B5EF4-FFF2-40B4-BE49-F238E27FC236}">
                  <a16:creationId xmlns:a16="http://schemas.microsoft.com/office/drawing/2014/main" id="{D8E2A6BB-C8D0-D3DC-B372-2A1EA78C300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05" y="1805"/>
              <a:ext cx="102" cy="2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1150" rIns="0" bIns="1031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300">
                  <a:latin typeface="cmr10" pitchFamily="34" charset="0"/>
                </a:rPr>
                <a:t>)</a:t>
              </a:r>
            </a:p>
          </p:txBody>
        </p:sp>
        <p:sp>
          <p:nvSpPr>
            <p:cNvPr id="267373" name="Rectangle 1133">
              <a:extLst>
                <a:ext uri="{FF2B5EF4-FFF2-40B4-BE49-F238E27FC236}">
                  <a16:creationId xmlns:a16="http://schemas.microsoft.com/office/drawing/2014/main" id="{4DCEA729-F654-22EB-3839-35539AD297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396" y="1737"/>
              <a:ext cx="2811" cy="35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A7C55C6-A4AD-DC7B-DAB5-8AB45A3A8C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CAA09AA-C23B-69F0-2791-9F2CD52394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075094-495A-874F-8DAD-EFCD38BE87CB}" type="slidenum">
              <a:rPr lang="pt-BR" altLang="en-US"/>
              <a:pPr/>
              <a:t>13</a:t>
            </a:fld>
            <a:r>
              <a:rPr lang="pt-BR" altLang="en-US"/>
              <a:t>/21</a:t>
            </a:r>
          </a:p>
        </p:txBody>
      </p:sp>
      <p:sp>
        <p:nvSpPr>
          <p:cNvPr id="194562" name="Rectangle 2">
            <a:extLst>
              <a:ext uri="{FF2B5EF4-FFF2-40B4-BE49-F238E27FC236}">
                <a16:creationId xmlns:a16="http://schemas.microsoft.com/office/drawing/2014/main" id="{7738180A-FA6A-14C1-CD82-6E8CEB3F8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Regular balls</a:t>
            </a:r>
            <a:endParaRPr lang="en-GB" altLang="en-US"/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18B6573E-1FD0-74C9-2C10-90D07D9E2C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7814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1</a:t>
            </a:r>
            <a:r>
              <a:rPr lang="en-US" altLang="en-US" baseline="30000">
                <a:latin typeface="Garamond" panose="02020404030301010803" pitchFamily="18" charset="0"/>
              </a:rPr>
              <a:t>st</a:t>
            </a:r>
            <a:r>
              <a:rPr lang="en-US" altLang="en-US">
                <a:latin typeface="Garamond" panose="02020404030301010803" pitchFamily="18" charset="0"/>
              </a:rPr>
              <a:t> and 2</a:t>
            </a:r>
            <a:r>
              <a:rPr lang="en-US" altLang="en-US" baseline="30000">
                <a:latin typeface="Garamond" panose="02020404030301010803" pitchFamily="18" charset="0"/>
              </a:rPr>
              <a:t>nd</a:t>
            </a:r>
            <a:r>
              <a:rPr lang="en-US" altLang="en-US">
                <a:latin typeface="Garamond" panose="02020404030301010803" pitchFamily="18" charset="0"/>
              </a:rPr>
              <a:t> derivatives on the medial axis:</a:t>
            </a:r>
            <a:br>
              <a:rPr lang="en-US" altLang="en-US">
                <a:latin typeface="Garamond" panose="02020404030301010803" pitchFamily="18" charset="0"/>
              </a:rPr>
            </a:br>
            <a:r>
              <a:rPr lang="en-US" altLang="en-US" sz="2600">
                <a:latin typeface="Garamond" panose="02020404030301010803" pitchFamily="18" charset="0"/>
              </a:rPr>
              <a:t>[Lewiner </a:t>
            </a:r>
            <a:r>
              <a:rPr lang="en-US" altLang="en-US" sz="2600" i="1">
                <a:latin typeface="Garamond" panose="02020404030301010803" pitchFamily="18" charset="0"/>
              </a:rPr>
              <a:t>et al.</a:t>
            </a:r>
            <a:r>
              <a:rPr lang="en-US" altLang="en-US" sz="2600">
                <a:latin typeface="Garamond" panose="02020404030301010803" pitchFamily="18" charset="0"/>
              </a:rPr>
              <a:t>, Sibgrapi 2004]</a:t>
            </a:r>
            <a:endParaRPr lang="en-GB" altLang="en-US" sz="2600">
              <a:latin typeface="Garamond" panose="02020404030301010803" pitchFamily="18" charset="0"/>
            </a:endParaRPr>
          </a:p>
        </p:txBody>
      </p:sp>
      <p:pic>
        <p:nvPicPr>
          <p:cNvPr id="194565" name="Picture 5">
            <a:extLst>
              <a:ext uri="{FF2B5EF4-FFF2-40B4-BE49-F238E27FC236}">
                <a16:creationId xmlns:a16="http://schemas.microsoft.com/office/drawing/2014/main" id="{F13773F6-A86C-1778-0FED-E55F195EF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513" y="2708275"/>
            <a:ext cx="279717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94844" name="Group 284">
            <a:extLst>
              <a:ext uri="{FF2B5EF4-FFF2-40B4-BE49-F238E27FC236}">
                <a16:creationId xmlns:a16="http://schemas.microsoft.com/office/drawing/2014/main" id="{BE74DE2F-B8B0-9279-347C-36EAE9B07FB7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5292725" y="333375"/>
            <a:ext cx="3597275" cy="1138238"/>
            <a:chOff x="2532" y="1271"/>
            <a:chExt cx="2266" cy="717"/>
          </a:xfrm>
        </p:grpSpPr>
        <p:sp>
          <p:nvSpPr>
            <p:cNvPr id="194845" name="Text Box 285">
              <a:extLst>
                <a:ext uri="{FF2B5EF4-FFF2-40B4-BE49-F238E27FC236}">
                  <a16:creationId xmlns:a16="http://schemas.microsoft.com/office/drawing/2014/main" id="{99C5F07F-CB9F-8E9E-6100-CD1BB2E505C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285"/>
              <a:ext cx="128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2047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8</a:t>
              </a:r>
            </a:p>
          </p:txBody>
        </p:sp>
        <p:sp>
          <p:nvSpPr>
            <p:cNvPr id="194846" name="Text Box 286">
              <a:extLst>
                <a:ext uri="{FF2B5EF4-FFF2-40B4-BE49-F238E27FC236}">
                  <a16:creationId xmlns:a16="http://schemas.microsoft.com/office/drawing/2014/main" id="{87C3C157-73A7-BA38-9529-A5C11D9F7B2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414"/>
              <a:ext cx="128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&gt;</a:t>
              </a:r>
            </a:p>
          </p:txBody>
        </p:sp>
        <p:sp>
          <p:nvSpPr>
            <p:cNvPr id="194847" name="Text Box 287">
              <a:extLst>
                <a:ext uri="{FF2B5EF4-FFF2-40B4-BE49-F238E27FC236}">
                  <a16:creationId xmlns:a16="http://schemas.microsoft.com/office/drawing/2014/main" id="{01A4C347-924D-12BD-9958-11E33DD4AB2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457"/>
              <a:ext cx="128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&gt;</a:t>
              </a:r>
            </a:p>
          </p:txBody>
        </p:sp>
        <p:sp>
          <p:nvSpPr>
            <p:cNvPr id="194848" name="Text Box 288">
              <a:extLst>
                <a:ext uri="{FF2B5EF4-FFF2-40B4-BE49-F238E27FC236}">
                  <a16:creationId xmlns:a16="http://schemas.microsoft.com/office/drawing/2014/main" id="{560FB530-74C4-AAEC-9D35-72C4F8DEB49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500"/>
              <a:ext cx="12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4095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&lt;</a:t>
              </a:r>
            </a:p>
          </p:txBody>
        </p:sp>
        <p:sp>
          <p:nvSpPr>
            <p:cNvPr id="194849" name="Text Box 289">
              <a:extLst>
                <a:ext uri="{FF2B5EF4-FFF2-40B4-BE49-F238E27FC236}">
                  <a16:creationId xmlns:a16="http://schemas.microsoft.com/office/drawing/2014/main" id="{3CC612B6-4D78-1220-5B21-80CCE88666A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759"/>
              <a:ext cx="128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&gt;</a:t>
              </a:r>
            </a:p>
          </p:txBody>
        </p:sp>
        <p:sp>
          <p:nvSpPr>
            <p:cNvPr id="194850" name="Text Box 290">
              <a:extLst>
                <a:ext uri="{FF2B5EF4-FFF2-40B4-BE49-F238E27FC236}">
                  <a16:creationId xmlns:a16="http://schemas.microsoft.com/office/drawing/2014/main" id="{FB8E489A-4FD2-4168-08B1-A4F3FC195DD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802"/>
              <a:ext cx="128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&gt;</a:t>
              </a:r>
            </a:p>
          </p:txBody>
        </p:sp>
        <p:sp>
          <p:nvSpPr>
            <p:cNvPr id="194851" name="Text Box 291">
              <a:extLst>
                <a:ext uri="{FF2B5EF4-FFF2-40B4-BE49-F238E27FC236}">
                  <a16:creationId xmlns:a16="http://schemas.microsoft.com/office/drawing/2014/main" id="{70736318-AB2C-38B4-C202-AB7C7B1C670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32" y="1845"/>
              <a:ext cx="128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2047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ex10" pitchFamily="34" charset="0"/>
                </a:rPr>
                <a:t>:</a:t>
              </a:r>
            </a:p>
          </p:txBody>
        </p:sp>
        <p:sp>
          <p:nvSpPr>
            <p:cNvPr id="194852" name="Text Box 292">
              <a:extLst>
                <a:ext uri="{FF2B5EF4-FFF2-40B4-BE49-F238E27FC236}">
                  <a16:creationId xmlns:a16="http://schemas.microsoft.com/office/drawing/2014/main" id="{347500BB-3AB3-EB65-B7D1-E07BBC2BBDE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31" y="1361"/>
              <a:ext cx="139" cy="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55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mi10" pitchFamily="34" charset="0"/>
                </a:rPr>
                <a:t>M</a:t>
              </a:r>
            </a:p>
          </p:txBody>
        </p:sp>
        <p:sp>
          <p:nvSpPr>
            <p:cNvPr id="194853" name="Text Box 293">
              <a:extLst>
                <a:ext uri="{FF2B5EF4-FFF2-40B4-BE49-F238E27FC236}">
                  <a16:creationId xmlns:a16="http://schemas.microsoft.com/office/drawing/2014/main" id="{2FF5DC27-D50D-8CEE-BECC-58C09C91ED6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70" y="1420"/>
              <a:ext cx="43" cy="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68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t</a:t>
              </a:r>
            </a:p>
          </p:txBody>
        </p:sp>
        <p:sp>
          <p:nvSpPr>
            <p:cNvPr id="194854" name="Text Box 294">
              <a:extLst>
                <a:ext uri="{FF2B5EF4-FFF2-40B4-BE49-F238E27FC236}">
                  <a16:creationId xmlns:a16="http://schemas.microsoft.com/office/drawing/2014/main" id="{22B82D3D-00F2-3E81-D5B4-8934A24F452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1" y="1407"/>
              <a:ext cx="112" cy="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=</a:t>
              </a:r>
            </a:p>
          </p:txBody>
        </p:sp>
        <p:sp>
          <p:nvSpPr>
            <p:cNvPr id="194855" name="Text Box 295">
              <a:extLst>
                <a:ext uri="{FF2B5EF4-FFF2-40B4-BE49-F238E27FC236}">
                  <a16:creationId xmlns:a16="http://schemas.microsoft.com/office/drawing/2014/main" id="{B5E82D03-5713-3CC1-9F95-2C24E3FD0A2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38" y="1300"/>
              <a:ext cx="88" cy="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79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K</a:t>
              </a:r>
            </a:p>
          </p:txBody>
        </p:sp>
        <p:sp>
          <p:nvSpPr>
            <p:cNvPr id="194856" name="Text Box 296">
              <a:extLst>
                <a:ext uri="{FF2B5EF4-FFF2-40B4-BE49-F238E27FC236}">
                  <a16:creationId xmlns:a16="http://schemas.microsoft.com/office/drawing/2014/main" id="{8F73200B-FD37-7C7E-C1FD-FA8CEFB7A36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25" y="1272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(</a:t>
              </a:r>
            </a:p>
          </p:txBody>
        </p:sp>
        <p:sp>
          <p:nvSpPr>
            <p:cNvPr id="194857" name="Text Box 297">
              <a:extLst>
                <a:ext uri="{FF2B5EF4-FFF2-40B4-BE49-F238E27FC236}">
                  <a16:creationId xmlns:a16="http://schemas.microsoft.com/office/drawing/2014/main" id="{3F7570C5-D1A4-CD6B-E26F-FDC6806304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81" y="1304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858" name="Text Box 298">
              <a:extLst>
                <a:ext uri="{FF2B5EF4-FFF2-40B4-BE49-F238E27FC236}">
                  <a16:creationId xmlns:a16="http://schemas.microsoft.com/office/drawing/2014/main" id="{99819406-E8AF-B286-A485-2E67A694359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38" y="1306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59" name="Text Box 299">
              <a:extLst>
                <a:ext uri="{FF2B5EF4-FFF2-40B4-BE49-F238E27FC236}">
                  <a16:creationId xmlns:a16="http://schemas.microsoft.com/office/drawing/2014/main" id="{35A85220-BAF9-8671-7DA8-6A765DAD607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8" y="132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60" name="Text Box 300">
              <a:extLst>
                <a:ext uri="{FF2B5EF4-FFF2-40B4-BE49-F238E27FC236}">
                  <a16:creationId xmlns:a16="http://schemas.microsoft.com/office/drawing/2014/main" id="{01E2C1AA-770D-B2D2-30C7-A1E5D88E26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82" y="1352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861" name="Text Box 301">
              <a:extLst>
                <a:ext uri="{FF2B5EF4-FFF2-40B4-BE49-F238E27FC236}">
                  <a16:creationId xmlns:a16="http://schemas.microsoft.com/office/drawing/2014/main" id="{1AA74313-77E7-967A-3A38-5FD559DA7CF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43" y="1279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62" name="Text Box 302">
              <a:extLst>
                <a:ext uri="{FF2B5EF4-FFF2-40B4-BE49-F238E27FC236}">
                  <a16:creationId xmlns:a16="http://schemas.microsoft.com/office/drawing/2014/main" id="{15217586-2761-D8DB-5724-7B581D7D796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99" y="1272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)</a:t>
              </a:r>
            </a:p>
          </p:txBody>
        </p:sp>
        <p:sp>
          <p:nvSpPr>
            <p:cNvPr id="194863" name="Line 303">
              <a:extLst>
                <a:ext uri="{FF2B5EF4-FFF2-40B4-BE49-F238E27FC236}">
                  <a16:creationId xmlns:a16="http://schemas.microsoft.com/office/drawing/2014/main" id="{ADF86913-93FE-7370-8DF7-CAC1BED3C232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130" y="1423"/>
              <a:ext cx="1533" cy="0"/>
            </a:xfrm>
            <a:prstGeom prst="line">
              <a:avLst/>
            </a:prstGeom>
            <a:noFill/>
            <a:ln w="911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64" name="Text Box 304">
              <a:extLst>
                <a:ext uri="{FF2B5EF4-FFF2-40B4-BE49-F238E27FC236}">
                  <a16:creationId xmlns:a16="http://schemas.microsoft.com/office/drawing/2014/main" id="{1E56180A-771E-CBFD-14F8-7F6D6772296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30" y="1443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(</a:t>
              </a:r>
            </a:p>
          </p:txBody>
        </p:sp>
        <p:sp>
          <p:nvSpPr>
            <p:cNvPr id="194865" name="Text Box 305">
              <a:extLst>
                <a:ext uri="{FF2B5EF4-FFF2-40B4-BE49-F238E27FC236}">
                  <a16:creationId xmlns:a16="http://schemas.microsoft.com/office/drawing/2014/main" id="{8265A92E-4D0F-0A03-63F8-AE2AE12B3B1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75" y="1454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866" name="Text Box 306">
              <a:extLst>
                <a:ext uri="{FF2B5EF4-FFF2-40B4-BE49-F238E27FC236}">
                  <a16:creationId xmlns:a16="http://schemas.microsoft.com/office/drawing/2014/main" id="{13A55A46-9082-0AFF-3EF6-9614828D132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32" y="1456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67" name="Text Box 307">
              <a:extLst>
                <a:ext uri="{FF2B5EF4-FFF2-40B4-BE49-F238E27FC236}">
                  <a16:creationId xmlns:a16="http://schemas.microsoft.com/office/drawing/2014/main" id="{23AFA3AB-6DB4-8D4A-2B45-E8F4399DFF0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22" y="147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68" name="Text Box 308">
              <a:extLst>
                <a:ext uri="{FF2B5EF4-FFF2-40B4-BE49-F238E27FC236}">
                  <a16:creationId xmlns:a16="http://schemas.microsoft.com/office/drawing/2014/main" id="{F33B82D0-EAC2-4ADF-21F6-A9B705C855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75" y="1503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869" name="Text Box 309">
              <a:extLst>
                <a:ext uri="{FF2B5EF4-FFF2-40B4-BE49-F238E27FC236}">
                  <a16:creationId xmlns:a16="http://schemas.microsoft.com/office/drawing/2014/main" id="{4B7C48D6-2933-3BAA-7814-206AC46614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37" y="144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70" name="Text Box 310">
              <a:extLst>
                <a:ext uri="{FF2B5EF4-FFF2-40B4-BE49-F238E27FC236}">
                  <a16:creationId xmlns:a16="http://schemas.microsoft.com/office/drawing/2014/main" id="{9E865390-74DE-F7A0-F752-1A53A7A8261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93" y="1456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71" name="Text Box 311">
              <a:extLst>
                <a:ext uri="{FF2B5EF4-FFF2-40B4-BE49-F238E27FC236}">
                  <a16:creationId xmlns:a16="http://schemas.microsoft.com/office/drawing/2014/main" id="{B31682D5-92E1-A765-7E90-7A93E4531D7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82" y="147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72" name="Text Box 312">
              <a:extLst>
                <a:ext uri="{FF2B5EF4-FFF2-40B4-BE49-F238E27FC236}">
                  <a16:creationId xmlns:a16="http://schemas.microsoft.com/office/drawing/2014/main" id="{A7DB374E-15BD-6F3E-7A8E-09A64D9AA93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39" y="147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73" name="Text Box 313">
              <a:extLst>
                <a:ext uri="{FF2B5EF4-FFF2-40B4-BE49-F238E27FC236}">
                  <a16:creationId xmlns:a16="http://schemas.microsoft.com/office/drawing/2014/main" id="{8CB9BE42-E597-20CE-A610-82679BB8C6B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92" y="1503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874" name="Text Box 314">
              <a:extLst>
                <a:ext uri="{FF2B5EF4-FFF2-40B4-BE49-F238E27FC236}">
                  <a16:creationId xmlns:a16="http://schemas.microsoft.com/office/drawing/2014/main" id="{58F64E34-8780-0A9B-CB49-71520D8F2FE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47" y="1503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875" name="Text Box 315">
              <a:extLst>
                <a:ext uri="{FF2B5EF4-FFF2-40B4-BE49-F238E27FC236}">
                  <a16:creationId xmlns:a16="http://schemas.microsoft.com/office/drawing/2014/main" id="{6B0E159A-DA42-873D-3C00-40B3E47A0CA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08" y="1443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)</a:t>
              </a:r>
            </a:p>
          </p:txBody>
        </p:sp>
        <p:sp>
          <p:nvSpPr>
            <p:cNvPr id="194876" name="Text Box 316">
              <a:extLst>
                <a:ext uri="{FF2B5EF4-FFF2-40B4-BE49-F238E27FC236}">
                  <a16:creationId xmlns:a16="http://schemas.microsoft.com/office/drawing/2014/main" id="{EA34DD10-8109-BBDE-BB72-338B157CD15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53" y="1432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77" name="Text Box 317">
              <a:extLst>
                <a:ext uri="{FF2B5EF4-FFF2-40B4-BE49-F238E27FC236}">
                  <a16:creationId xmlns:a16="http://schemas.microsoft.com/office/drawing/2014/main" id="{617DD209-88C2-1006-CE9A-3914ABC5BA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09" y="1456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78" name="Text Box 318">
              <a:extLst>
                <a:ext uri="{FF2B5EF4-FFF2-40B4-BE49-F238E27FC236}">
                  <a16:creationId xmlns:a16="http://schemas.microsoft.com/office/drawing/2014/main" id="{4530732F-C70B-C123-CCFE-D9B015911E6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99" y="147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79" name="Text Box 319">
              <a:extLst>
                <a:ext uri="{FF2B5EF4-FFF2-40B4-BE49-F238E27FC236}">
                  <a16:creationId xmlns:a16="http://schemas.microsoft.com/office/drawing/2014/main" id="{F113C419-F6DB-6212-6781-F841488945B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55" y="144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80" name="Text Box 320">
              <a:extLst>
                <a:ext uri="{FF2B5EF4-FFF2-40B4-BE49-F238E27FC236}">
                  <a16:creationId xmlns:a16="http://schemas.microsoft.com/office/drawing/2014/main" id="{CFF7E515-9802-B03C-9293-E0E4AA93CF1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11" y="1450"/>
              <a:ext cx="88" cy="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79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K</a:t>
              </a:r>
            </a:p>
          </p:txBody>
        </p:sp>
        <p:sp>
          <p:nvSpPr>
            <p:cNvPr id="194881" name="Text Box 321">
              <a:extLst>
                <a:ext uri="{FF2B5EF4-FFF2-40B4-BE49-F238E27FC236}">
                  <a16:creationId xmlns:a16="http://schemas.microsoft.com/office/drawing/2014/main" id="{1E538D15-34DD-19BE-8E62-BEB5A3861AA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99" y="144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82" name="Text Box 322">
              <a:extLst>
                <a:ext uri="{FF2B5EF4-FFF2-40B4-BE49-F238E27FC236}">
                  <a16:creationId xmlns:a16="http://schemas.microsoft.com/office/drawing/2014/main" id="{905DFBAB-674A-6728-158B-A72116E3C11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55" y="1443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(</a:t>
              </a:r>
            </a:p>
          </p:txBody>
        </p:sp>
        <p:sp>
          <p:nvSpPr>
            <p:cNvPr id="194883" name="Text Box 323">
              <a:extLst>
                <a:ext uri="{FF2B5EF4-FFF2-40B4-BE49-F238E27FC236}">
                  <a16:creationId xmlns:a16="http://schemas.microsoft.com/office/drawing/2014/main" id="{D7422EB4-464E-F26E-E6CB-B943E647CA2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00" y="1454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884" name="Text Box 324">
              <a:extLst>
                <a:ext uri="{FF2B5EF4-FFF2-40B4-BE49-F238E27FC236}">
                  <a16:creationId xmlns:a16="http://schemas.microsoft.com/office/drawing/2014/main" id="{D5958E78-E85C-A4CF-9031-6AE83CED05E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57" y="1456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85" name="Text Box 325">
              <a:extLst>
                <a:ext uri="{FF2B5EF4-FFF2-40B4-BE49-F238E27FC236}">
                  <a16:creationId xmlns:a16="http://schemas.microsoft.com/office/drawing/2014/main" id="{CE348F4C-AFB9-7E8E-C236-6863A3C99FF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47" y="1475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86" name="Text Box 326">
              <a:extLst>
                <a:ext uri="{FF2B5EF4-FFF2-40B4-BE49-F238E27FC236}">
                  <a16:creationId xmlns:a16="http://schemas.microsoft.com/office/drawing/2014/main" id="{43B749A4-14E6-5747-D703-D8D56420C18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00" y="1503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887" name="Text Box 327">
              <a:extLst>
                <a:ext uri="{FF2B5EF4-FFF2-40B4-BE49-F238E27FC236}">
                  <a16:creationId xmlns:a16="http://schemas.microsoft.com/office/drawing/2014/main" id="{512941D3-2EA4-8C24-B3BD-71FE40E15CD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62" y="144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88" name="Text Box 328">
              <a:extLst>
                <a:ext uri="{FF2B5EF4-FFF2-40B4-BE49-F238E27FC236}">
                  <a16:creationId xmlns:a16="http://schemas.microsoft.com/office/drawing/2014/main" id="{653D9BA1-9ACF-61D1-11D3-000D8B3F7A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18" y="1443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)</a:t>
              </a:r>
            </a:p>
          </p:txBody>
        </p:sp>
        <p:sp>
          <p:nvSpPr>
            <p:cNvPr id="194889" name="Text Box 329">
              <a:extLst>
                <a:ext uri="{FF2B5EF4-FFF2-40B4-BE49-F238E27FC236}">
                  <a16:creationId xmlns:a16="http://schemas.microsoft.com/office/drawing/2014/main" id="{E39A26D9-816E-8B87-0DE7-8688CA3C1D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80" y="1361"/>
              <a:ext cx="118" cy="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55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sy10" pitchFamily="34" charset="0"/>
                </a:rPr>
                <a:t>N</a:t>
              </a:r>
            </a:p>
          </p:txBody>
        </p:sp>
        <p:sp>
          <p:nvSpPr>
            <p:cNvPr id="194890" name="Text Box 330">
              <a:extLst>
                <a:ext uri="{FF2B5EF4-FFF2-40B4-BE49-F238E27FC236}">
                  <a16:creationId xmlns:a16="http://schemas.microsoft.com/office/drawing/2014/main" id="{4C278B60-F179-30A6-9991-3C0901150BA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31" y="1843"/>
              <a:ext cx="65" cy="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68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mi10" pitchFamily="34" charset="0"/>
                </a:rPr>
                <a:t>r</a:t>
              </a:r>
            </a:p>
          </p:txBody>
        </p:sp>
        <p:sp>
          <p:nvSpPr>
            <p:cNvPr id="194891" name="Text Box 331">
              <a:extLst>
                <a:ext uri="{FF2B5EF4-FFF2-40B4-BE49-F238E27FC236}">
                  <a16:creationId xmlns:a16="http://schemas.microsoft.com/office/drawing/2014/main" id="{F1D1D067-380A-A5AB-CA29-7BAD6AA186C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96" y="1864"/>
              <a:ext cx="43" cy="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68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t</a:t>
              </a:r>
            </a:p>
          </p:txBody>
        </p:sp>
        <p:sp>
          <p:nvSpPr>
            <p:cNvPr id="194892" name="Text Box 332">
              <a:extLst>
                <a:ext uri="{FF2B5EF4-FFF2-40B4-BE49-F238E27FC236}">
                  <a16:creationId xmlns:a16="http://schemas.microsoft.com/office/drawing/2014/main" id="{11EEA174-ECBE-6817-8A7C-1D104261668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86" y="1852"/>
              <a:ext cx="112" cy="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27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=</a:t>
              </a:r>
            </a:p>
          </p:txBody>
        </p:sp>
        <p:sp>
          <p:nvSpPr>
            <p:cNvPr id="194893" name="Text Box 333">
              <a:extLst>
                <a:ext uri="{FF2B5EF4-FFF2-40B4-BE49-F238E27FC236}">
                  <a16:creationId xmlns:a16="http://schemas.microsoft.com/office/drawing/2014/main" id="{67AA17F6-8FF8-5746-E0AD-7B09523E165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55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894" name="Text Box 334">
              <a:extLst>
                <a:ext uri="{FF2B5EF4-FFF2-40B4-BE49-F238E27FC236}">
                  <a16:creationId xmlns:a16="http://schemas.microsoft.com/office/drawing/2014/main" id="{E17751FE-25F2-3455-6581-7D8817AC221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12" y="1745"/>
              <a:ext cx="88" cy="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79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K</a:t>
              </a:r>
            </a:p>
          </p:txBody>
        </p:sp>
        <p:sp>
          <p:nvSpPr>
            <p:cNvPr id="194895" name="Text Box 335">
              <a:extLst>
                <a:ext uri="{FF2B5EF4-FFF2-40B4-BE49-F238E27FC236}">
                  <a16:creationId xmlns:a16="http://schemas.microsoft.com/office/drawing/2014/main" id="{56F8974F-227E-3DE3-F447-F0CBEBD1CE2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99" y="172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896" name="Text Box 336">
              <a:extLst>
                <a:ext uri="{FF2B5EF4-FFF2-40B4-BE49-F238E27FC236}">
                  <a16:creationId xmlns:a16="http://schemas.microsoft.com/office/drawing/2014/main" id="{8A462200-DF6A-80C2-02BC-E271557B932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55" y="1716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(</a:t>
              </a:r>
            </a:p>
          </p:txBody>
        </p:sp>
        <p:sp>
          <p:nvSpPr>
            <p:cNvPr id="194897" name="Text Box 337">
              <a:extLst>
                <a:ext uri="{FF2B5EF4-FFF2-40B4-BE49-F238E27FC236}">
                  <a16:creationId xmlns:a16="http://schemas.microsoft.com/office/drawing/2014/main" id="{9D8AE548-B17D-38D2-3782-F335C982FDA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11" y="1749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898" name="Text Box 338">
              <a:extLst>
                <a:ext uri="{FF2B5EF4-FFF2-40B4-BE49-F238E27FC236}">
                  <a16:creationId xmlns:a16="http://schemas.microsoft.com/office/drawing/2014/main" id="{C72B5B29-BAC7-CDA7-279F-AC5EB6CDCF0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69" y="175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899" name="Text Box 339">
              <a:extLst>
                <a:ext uri="{FF2B5EF4-FFF2-40B4-BE49-F238E27FC236}">
                  <a16:creationId xmlns:a16="http://schemas.microsoft.com/office/drawing/2014/main" id="{3EC0BFD3-D414-5BDC-DB6C-274AFB66576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58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00" name="Text Box 340">
              <a:extLst>
                <a:ext uri="{FF2B5EF4-FFF2-40B4-BE49-F238E27FC236}">
                  <a16:creationId xmlns:a16="http://schemas.microsoft.com/office/drawing/2014/main" id="{C18A72B3-C9E9-2C83-289D-454A3A2369C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12" y="179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01" name="Text Box 341">
              <a:extLst>
                <a:ext uri="{FF2B5EF4-FFF2-40B4-BE49-F238E27FC236}">
                  <a16:creationId xmlns:a16="http://schemas.microsoft.com/office/drawing/2014/main" id="{EF117909-387B-B7B1-D298-051695E9191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73" y="172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02" name="Text Box 342">
              <a:extLst>
                <a:ext uri="{FF2B5EF4-FFF2-40B4-BE49-F238E27FC236}">
                  <a16:creationId xmlns:a16="http://schemas.microsoft.com/office/drawing/2014/main" id="{6AAFB4F3-0F98-D343-C843-A7929390F71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29" y="1716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)</a:t>
              </a:r>
            </a:p>
          </p:txBody>
        </p:sp>
        <p:sp>
          <p:nvSpPr>
            <p:cNvPr id="194903" name="Text Box 343">
              <a:extLst>
                <a:ext uri="{FF2B5EF4-FFF2-40B4-BE49-F238E27FC236}">
                  <a16:creationId xmlns:a16="http://schemas.microsoft.com/office/drawing/2014/main" id="{18F5EBE6-4BD8-7365-2FC1-9918EAFF809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85" y="1751"/>
              <a:ext cx="88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+</a:t>
              </a:r>
            </a:p>
          </p:txBody>
        </p:sp>
        <p:sp>
          <p:nvSpPr>
            <p:cNvPr id="194904" name="Text Box 344">
              <a:extLst>
                <a:ext uri="{FF2B5EF4-FFF2-40B4-BE49-F238E27FC236}">
                  <a16:creationId xmlns:a16="http://schemas.microsoft.com/office/drawing/2014/main" id="{71B87008-6104-3323-5B9C-87A400F478C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73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05" name="Text Box 345">
              <a:extLst>
                <a:ext uri="{FF2B5EF4-FFF2-40B4-BE49-F238E27FC236}">
                  <a16:creationId xmlns:a16="http://schemas.microsoft.com/office/drawing/2014/main" id="{2CD51C7F-02AD-6152-AECC-77E46357770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27" y="179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06" name="Text Box 346">
              <a:extLst>
                <a:ext uri="{FF2B5EF4-FFF2-40B4-BE49-F238E27FC236}">
                  <a16:creationId xmlns:a16="http://schemas.microsoft.com/office/drawing/2014/main" id="{D8205C2D-173F-EEC4-580A-7901EC3645F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88" y="1716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(</a:t>
              </a:r>
            </a:p>
          </p:txBody>
        </p:sp>
        <p:sp>
          <p:nvSpPr>
            <p:cNvPr id="194907" name="Text Box 347">
              <a:extLst>
                <a:ext uri="{FF2B5EF4-FFF2-40B4-BE49-F238E27FC236}">
                  <a16:creationId xmlns:a16="http://schemas.microsoft.com/office/drawing/2014/main" id="{2B0149F2-6A46-B202-993F-CFC3F9AE161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44" y="1749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908" name="Text Box 348">
              <a:extLst>
                <a:ext uri="{FF2B5EF4-FFF2-40B4-BE49-F238E27FC236}">
                  <a16:creationId xmlns:a16="http://schemas.microsoft.com/office/drawing/2014/main" id="{E08758E1-E127-B88A-C50E-047186DF273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01" y="175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09" name="Text Box 349">
              <a:extLst>
                <a:ext uri="{FF2B5EF4-FFF2-40B4-BE49-F238E27FC236}">
                  <a16:creationId xmlns:a16="http://schemas.microsoft.com/office/drawing/2014/main" id="{C10AE20E-F3F5-D231-6953-D73A54EF8C4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91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10" name="Text Box 350">
              <a:extLst>
                <a:ext uri="{FF2B5EF4-FFF2-40B4-BE49-F238E27FC236}">
                  <a16:creationId xmlns:a16="http://schemas.microsoft.com/office/drawing/2014/main" id="{DB7205F8-AA3F-050D-3D00-2F3B27BA2A2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44" y="179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11" name="Text Box 351">
              <a:extLst>
                <a:ext uri="{FF2B5EF4-FFF2-40B4-BE49-F238E27FC236}">
                  <a16:creationId xmlns:a16="http://schemas.microsoft.com/office/drawing/2014/main" id="{600CA5D5-DA68-3C71-B4A5-F5664DB481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06" y="1723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12" name="Text Box 352">
              <a:extLst>
                <a:ext uri="{FF2B5EF4-FFF2-40B4-BE49-F238E27FC236}">
                  <a16:creationId xmlns:a16="http://schemas.microsoft.com/office/drawing/2014/main" id="{2C5BAEAB-B572-CD17-C5A4-5ED898CA0C4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62" y="175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13" name="Text Box 353">
              <a:extLst>
                <a:ext uri="{FF2B5EF4-FFF2-40B4-BE49-F238E27FC236}">
                  <a16:creationId xmlns:a16="http://schemas.microsoft.com/office/drawing/2014/main" id="{3DEFE5CD-263D-A0D5-182D-4F538CCAF7B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52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14" name="Text Box 354">
              <a:extLst>
                <a:ext uri="{FF2B5EF4-FFF2-40B4-BE49-F238E27FC236}">
                  <a16:creationId xmlns:a16="http://schemas.microsoft.com/office/drawing/2014/main" id="{AEADD0EE-CBC1-E745-6B0B-95425330F01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08" y="177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15" name="Text Box 355">
              <a:extLst>
                <a:ext uri="{FF2B5EF4-FFF2-40B4-BE49-F238E27FC236}">
                  <a16:creationId xmlns:a16="http://schemas.microsoft.com/office/drawing/2014/main" id="{E5470419-BDE5-3BCD-02C2-5C4BAF22B57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62" y="179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16" name="Text Box 356">
              <a:extLst>
                <a:ext uri="{FF2B5EF4-FFF2-40B4-BE49-F238E27FC236}">
                  <a16:creationId xmlns:a16="http://schemas.microsoft.com/office/drawing/2014/main" id="{CB54DF99-6E4B-BB5B-0DF3-227D9A7AAF7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16" y="179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17" name="Text Box 357">
              <a:extLst>
                <a:ext uri="{FF2B5EF4-FFF2-40B4-BE49-F238E27FC236}">
                  <a16:creationId xmlns:a16="http://schemas.microsoft.com/office/drawing/2014/main" id="{751EF5B2-BF4B-37C2-8218-CF740930A77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78" y="1716"/>
              <a:ext cx="56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9862" rIns="0" bIns="555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r10" pitchFamily="34" charset="0"/>
                </a:rPr>
                <a:t>)</a:t>
              </a:r>
            </a:p>
          </p:txBody>
        </p:sp>
        <p:sp>
          <p:nvSpPr>
            <p:cNvPr id="194918" name="Line 358">
              <a:extLst>
                <a:ext uri="{FF2B5EF4-FFF2-40B4-BE49-F238E27FC236}">
                  <a16:creationId xmlns:a16="http://schemas.microsoft.com/office/drawing/2014/main" id="{9017A431-39BF-1365-B402-301B8B32506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055" y="1868"/>
              <a:ext cx="1579" cy="0"/>
            </a:xfrm>
            <a:prstGeom prst="line">
              <a:avLst/>
            </a:prstGeom>
            <a:noFill/>
            <a:ln w="911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19" name="Text Box 359">
              <a:extLst>
                <a:ext uri="{FF2B5EF4-FFF2-40B4-BE49-F238E27FC236}">
                  <a16:creationId xmlns:a16="http://schemas.microsoft.com/office/drawing/2014/main" id="{9479642D-030B-BA6F-1E8C-D78FB728910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78" y="1888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(</a:t>
              </a:r>
            </a:p>
          </p:txBody>
        </p:sp>
        <p:sp>
          <p:nvSpPr>
            <p:cNvPr id="194920" name="Text Box 360">
              <a:extLst>
                <a:ext uri="{FF2B5EF4-FFF2-40B4-BE49-F238E27FC236}">
                  <a16:creationId xmlns:a16="http://schemas.microsoft.com/office/drawing/2014/main" id="{70C2BB69-4690-55A2-82A8-269500800B4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23" y="1899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921" name="Text Box 361">
              <a:extLst>
                <a:ext uri="{FF2B5EF4-FFF2-40B4-BE49-F238E27FC236}">
                  <a16:creationId xmlns:a16="http://schemas.microsoft.com/office/drawing/2014/main" id="{5A8A1301-CB66-E2AA-4A6B-EB77C71D078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80" y="190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22" name="Text Box 362">
              <a:extLst>
                <a:ext uri="{FF2B5EF4-FFF2-40B4-BE49-F238E27FC236}">
                  <a16:creationId xmlns:a16="http://schemas.microsoft.com/office/drawing/2014/main" id="{C81FC494-7AC8-F6CC-539E-17C25058A98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70" y="192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23" name="Text Box 363">
              <a:extLst>
                <a:ext uri="{FF2B5EF4-FFF2-40B4-BE49-F238E27FC236}">
                  <a16:creationId xmlns:a16="http://schemas.microsoft.com/office/drawing/2014/main" id="{69FDBE33-FA53-F31B-6A10-1D29839DC4E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23" y="194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24" name="Text Box 364">
              <a:extLst>
                <a:ext uri="{FF2B5EF4-FFF2-40B4-BE49-F238E27FC236}">
                  <a16:creationId xmlns:a16="http://schemas.microsoft.com/office/drawing/2014/main" id="{844A6CBA-DBF5-BAB6-9D6A-31FC1BFDC23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85" y="1888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25" name="Text Box 365">
              <a:extLst>
                <a:ext uri="{FF2B5EF4-FFF2-40B4-BE49-F238E27FC236}">
                  <a16:creationId xmlns:a16="http://schemas.microsoft.com/office/drawing/2014/main" id="{30E099B9-9D2A-308C-9417-D75E7984E8F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41" y="190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26" name="Text Box 366">
              <a:extLst>
                <a:ext uri="{FF2B5EF4-FFF2-40B4-BE49-F238E27FC236}">
                  <a16:creationId xmlns:a16="http://schemas.microsoft.com/office/drawing/2014/main" id="{1E441DE7-36A8-5267-4403-1D9FB0BFE8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30" y="192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27" name="Text Box 367">
              <a:extLst>
                <a:ext uri="{FF2B5EF4-FFF2-40B4-BE49-F238E27FC236}">
                  <a16:creationId xmlns:a16="http://schemas.microsoft.com/office/drawing/2014/main" id="{C71BDB75-C4AC-1899-646E-FC1967D8B8D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87" y="192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28" name="Text Box 368">
              <a:extLst>
                <a:ext uri="{FF2B5EF4-FFF2-40B4-BE49-F238E27FC236}">
                  <a16:creationId xmlns:a16="http://schemas.microsoft.com/office/drawing/2014/main" id="{1BBEB2BC-8691-D223-A0B6-7772E3FB08F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0" y="194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29" name="Text Box 369">
              <a:extLst>
                <a:ext uri="{FF2B5EF4-FFF2-40B4-BE49-F238E27FC236}">
                  <a16:creationId xmlns:a16="http://schemas.microsoft.com/office/drawing/2014/main" id="{EFA7F752-6F4A-51C8-DD60-68F97E1C8CF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95" y="194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30" name="Text Box 370">
              <a:extLst>
                <a:ext uri="{FF2B5EF4-FFF2-40B4-BE49-F238E27FC236}">
                  <a16:creationId xmlns:a16="http://schemas.microsoft.com/office/drawing/2014/main" id="{CD01551E-ED55-DE4F-6AD8-16F47E47445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56" y="1888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)</a:t>
              </a:r>
            </a:p>
          </p:txBody>
        </p:sp>
        <p:sp>
          <p:nvSpPr>
            <p:cNvPr id="194931" name="Text Box 371">
              <a:extLst>
                <a:ext uri="{FF2B5EF4-FFF2-40B4-BE49-F238E27FC236}">
                  <a16:creationId xmlns:a16="http://schemas.microsoft.com/office/drawing/2014/main" id="{A2FF16A4-D360-0BB6-F963-7001DE3CFB7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01" y="1877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32" name="Text Box 372">
              <a:extLst>
                <a:ext uri="{FF2B5EF4-FFF2-40B4-BE49-F238E27FC236}">
                  <a16:creationId xmlns:a16="http://schemas.microsoft.com/office/drawing/2014/main" id="{4DD65504-9734-D7C9-0374-BC25F098511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57" y="190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33" name="Text Box 373">
              <a:extLst>
                <a:ext uri="{FF2B5EF4-FFF2-40B4-BE49-F238E27FC236}">
                  <a16:creationId xmlns:a16="http://schemas.microsoft.com/office/drawing/2014/main" id="{0C312F8A-623D-04AE-A083-0DE57DA842E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47" y="192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34" name="Text Box 374">
              <a:extLst>
                <a:ext uri="{FF2B5EF4-FFF2-40B4-BE49-F238E27FC236}">
                  <a16:creationId xmlns:a16="http://schemas.microsoft.com/office/drawing/2014/main" id="{E55E18EC-2F4F-5251-CC5F-9733E31C20C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03" y="1888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35" name="Text Box 375">
              <a:extLst>
                <a:ext uri="{FF2B5EF4-FFF2-40B4-BE49-F238E27FC236}">
                  <a16:creationId xmlns:a16="http://schemas.microsoft.com/office/drawing/2014/main" id="{FBC67FEE-71EF-3DBB-456E-B3679912B01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59" y="1895"/>
              <a:ext cx="88" cy="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79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K</a:t>
              </a:r>
            </a:p>
          </p:txBody>
        </p:sp>
        <p:sp>
          <p:nvSpPr>
            <p:cNvPr id="194936" name="Text Box 376">
              <a:extLst>
                <a:ext uri="{FF2B5EF4-FFF2-40B4-BE49-F238E27FC236}">
                  <a16:creationId xmlns:a16="http://schemas.microsoft.com/office/drawing/2014/main" id="{51DCE80F-66C1-0EBC-4A00-61C8850AEA1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47" y="1888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37" name="Text Box 377">
              <a:extLst>
                <a:ext uri="{FF2B5EF4-FFF2-40B4-BE49-F238E27FC236}">
                  <a16:creationId xmlns:a16="http://schemas.microsoft.com/office/drawing/2014/main" id="{32A1737A-BECF-5637-7E46-6B5B276AD3D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03" y="1888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(</a:t>
              </a:r>
            </a:p>
          </p:txBody>
        </p:sp>
        <p:sp>
          <p:nvSpPr>
            <p:cNvPr id="194938" name="Text Box 378">
              <a:extLst>
                <a:ext uri="{FF2B5EF4-FFF2-40B4-BE49-F238E27FC236}">
                  <a16:creationId xmlns:a16="http://schemas.microsoft.com/office/drawing/2014/main" id="{90BA23EA-FEEA-4E15-CB6D-1E52B66B04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48" y="1899"/>
              <a:ext cx="57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016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1</a:t>
              </a:r>
            </a:p>
          </p:txBody>
        </p:sp>
        <p:sp>
          <p:nvSpPr>
            <p:cNvPr id="194939" name="Text Box 379">
              <a:extLst>
                <a:ext uri="{FF2B5EF4-FFF2-40B4-BE49-F238E27FC236}">
                  <a16:creationId xmlns:a16="http://schemas.microsoft.com/office/drawing/2014/main" id="{17BBD832-7D46-1CBE-8B82-F63E4EEC9F0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05" y="1901"/>
              <a:ext cx="90" cy="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98425" rIns="0" bIns="174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sy7" pitchFamily="34" charset="0"/>
                </a:rPr>
                <a:t>¡</a:t>
              </a:r>
            </a:p>
          </p:txBody>
        </p:sp>
        <p:sp>
          <p:nvSpPr>
            <p:cNvPr id="194940" name="Text Box 380">
              <a:extLst>
                <a:ext uri="{FF2B5EF4-FFF2-40B4-BE49-F238E27FC236}">
                  <a16:creationId xmlns:a16="http://schemas.microsoft.com/office/drawing/2014/main" id="{9F8D26C3-88CE-F7F4-C9B2-7CD36A34B4E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95" y="1920"/>
              <a:ext cx="53" cy="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826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mi7" pitchFamily="34" charset="0"/>
                </a:rPr>
                <a:t>r</a:t>
              </a:r>
            </a:p>
          </p:txBody>
        </p:sp>
        <p:sp>
          <p:nvSpPr>
            <p:cNvPr id="194941" name="Text Box 381">
              <a:extLst>
                <a:ext uri="{FF2B5EF4-FFF2-40B4-BE49-F238E27FC236}">
                  <a16:creationId xmlns:a16="http://schemas.microsoft.com/office/drawing/2014/main" id="{13F3605A-A035-5FD2-2CBA-3F8D9926470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48" y="1947"/>
              <a:ext cx="52" cy="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mi5" pitchFamily="34" charset="0"/>
                </a:rPr>
                <a:t>v</a:t>
              </a:r>
            </a:p>
          </p:txBody>
        </p:sp>
        <p:sp>
          <p:nvSpPr>
            <p:cNvPr id="194942" name="Text Box 382">
              <a:extLst>
                <a:ext uri="{FF2B5EF4-FFF2-40B4-BE49-F238E27FC236}">
                  <a16:creationId xmlns:a16="http://schemas.microsoft.com/office/drawing/2014/main" id="{13BF2372-28AA-4D78-A48D-8B4DF965109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10" y="1888"/>
              <a:ext cx="49" cy="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73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900">
                  <a:latin typeface="cmr5" pitchFamily="34" charset="0"/>
                </a:rPr>
                <a:t>2</a:t>
              </a:r>
            </a:p>
          </p:txBody>
        </p:sp>
        <p:sp>
          <p:nvSpPr>
            <p:cNvPr id="194943" name="Text Box 383">
              <a:extLst>
                <a:ext uri="{FF2B5EF4-FFF2-40B4-BE49-F238E27FC236}">
                  <a16:creationId xmlns:a16="http://schemas.microsoft.com/office/drawing/2014/main" id="{68352110-E83B-0FC7-44D6-83B1A492BBD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66" y="1888"/>
              <a:ext cx="45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19062" rIns="0" bIns="396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300">
                  <a:latin typeface="cmr7" pitchFamily="34" charset="0"/>
                </a:rPr>
                <a:t>)</a:t>
              </a:r>
            </a:p>
          </p:txBody>
        </p:sp>
        <p:sp>
          <p:nvSpPr>
            <p:cNvPr id="194944" name="Rectangle 384">
              <a:extLst>
                <a:ext uri="{FF2B5EF4-FFF2-40B4-BE49-F238E27FC236}">
                  <a16:creationId xmlns:a16="http://schemas.microsoft.com/office/drawing/2014/main" id="{27002497-F639-9065-C4C4-ADB193E9B89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32" y="1271"/>
              <a:ext cx="2266" cy="717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4961" name="Group 401">
            <a:extLst>
              <a:ext uri="{FF2B5EF4-FFF2-40B4-BE49-F238E27FC236}">
                <a16:creationId xmlns:a16="http://schemas.microsoft.com/office/drawing/2014/main" id="{2A02C873-406C-0094-6634-D0B02449679B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539750" y="3573463"/>
            <a:ext cx="5081588" cy="506412"/>
            <a:chOff x="3152" y="2395"/>
            <a:chExt cx="3201" cy="319"/>
          </a:xfrm>
        </p:grpSpPr>
        <p:sp>
          <p:nvSpPr>
            <p:cNvPr id="194962" name="Text Box 402">
              <a:extLst>
                <a:ext uri="{FF2B5EF4-FFF2-40B4-BE49-F238E27FC236}">
                  <a16:creationId xmlns:a16="http://schemas.microsoft.com/office/drawing/2014/main" id="{300AC870-57B1-B635-D196-14FA877BB85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52" y="2510"/>
              <a:ext cx="36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73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sy10" pitchFamily="34" charset="0"/>
                </a:rPr>
                <a:t>)</a:t>
              </a:r>
            </a:p>
          </p:txBody>
        </p:sp>
        <p:sp>
          <p:nvSpPr>
            <p:cNvPr id="194963" name="Text Box 403">
              <a:extLst>
                <a:ext uri="{FF2B5EF4-FFF2-40B4-BE49-F238E27FC236}">
                  <a16:creationId xmlns:a16="http://schemas.microsoft.com/office/drawing/2014/main" id="{2A1A8636-5CE8-F4AB-5BB6-8B2540DA5BC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81" y="2395"/>
              <a:ext cx="198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37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sy10" pitchFamily="34" charset="0"/>
                </a:rPr>
                <a:t>T</a:t>
              </a:r>
            </a:p>
          </p:txBody>
        </p:sp>
        <p:sp>
          <p:nvSpPr>
            <p:cNvPr id="194964" name="Text Box 404">
              <a:extLst>
                <a:ext uri="{FF2B5EF4-FFF2-40B4-BE49-F238E27FC236}">
                  <a16:creationId xmlns:a16="http://schemas.microsoft.com/office/drawing/2014/main" id="{B4B74A16-F7BE-D533-F1B7-43005073501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71" y="2605"/>
              <a:ext cx="10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0325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;</a:t>
              </a:r>
            </a:p>
          </p:txBody>
        </p:sp>
        <p:sp>
          <p:nvSpPr>
            <p:cNvPr id="194965" name="Text Box 405">
              <a:extLst>
                <a:ext uri="{FF2B5EF4-FFF2-40B4-BE49-F238E27FC236}">
                  <a16:creationId xmlns:a16="http://schemas.microsoft.com/office/drawing/2014/main" id="{8BECFC42-70F5-40F1-DCB1-16D91734D9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33" y="2395"/>
              <a:ext cx="298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37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sy10" pitchFamily="34" charset="0"/>
                </a:rPr>
                <a:t>N</a:t>
              </a:r>
            </a:p>
          </p:txBody>
        </p:sp>
        <p:sp>
          <p:nvSpPr>
            <p:cNvPr id="194966" name="Text Box 406">
              <a:extLst>
                <a:ext uri="{FF2B5EF4-FFF2-40B4-BE49-F238E27FC236}">
                  <a16:creationId xmlns:a16="http://schemas.microsoft.com/office/drawing/2014/main" id="{C4CE03D6-8C10-728C-A844-F7EF097BDA7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85" y="2605"/>
              <a:ext cx="10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0325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;</a:t>
              </a:r>
            </a:p>
          </p:txBody>
        </p:sp>
        <p:sp>
          <p:nvSpPr>
            <p:cNvPr id="194967" name="Text Box 407">
              <a:extLst>
                <a:ext uri="{FF2B5EF4-FFF2-40B4-BE49-F238E27FC236}">
                  <a16:creationId xmlns:a16="http://schemas.microsoft.com/office/drawing/2014/main" id="{7910B077-1623-BCF4-C334-CFE2A73097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46" y="2395"/>
              <a:ext cx="277" cy="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37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sy10" pitchFamily="34" charset="0"/>
                </a:rPr>
                <a:t>K</a:t>
              </a:r>
            </a:p>
          </p:txBody>
        </p:sp>
        <p:sp>
          <p:nvSpPr>
            <p:cNvPr id="194968" name="Text Box 408">
              <a:extLst>
                <a:ext uri="{FF2B5EF4-FFF2-40B4-BE49-F238E27FC236}">
                  <a16:creationId xmlns:a16="http://schemas.microsoft.com/office/drawing/2014/main" id="{81C1DF76-ACB6-74F4-7D50-F8FA5539A92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29" y="2605"/>
              <a:ext cx="10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0325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;</a:t>
              </a:r>
            </a:p>
          </p:txBody>
        </p:sp>
        <p:sp>
          <p:nvSpPr>
            <p:cNvPr id="194969" name="Text Box 409">
              <a:extLst>
                <a:ext uri="{FF2B5EF4-FFF2-40B4-BE49-F238E27FC236}">
                  <a16:creationId xmlns:a16="http://schemas.microsoft.com/office/drawing/2014/main" id="{E89FC878-EE87-22B4-48E3-66330C352F4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90" y="2487"/>
              <a:ext cx="16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47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r</a:t>
              </a:r>
            </a:p>
          </p:txBody>
        </p:sp>
        <p:sp>
          <p:nvSpPr>
            <p:cNvPr id="194970" name="Text Box 410">
              <a:extLst>
                <a:ext uri="{FF2B5EF4-FFF2-40B4-BE49-F238E27FC236}">
                  <a16:creationId xmlns:a16="http://schemas.microsoft.com/office/drawing/2014/main" id="{8D79A4E7-D406-C2C7-6CA7-171191FCB2C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55" y="2589"/>
              <a:ext cx="145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7" pitchFamily="34" charset="0"/>
                </a:rPr>
                <a:t>v</a:t>
              </a:r>
            </a:p>
          </p:txBody>
        </p:sp>
        <p:sp>
          <p:nvSpPr>
            <p:cNvPr id="194971" name="Text Box 411">
              <a:extLst>
                <a:ext uri="{FF2B5EF4-FFF2-40B4-BE49-F238E27FC236}">
                  <a16:creationId xmlns:a16="http://schemas.microsoft.com/office/drawing/2014/main" id="{B99CFA46-ED96-3116-A195-D15E929D24E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27" y="2605"/>
              <a:ext cx="101" cy="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0325" rIns="0" bIns="1111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;</a:t>
              </a:r>
            </a:p>
          </p:txBody>
        </p:sp>
        <p:sp>
          <p:nvSpPr>
            <p:cNvPr id="194972" name="Text Box 412">
              <a:extLst>
                <a:ext uri="{FF2B5EF4-FFF2-40B4-BE49-F238E27FC236}">
                  <a16:creationId xmlns:a16="http://schemas.microsoft.com/office/drawing/2014/main" id="{4673C679-A998-543D-4CD7-B5C7E4DD269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89" y="2487"/>
              <a:ext cx="164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47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500">
                  <a:latin typeface="cmmi10" pitchFamily="34" charset="0"/>
                </a:rPr>
                <a:t>r</a:t>
              </a:r>
            </a:p>
          </p:txBody>
        </p:sp>
        <p:sp>
          <p:nvSpPr>
            <p:cNvPr id="194973" name="Text Box 413">
              <a:extLst>
                <a:ext uri="{FF2B5EF4-FFF2-40B4-BE49-F238E27FC236}">
                  <a16:creationId xmlns:a16="http://schemas.microsoft.com/office/drawing/2014/main" id="{696DAE3E-33B3-8E1A-9899-105926CB5F0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53" y="2589"/>
              <a:ext cx="145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7" pitchFamily="34" charset="0"/>
                </a:rPr>
                <a:t>v</a:t>
              </a:r>
            </a:p>
          </p:txBody>
        </p:sp>
        <p:sp>
          <p:nvSpPr>
            <p:cNvPr id="194974" name="Text Box 414">
              <a:extLst>
                <a:ext uri="{FF2B5EF4-FFF2-40B4-BE49-F238E27FC236}">
                  <a16:creationId xmlns:a16="http://schemas.microsoft.com/office/drawing/2014/main" id="{A2DB3291-D59E-D732-5D17-6D8622EA771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08" y="2589"/>
              <a:ext cx="145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7" pitchFamily="34" charset="0"/>
                </a:rPr>
                <a:t>v</a:t>
              </a:r>
            </a:p>
          </p:txBody>
        </p:sp>
        <p:sp>
          <p:nvSpPr>
            <p:cNvPr id="194975" name="Rectangle 415">
              <a:extLst>
                <a:ext uri="{FF2B5EF4-FFF2-40B4-BE49-F238E27FC236}">
                  <a16:creationId xmlns:a16="http://schemas.microsoft.com/office/drawing/2014/main" id="{7AF5857E-D375-DFE7-78E0-4F5904F06D8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52" y="2395"/>
              <a:ext cx="3201" cy="31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610AE314-1863-C01B-D377-12211AF7A6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AD26C3DF-3EE3-FD74-6927-30699EAF69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7D8A73-4E3A-CE47-9571-C1BDCD92AB7F}" type="slidenum">
              <a:rPr lang="pt-BR" altLang="en-US"/>
              <a:pPr/>
              <a:t>14</a:t>
            </a:fld>
            <a:r>
              <a:rPr lang="pt-BR" altLang="en-US"/>
              <a:t>/21</a:t>
            </a:r>
          </a:p>
        </p:txBody>
      </p:sp>
      <p:sp>
        <p:nvSpPr>
          <p:cNvPr id="238594" name="Rectangle 2">
            <a:extLst>
              <a:ext uri="{FF2B5EF4-FFF2-40B4-BE49-F238E27FC236}">
                <a16:creationId xmlns:a16="http://schemas.microsoft.com/office/drawing/2014/main" id="{539CEAF7-B3CB-A17B-4351-BACE813A8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Clean end balls</a:t>
            </a:r>
            <a:endParaRPr lang="en-GB" altLang="en-US"/>
          </a:p>
        </p:txBody>
      </p:sp>
      <p:sp>
        <p:nvSpPr>
          <p:cNvPr id="238595" name="Rectangle 3">
            <a:extLst>
              <a:ext uri="{FF2B5EF4-FFF2-40B4-BE49-F238E27FC236}">
                <a16:creationId xmlns:a16="http://schemas.microsoft.com/office/drawing/2014/main" id="{64728543-BA2C-499E-E708-A60AE141B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4149725"/>
            <a:ext cx="8229600" cy="792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Ellipse of 2 circles</a:t>
            </a:r>
          </a:p>
        </p:txBody>
      </p:sp>
      <p:pic>
        <p:nvPicPr>
          <p:cNvPr id="238596" name="Picture 4">
            <a:extLst>
              <a:ext uri="{FF2B5EF4-FFF2-40B4-BE49-F238E27FC236}">
                <a16:creationId xmlns:a16="http://schemas.microsoft.com/office/drawing/2014/main" id="{7B4A3DE9-D9AC-2672-52EC-D4CE05C8D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81075"/>
            <a:ext cx="309721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38597" name="Group 5">
            <a:extLst>
              <a:ext uri="{FF2B5EF4-FFF2-40B4-BE49-F238E27FC236}">
                <a16:creationId xmlns:a16="http://schemas.microsoft.com/office/drawing/2014/main" id="{12EAD8F3-EEA3-4694-0D00-11728F13D5C9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684213" y="1630363"/>
            <a:ext cx="3186112" cy="968375"/>
            <a:chOff x="5225" y="1980"/>
            <a:chExt cx="2007" cy="610"/>
          </a:xfrm>
        </p:grpSpPr>
        <p:sp>
          <p:nvSpPr>
            <p:cNvPr id="238598" name="Text Box 6">
              <a:extLst>
                <a:ext uri="{FF2B5EF4-FFF2-40B4-BE49-F238E27FC236}">
                  <a16:creationId xmlns:a16="http://schemas.microsoft.com/office/drawing/2014/main" id="{480832EB-8559-2555-0881-03CE233ED54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25" y="1980"/>
              <a:ext cx="191" cy="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875" rIns="0" bIns="9525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ex10" pitchFamily="34" charset="0"/>
                </a:rPr>
                <a:t>½</a:t>
              </a:r>
            </a:p>
          </p:txBody>
        </p:sp>
        <p:sp>
          <p:nvSpPr>
            <p:cNvPr id="238599" name="Text Box 7">
              <a:extLst>
                <a:ext uri="{FF2B5EF4-FFF2-40B4-BE49-F238E27FC236}">
                  <a16:creationId xmlns:a16="http://schemas.microsoft.com/office/drawing/2014/main" id="{BDC0E2E4-03D5-9B47-DFF2-2501CB14397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43" y="2020"/>
              <a:ext cx="24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M</a:t>
              </a:r>
            </a:p>
          </p:txBody>
        </p:sp>
        <p:sp>
          <p:nvSpPr>
            <p:cNvPr id="238600" name="Text Box 8">
              <a:extLst>
                <a:ext uri="{FF2B5EF4-FFF2-40B4-BE49-F238E27FC236}">
                  <a16:creationId xmlns:a16="http://schemas.microsoft.com/office/drawing/2014/main" id="{0206E43D-05D9-CAB5-32CA-70511E4BB43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89" y="2122"/>
              <a:ext cx="77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t</a:t>
              </a:r>
            </a:p>
          </p:txBody>
        </p:sp>
        <p:sp>
          <p:nvSpPr>
            <p:cNvPr id="238601" name="Text Box 9">
              <a:extLst>
                <a:ext uri="{FF2B5EF4-FFF2-40B4-BE49-F238E27FC236}">
                  <a16:creationId xmlns:a16="http://schemas.microsoft.com/office/drawing/2014/main" id="{AD59FE3E-0775-5BA4-F039-61C46C5021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50" y="2100"/>
              <a:ext cx="198" cy="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0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r10" pitchFamily="34" charset="0"/>
                </a:rPr>
                <a:t>=</a:t>
              </a:r>
            </a:p>
          </p:txBody>
        </p:sp>
        <p:sp>
          <p:nvSpPr>
            <p:cNvPr id="238602" name="Text Box 10">
              <a:extLst>
                <a:ext uri="{FF2B5EF4-FFF2-40B4-BE49-F238E27FC236}">
                  <a16:creationId xmlns:a16="http://schemas.microsoft.com/office/drawing/2014/main" id="{72D34D01-3AF2-6E9F-9B0C-101EF35FF2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18" y="2045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8603" name="Text Box 11">
              <a:extLst>
                <a:ext uri="{FF2B5EF4-FFF2-40B4-BE49-F238E27FC236}">
                  <a16:creationId xmlns:a16="http://schemas.microsoft.com/office/drawing/2014/main" id="{32BF8D78-1A24-A0D6-C786-60DE90029C4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16" y="2020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8604" name="Text Box 12">
              <a:extLst>
                <a:ext uri="{FF2B5EF4-FFF2-40B4-BE49-F238E27FC236}">
                  <a16:creationId xmlns:a16="http://schemas.microsoft.com/office/drawing/2014/main" id="{FC3FCBE1-E30B-25CD-6ACC-F771E6F2EF0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32" y="2155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8605" name="Text Box 13">
              <a:extLst>
                <a:ext uri="{FF2B5EF4-FFF2-40B4-BE49-F238E27FC236}">
                  <a16:creationId xmlns:a16="http://schemas.microsoft.com/office/drawing/2014/main" id="{A02B85B9-2078-FB26-7154-8ED193CF08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28" y="2155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8606" name="Text Box 14">
              <a:extLst>
                <a:ext uri="{FF2B5EF4-FFF2-40B4-BE49-F238E27FC236}">
                  <a16:creationId xmlns:a16="http://schemas.microsoft.com/office/drawing/2014/main" id="{1A40D72F-6229-A957-8A9C-BC7FF228E8B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43" y="2390"/>
              <a:ext cx="115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r</a:t>
              </a:r>
            </a:p>
          </p:txBody>
        </p:sp>
        <p:sp>
          <p:nvSpPr>
            <p:cNvPr id="238607" name="Text Box 15">
              <a:extLst>
                <a:ext uri="{FF2B5EF4-FFF2-40B4-BE49-F238E27FC236}">
                  <a16:creationId xmlns:a16="http://schemas.microsoft.com/office/drawing/2014/main" id="{10F361DC-9BD0-FA01-789F-F18A590FE46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57" y="2428"/>
              <a:ext cx="77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t</a:t>
              </a:r>
            </a:p>
          </p:txBody>
        </p:sp>
        <p:sp>
          <p:nvSpPr>
            <p:cNvPr id="238608" name="Text Box 16">
              <a:extLst>
                <a:ext uri="{FF2B5EF4-FFF2-40B4-BE49-F238E27FC236}">
                  <a16:creationId xmlns:a16="http://schemas.microsoft.com/office/drawing/2014/main" id="{56FCDA42-B472-39BA-C10A-2ED1C4AD1A8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18" y="2406"/>
              <a:ext cx="198" cy="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0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r10" pitchFamily="34" charset="0"/>
                </a:rPr>
                <a:t>=</a:t>
              </a:r>
            </a:p>
          </p:txBody>
        </p:sp>
        <p:sp>
          <p:nvSpPr>
            <p:cNvPr id="238609" name="Text Box 17">
              <a:extLst>
                <a:ext uri="{FF2B5EF4-FFF2-40B4-BE49-F238E27FC236}">
                  <a16:creationId xmlns:a16="http://schemas.microsoft.com/office/drawing/2014/main" id="{F561A6DF-422C-C78C-62D9-965E99E90BB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86" y="2351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8610" name="Text Box 18">
              <a:extLst>
                <a:ext uri="{FF2B5EF4-FFF2-40B4-BE49-F238E27FC236}">
                  <a16:creationId xmlns:a16="http://schemas.microsoft.com/office/drawing/2014/main" id="{36ACFDF0-DA6B-7150-3070-23F11B1DAB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84" y="2326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8611" name="Text Box 19">
              <a:extLst>
                <a:ext uri="{FF2B5EF4-FFF2-40B4-BE49-F238E27FC236}">
                  <a16:creationId xmlns:a16="http://schemas.microsoft.com/office/drawing/2014/main" id="{169C2CF8-28AF-4C20-9411-905C8148F31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00" y="2461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8612" name="Text Box 20">
              <a:extLst>
                <a:ext uri="{FF2B5EF4-FFF2-40B4-BE49-F238E27FC236}">
                  <a16:creationId xmlns:a16="http://schemas.microsoft.com/office/drawing/2014/main" id="{0EF13B95-1DA3-9043-1584-0D1E1431592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96" y="2461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8613" name="Text Box 21">
              <a:extLst>
                <a:ext uri="{FF2B5EF4-FFF2-40B4-BE49-F238E27FC236}">
                  <a16:creationId xmlns:a16="http://schemas.microsoft.com/office/drawing/2014/main" id="{B5B5BB2D-77DA-15F0-3340-ABAA199C335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61" y="2351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8614" name="Text Box 22">
              <a:extLst>
                <a:ext uri="{FF2B5EF4-FFF2-40B4-BE49-F238E27FC236}">
                  <a16:creationId xmlns:a16="http://schemas.microsoft.com/office/drawing/2014/main" id="{41CC01E9-69F5-B103-5EC6-073D6DA6AF4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15" y="2326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8615" name="Rectangle 23">
              <a:extLst>
                <a:ext uri="{FF2B5EF4-FFF2-40B4-BE49-F238E27FC236}">
                  <a16:creationId xmlns:a16="http://schemas.microsoft.com/office/drawing/2014/main" id="{79B4F7A0-66D1-2627-48AB-369779BB908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25" y="1980"/>
              <a:ext cx="2007" cy="61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8616" name="Oval 24">
            <a:extLst>
              <a:ext uri="{FF2B5EF4-FFF2-40B4-BE49-F238E27FC236}">
                <a16:creationId xmlns:a16="http://schemas.microsoft.com/office/drawing/2014/main" id="{4019E324-0B46-85FB-4BF8-9D35F1A46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4292600"/>
            <a:ext cx="1152525" cy="1152525"/>
          </a:xfrm>
          <a:prstGeom prst="ellipse">
            <a:avLst/>
          </a:prstGeom>
          <a:noFill/>
          <a:ln w="9525">
            <a:solidFill>
              <a:schemeClr val="bg2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617" name="Oval 25">
            <a:extLst>
              <a:ext uri="{FF2B5EF4-FFF2-40B4-BE49-F238E27FC236}">
                <a16:creationId xmlns:a16="http://schemas.microsoft.com/office/drawing/2014/main" id="{BDB45567-56DB-D5D8-0FE4-9EDA00E5D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1150" y="4437063"/>
            <a:ext cx="792163" cy="863600"/>
          </a:xfrm>
          <a:prstGeom prst="ellipse">
            <a:avLst/>
          </a:prstGeom>
          <a:noFill/>
          <a:ln w="9525">
            <a:solidFill>
              <a:schemeClr val="bg2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618" name="Oval 26">
            <a:extLst>
              <a:ext uri="{FF2B5EF4-FFF2-40B4-BE49-F238E27FC236}">
                <a16:creationId xmlns:a16="http://schemas.microsoft.com/office/drawing/2014/main" id="{EEF0250D-796A-AF1F-1C3E-AB2C889D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4292600"/>
            <a:ext cx="1944688" cy="1152525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8628" name="Group 36">
            <a:extLst>
              <a:ext uri="{FF2B5EF4-FFF2-40B4-BE49-F238E27FC236}">
                <a16:creationId xmlns:a16="http://schemas.microsoft.com/office/drawing/2014/main" id="{934EDFDC-6C4F-4982-3ACE-1D1CE1097B94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1127125" y="4826000"/>
            <a:ext cx="2611438" cy="441325"/>
            <a:chOff x="2791" y="2131"/>
            <a:chExt cx="1645" cy="278"/>
          </a:xfrm>
        </p:grpSpPr>
        <p:sp>
          <p:nvSpPr>
            <p:cNvPr id="238629" name="Text Box 37">
              <a:extLst>
                <a:ext uri="{FF2B5EF4-FFF2-40B4-BE49-F238E27FC236}">
                  <a16:creationId xmlns:a16="http://schemas.microsoft.com/office/drawing/2014/main" id="{8A8A5AFB-9E22-5970-28FC-79784F6F006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91" y="2231"/>
              <a:ext cx="317" cy="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08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)</a:t>
              </a:r>
            </a:p>
          </p:txBody>
        </p:sp>
        <p:sp>
          <p:nvSpPr>
            <p:cNvPr id="238630" name="Text Box 38">
              <a:extLst>
                <a:ext uri="{FF2B5EF4-FFF2-40B4-BE49-F238E27FC236}">
                  <a16:creationId xmlns:a16="http://schemas.microsoft.com/office/drawing/2014/main" id="{B723E8BD-5532-5BEB-A888-AF896C5B7D5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12" y="2131"/>
              <a:ext cx="269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29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K</a:t>
              </a:r>
            </a:p>
          </p:txBody>
        </p:sp>
        <p:sp>
          <p:nvSpPr>
            <p:cNvPr id="238631" name="Text Box 39">
              <a:extLst>
                <a:ext uri="{FF2B5EF4-FFF2-40B4-BE49-F238E27FC236}">
                  <a16:creationId xmlns:a16="http://schemas.microsoft.com/office/drawing/2014/main" id="{AB5FD6D9-35FA-E93D-3E6A-0123BDF6E9F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86" y="2314"/>
              <a:ext cx="88" cy="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2388" rIns="0" bIns="968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238632" name="Text Box 40">
              <a:extLst>
                <a:ext uri="{FF2B5EF4-FFF2-40B4-BE49-F238E27FC236}">
                  <a16:creationId xmlns:a16="http://schemas.microsoft.com/office/drawing/2014/main" id="{EC21E7BC-A25A-3A32-74F8-D3F83C460FE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7" y="2131"/>
              <a:ext cx="269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29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K</a:t>
              </a:r>
            </a:p>
          </p:txBody>
        </p:sp>
        <p:sp>
          <p:nvSpPr>
            <p:cNvPr id="238633" name="Text Box 41">
              <a:extLst>
                <a:ext uri="{FF2B5EF4-FFF2-40B4-BE49-F238E27FC236}">
                  <a16:creationId xmlns:a16="http://schemas.microsoft.com/office/drawing/2014/main" id="{FDCB41A4-C271-6F99-66BB-1EFB6BB5AF7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96" y="2300"/>
              <a:ext cx="120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08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mi7" pitchFamily="34" charset="0"/>
                </a:rPr>
                <a:t>s</a:t>
              </a:r>
            </a:p>
          </p:txBody>
        </p:sp>
        <p:sp>
          <p:nvSpPr>
            <p:cNvPr id="238634" name="Text Box 42">
              <a:extLst>
                <a:ext uri="{FF2B5EF4-FFF2-40B4-BE49-F238E27FC236}">
                  <a16:creationId xmlns:a16="http://schemas.microsoft.com/office/drawing/2014/main" id="{AA53DA7A-358A-A204-3D96-87BE70F41DF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16" y="2300"/>
              <a:ext cx="120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08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mi7" pitchFamily="34" charset="0"/>
                </a:rPr>
                <a:t>s</a:t>
              </a:r>
            </a:p>
          </p:txBody>
        </p:sp>
        <p:sp>
          <p:nvSpPr>
            <p:cNvPr id="238635" name="Rectangle 43">
              <a:extLst>
                <a:ext uri="{FF2B5EF4-FFF2-40B4-BE49-F238E27FC236}">
                  <a16:creationId xmlns:a16="http://schemas.microsoft.com/office/drawing/2014/main" id="{46C28B7F-1AE0-E4FD-2DEE-A097D017E5C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1" y="2131"/>
              <a:ext cx="1644" cy="2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919D32E-9454-A3C8-AE32-056B04464F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1EA1AE0-1329-D23E-5AB5-8823F46F42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774E6B-1930-A249-A360-206AF73A6F77}" type="slidenum">
              <a:rPr lang="pt-BR" altLang="en-US"/>
              <a:pPr/>
              <a:t>15</a:t>
            </a:fld>
            <a:r>
              <a:rPr lang="pt-BR" altLang="en-US"/>
              <a:t>/21</a:t>
            </a:r>
          </a:p>
        </p:txBody>
      </p:sp>
      <p:sp>
        <p:nvSpPr>
          <p:cNvPr id="239618" name="Rectangle 2">
            <a:extLst>
              <a:ext uri="{FF2B5EF4-FFF2-40B4-BE49-F238E27FC236}">
                <a16:creationId xmlns:a16="http://schemas.microsoft.com/office/drawing/2014/main" id="{111093FC-3FC4-54DD-302B-EBD4B64E1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Noisy end balls</a:t>
            </a:r>
            <a:endParaRPr lang="en-GB" altLang="en-US"/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AA0ACED4-7A5F-3B0A-8429-2005A3B394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3573463"/>
            <a:ext cx="8229600" cy="863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Ellipse tangent to the circles</a:t>
            </a:r>
            <a:endParaRPr lang="en-GB" altLang="en-US">
              <a:latin typeface="Garamond" panose="02020404030301010803" pitchFamily="18" charset="0"/>
            </a:endParaRPr>
          </a:p>
        </p:txBody>
      </p:sp>
      <p:pic>
        <p:nvPicPr>
          <p:cNvPr id="239640" name="Picture 24">
            <a:extLst>
              <a:ext uri="{FF2B5EF4-FFF2-40B4-BE49-F238E27FC236}">
                <a16:creationId xmlns:a16="http://schemas.microsoft.com/office/drawing/2014/main" id="{A2040700-B023-C3C4-F11F-376C8E639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00438"/>
            <a:ext cx="3527425" cy="249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9663" name="Picture 47">
            <a:extLst>
              <a:ext uri="{FF2B5EF4-FFF2-40B4-BE49-F238E27FC236}">
                <a16:creationId xmlns:a16="http://schemas.microsoft.com/office/drawing/2014/main" id="{1722244E-0C51-4DF2-20BE-4E75C18EA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81075"/>
            <a:ext cx="309721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39664" name="Group 48">
            <a:extLst>
              <a:ext uri="{FF2B5EF4-FFF2-40B4-BE49-F238E27FC236}">
                <a16:creationId xmlns:a16="http://schemas.microsoft.com/office/drawing/2014/main" id="{5B0EC9D7-477F-0546-46E3-130EB367A9D5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684213" y="1630363"/>
            <a:ext cx="3186112" cy="968375"/>
            <a:chOff x="5225" y="1980"/>
            <a:chExt cx="2007" cy="610"/>
          </a:xfrm>
        </p:grpSpPr>
        <p:sp>
          <p:nvSpPr>
            <p:cNvPr id="239665" name="Text Box 49">
              <a:extLst>
                <a:ext uri="{FF2B5EF4-FFF2-40B4-BE49-F238E27FC236}">
                  <a16:creationId xmlns:a16="http://schemas.microsoft.com/office/drawing/2014/main" id="{48493434-677C-6991-9F0A-89366B74A13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225" y="1980"/>
              <a:ext cx="191" cy="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875" rIns="0" bIns="9525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ex10" pitchFamily="34" charset="0"/>
                </a:rPr>
                <a:t>½</a:t>
              </a:r>
            </a:p>
          </p:txBody>
        </p:sp>
        <p:sp>
          <p:nvSpPr>
            <p:cNvPr id="239666" name="Text Box 50">
              <a:extLst>
                <a:ext uri="{FF2B5EF4-FFF2-40B4-BE49-F238E27FC236}">
                  <a16:creationId xmlns:a16="http://schemas.microsoft.com/office/drawing/2014/main" id="{61CA7236-51FF-577E-3E4A-B1B407C2D9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43" y="2020"/>
              <a:ext cx="24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M</a:t>
              </a:r>
            </a:p>
          </p:txBody>
        </p:sp>
        <p:sp>
          <p:nvSpPr>
            <p:cNvPr id="239667" name="Text Box 51">
              <a:extLst>
                <a:ext uri="{FF2B5EF4-FFF2-40B4-BE49-F238E27FC236}">
                  <a16:creationId xmlns:a16="http://schemas.microsoft.com/office/drawing/2014/main" id="{561B101C-342A-6993-A608-A8AF8DA9F4C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789" y="2122"/>
              <a:ext cx="77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t</a:t>
              </a:r>
            </a:p>
          </p:txBody>
        </p:sp>
        <p:sp>
          <p:nvSpPr>
            <p:cNvPr id="239668" name="Text Box 52">
              <a:extLst>
                <a:ext uri="{FF2B5EF4-FFF2-40B4-BE49-F238E27FC236}">
                  <a16:creationId xmlns:a16="http://schemas.microsoft.com/office/drawing/2014/main" id="{FB826BE5-36E8-4143-790F-12FCFB33A1D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50" y="2100"/>
              <a:ext cx="198" cy="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0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r10" pitchFamily="34" charset="0"/>
                </a:rPr>
                <a:t>=</a:t>
              </a:r>
            </a:p>
          </p:txBody>
        </p:sp>
        <p:sp>
          <p:nvSpPr>
            <p:cNvPr id="239669" name="Text Box 53">
              <a:extLst>
                <a:ext uri="{FF2B5EF4-FFF2-40B4-BE49-F238E27FC236}">
                  <a16:creationId xmlns:a16="http://schemas.microsoft.com/office/drawing/2014/main" id="{53FB0B3D-566A-F690-F7BD-820E2A19EAA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18" y="2045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9670" name="Text Box 54">
              <a:extLst>
                <a:ext uri="{FF2B5EF4-FFF2-40B4-BE49-F238E27FC236}">
                  <a16:creationId xmlns:a16="http://schemas.microsoft.com/office/drawing/2014/main" id="{185A4F0C-F294-571B-CD78-9F30F1C2405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16" y="2020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9671" name="Text Box 55">
              <a:extLst>
                <a:ext uri="{FF2B5EF4-FFF2-40B4-BE49-F238E27FC236}">
                  <a16:creationId xmlns:a16="http://schemas.microsoft.com/office/drawing/2014/main" id="{FCC76549-AA3F-C56C-9FDA-D184EA5C693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632" y="2155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9672" name="Text Box 56">
              <a:extLst>
                <a:ext uri="{FF2B5EF4-FFF2-40B4-BE49-F238E27FC236}">
                  <a16:creationId xmlns:a16="http://schemas.microsoft.com/office/drawing/2014/main" id="{372C6BF9-8913-E98F-EFED-00A3A7C5828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28" y="2155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9673" name="Text Box 57">
              <a:extLst>
                <a:ext uri="{FF2B5EF4-FFF2-40B4-BE49-F238E27FC236}">
                  <a16:creationId xmlns:a16="http://schemas.microsoft.com/office/drawing/2014/main" id="{BC501F80-54B2-B6BB-1D25-98E65586D22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43" y="2390"/>
              <a:ext cx="115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r</a:t>
              </a:r>
            </a:p>
          </p:txBody>
        </p:sp>
        <p:sp>
          <p:nvSpPr>
            <p:cNvPr id="239674" name="Text Box 58">
              <a:extLst>
                <a:ext uri="{FF2B5EF4-FFF2-40B4-BE49-F238E27FC236}">
                  <a16:creationId xmlns:a16="http://schemas.microsoft.com/office/drawing/2014/main" id="{A4C51AD7-D25B-5A72-0782-CA8C8FA48A4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57" y="2428"/>
              <a:ext cx="77" cy="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730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t</a:t>
              </a:r>
            </a:p>
          </p:txBody>
        </p:sp>
        <p:sp>
          <p:nvSpPr>
            <p:cNvPr id="239675" name="Text Box 59">
              <a:extLst>
                <a:ext uri="{FF2B5EF4-FFF2-40B4-BE49-F238E27FC236}">
                  <a16:creationId xmlns:a16="http://schemas.microsoft.com/office/drawing/2014/main" id="{30DC5C0D-8085-69CD-AD9A-315D1DA179D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18" y="2406"/>
              <a:ext cx="198" cy="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00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r10" pitchFamily="34" charset="0"/>
                </a:rPr>
                <a:t>=</a:t>
              </a:r>
            </a:p>
          </p:txBody>
        </p:sp>
        <p:sp>
          <p:nvSpPr>
            <p:cNvPr id="239676" name="Text Box 60">
              <a:extLst>
                <a:ext uri="{FF2B5EF4-FFF2-40B4-BE49-F238E27FC236}">
                  <a16:creationId xmlns:a16="http://schemas.microsoft.com/office/drawing/2014/main" id="{814334B6-DA21-BB6F-ECE8-B5A4C14C1A0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086" y="2351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9677" name="Text Box 61">
              <a:extLst>
                <a:ext uri="{FF2B5EF4-FFF2-40B4-BE49-F238E27FC236}">
                  <a16:creationId xmlns:a16="http://schemas.microsoft.com/office/drawing/2014/main" id="{3278D6AD-7463-64F0-FE5E-2DF415E7CDB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84" y="2326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9678" name="Text Box 62">
              <a:extLst>
                <a:ext uri="{FF2B5EF4-FFF2-40B4-BE49-F238E27FC236}">
                  <a16:creationId xmlns:a16="http://schemas.microsoft.com/office/drawing/2014/main" id="{2286D474-9625-3658-3D9A-546C42FEC5D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00" y="2461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9679" name="Text Box 63">
              <a:extLst>
                <a:ext uri="{FF2B5EF4-FFF2-40B4-BE49-F238E27FC236}">
                  <a16:creationId xmlns:a16="http://schemas.microsoft.com/office/drawing/2014/main" id="{EDB1C88D-22AD-786F-1A12-820D84DA64B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96" y="2461"/>
              <a:ext cx="96" cy="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06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200">
                  <a:latin typeface="cmmi7" pitchFamily="34" charset="0"/>
                </a:rPr>
                <a:t>s</a:t>
              </a:r>
            </a:p>
          </p:txBody>
        </p:sp>
        <p:sp>
          <p:nvSpPr>
            <p:cNvPr id="239680" name="Text Box 64">
              <a:extLst>
                <a:ext uri="{FF2B5EF4-FFF2-40B4-BE49-F238E27FC236}">
                  <a16:creationId xmlns:a16="http://schemas.microsoft.com/office/drawing/2014/main" id="{7E285900-A28C-06D6-59AC-5C1AECA2605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61" y="2351"/>
              <a:ext cx="198" cy="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4950" rIns="0" bIns="333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sy10" pitchFamily="34" charset="0"/>
                </a:rPr>
                <a:t>¡</a:t>
              </a:r>
            </a:p>
          </p:txBody>
        </p:sp>
        <p:sp>
          <p:nvSpPr>
            <p:cNvPr id="239681" name="Text Box 65">
              <a:extLst>
                <a:ext uri="{FF2B5EF4-FFF2-40B4-BE49-F238E27FC236}">
                  <a16:creationId xmlns:a16="http://schemas.microsoft.com/office/drawing/2014/main" id="{893EE4B5-3379-CDD7-13C7-BB97E58AF5E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15" y="2326"/>
              <a:ext cx="2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746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200">
                  <a:latin typeface="cmmi10" pitchFamily="34" charset="0"/>
                </a:rPr>
                <a:t>K</a:t>
              </a:r>
            </a:p>
          </p:txBody>
        </p:sp>
        <p:sp>
          <p:nvSpPr>
            <p:cNvPr id="239682" name="Rectangle 66">
              <a:extLst>
                <a:ext uri="{FF2B5EF4-FFF2-40B4-BE49-F238E27FC236}">
                  <a16:creationId xmlns:a16="http://schemas.microsoft.com/office/drawing/2014/main" id="{9308DF45-D0D5-B501-97DD-B029D243906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225" y="1980"/>
              <a:ext cx="2007" cy="61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9703" name="Group 87">
            <a:extLst>
              <a:ext uri="{FF2B5EF4-FFF2-40B4-BE49-F238E27FC236}">
                <a16:creationId xmlns:a16="http://schemas.microsoft.com/office/drawing/2014/main" id="{95205786-4B2E-D537-3669-FC19364C3ECD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 rot="-1354037">
            <a:off x="3135313" y="3068638"/>
            <a:ext cx="1941512" cy="387350"/>
            <a:chOff x="2463" y="1888"/>
            <a:chExt cx="1223" cy="244"/>
          </a:xfrm>
        </p:grpSpPr>
        <p:sp>
          <p:nvSpPr>
            <p:cNvPr id="239704" name="Text Box 88">
              <a:extLst>
                <a:ext uri="{FF2B5EF4-FFF2-40B4-BE49-F238E27FC236}">
                  <a16:creationId xmlns:a16="http://schemas.microsoft.com/office/drawing/2014/main" id="{87C51BBE-202B-DE82-7945-8CEED524DB9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63" y="1979"/>
              <a:ext cx="274" cy="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59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sy10" pitchFamily="34" charset="0"/>
                </a:rPr>
                <a:t>Ã</a:t>
              </a:r>
            </a:p>
          </p:txBody>
        </p:sp>
        <p:sp>
          <p:nvSpPr>
            <p:cNvPr id="239705" name="Text Box 89">
              <a:extLst>
                <a:ext uri="{FF2B5EF4-FFF2-40B4-BE49-F238E27FC236}">
                  <a16:creationId xmlns:a16="http://schemas.microsoft.com/office/drawing/2014/main" id="{96F00111-6AB9-77E1-3B7D-A5E5A7D6865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13" y="1961"/>
              <a:ext cx="175" cy="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7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®</a:t>
              </a:r>
            </a:p>
          </p:txBody>
        </p:sp>
        <p:sp>
          <p:nvSpPr>
            <p:cNvPr id="239706" name="Text Box 90">
              <a:extLst>
                <a:ext uri="{FF2B5EF4-FFF2-40B4-BE49-F238E27FC236}">
                  <a16:creationId xmlns:a16="http://schemas.microsoft.com/office/drawing/2014/main" id="{C83AD3B3-82DC-E644-972C-C6D4283B8F5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89" y="1961"/>
              <a:ext cx="128" cy="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7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s</a:t>
              </a:r>
            </a:p>
          </p:txBody>
        </p:sp>
        <p:sp>
          <p:nvSpPr>
            <p:cNvPr id="239707" name="Text Box 91">
              <a:extLst>
                <a:ext uri="{FF2B5EF4-FFF2-40B4-BE49-F238E27FC236}">
                  <a16:creationId xmlns:a16="http://schemas.microsoft.com/office/drawing/2014/main" id="{5D6F53D6-3493-1261-D349-3FD7DF707DC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18" y="1889"/>
              <a:ext cx="158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016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h</a:t>
              </a:r>
            </a:p>
          </p:txBody>
        </p:sp>
        <p:sp>
          <p:nvSpPr>
            <p:cNvPr id="239708" name="Text Box 92">
              <a:extLst>
                <a:ext uri="{FF2B5EF4-FFF2-40B4-BE49-F238E27FC236}">
                  <a16:creationId xmlns:a16="http://schemas.microsoft.com/office/drawing/2014/main" id="{C982A773-1C26-DE9F-975A-406123EEBF0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75" y="1961"/>
              <a:ext cx="145" cy="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7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a</a:t>
              </a:r>
            </a:p>
          </p:txBody>
        </p:sp>
        <p:sp>
          <p:nvSpPr>
            <p:cNvPr id="239709" name="Text Box 93">
              <a:extLst>
                <a:ext uri="{FF2B5EF4-FFF2-40B4-BE49-F238E27FC236}">
                  <a16:creationId xmlns:a16="http://schemas.microsoft.com/office/drawing/2014/main" id="{3A775808-B584-3DDB-5F3E-BBD93F347B7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20" y="1961"/>
              <a:ext cx="138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7325" rIns="0" bIns="841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p</a:t>
              </a:r>
            </a:p>
          </p:txBody>
        </p:sp>
        <p:sp>
          <p:nvSpPr>
            <p:cNvPr id="239710" name="Text Box 94">
              <a:extLst>
                <a:ext uri="{FF2B5EF4-FFF2-40B4-BE49-F238E27FC236}">
                  <a16:creationId xmlns:a16="http://schemas.microsoft.com/office/drawing/2014/main" id="{C9BBC528-9D83-38C2-C00C-458F7EC405B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58" y="1961"/>
              <a:ext cx="128" cy="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7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solidFill>
                    <a:srgbClr val="0000FF"/>
                  </a:solidFill>
                  <a:latin typeface="cmmi10" pitchFamily="34" charset="0"/>
                </a:rPr>
                <a:t>e</a:t>
              </a:r>
            </a:p>
          </p:txBody>
        </p:sp>
        <p:sp>
          <p:nvSpPr>
            <p:cNvPr id="239711" name="Rectangle 95">
              <a:extLst>
                <a:ext uri="{FF2B5EF4-FFF2-40B4-BE49-F238E27FC236}">
                  <a16:creationId xmlns:a16="http://schemas.microsoft.com/office/drawing/2014/main" id="{A2247E4F-602D-BACE-E34C-AD604DA44E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463" y="1888"/>
              <a:ext cx="1223" cy="24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9712" name="Group 96">
            <a:extLst>
              <a:ext uri="{FF2B5EF4-FFF2-40B4-BE49-F238E27FC236}">
                <a16:creationId xmlns:a16="http://schemas.microsoft.com/office/drawing/2014/main" id="{9D1A7110-AEFA-124D-5453-F2BEDCB80080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 bwMode="auto">
          <a:xfrm>
            <a:off x="1127125" y="4826000"/>
            <a:ext cx="2611438" cy="441325"/>
            <a:chOff x="2791" y="2131"/>
            <a:chExt cx="1645" cy="278"/>
          </a:xfrm>
        </p:grpSpPr>
        <p:sp>
          <p:nvSpPr>
            <p:cNvPr id="239713" name="Text Box 97">
              <a:extLst>
                <a:ext uri="{FF2B5EF4-FFF2-40B4-BE49-F238E27FC236}">
                  <a16:creationId xmlns:a16="http://schemas.microsoft.com/office/drawing/2014/main" id="{5717DCF5-A6BE-62A3-C857-0DDB0BDBF35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91" y="2231"/>
              <a:ext cx="317" cy="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508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)</a:t>
              </a:r>
            </a:p>
          </p:txBody>
        </p:sp>
        <p:sp>
          <p:nvSpPr>
            <p:cNvPr id="239714" name="Text Box 98">
              <a:extLst>
                <a:ext uri="{FF2B5EF4-FFF2-40B4-BE49-F238E27FC236}">
                  <a16:creationId xmlns:a16="http://schemas.microsoft.com/office/drawing/2014/main" id="{AB965B7B-6ECA-4801-5AD4-08B0DE3A10E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12" y="2131"/>
              <a:ext cx="269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29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K</a:t>
              </a:r>
            </a:p>
          </p:txBody>
        </p:sp>
        <p:sp>
          <p:nvSpPr>
            <p:cNvPr id="239715" name="Text Box 99">
              <a:extLst>
                <a:ext uri="{FF2B5EF4-FFF2-40B4-BE49-F238E27FC236}">
                  <a16:creationId xmlns:a16="http://schemas.microsoft.com/office/drawing/2014/main" id="{285FCF80-BB15-ED0F-EF4A-D72C7B450C7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86" y="2314"/>
              <a:ext cx="88" cy="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2388" rIns="0" bIns="9683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239716" name="Text Box 100">
              <a:extLst>
                <a:ext uri="{FF2B5EF4-FFF2-40B4-BE49-F238E27FC236}">
                  <a16:creationId xmlns:a16="http://schemas.microsoft.com/office/drawing/2014/main" id="{BD1B577F-52A0-6AFC-838C-673EAD8490B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27" y="2131"/>
              <a:ext cx="269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29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K</a:t>
              </a:r>
            </a:p>
          </p:txBody>
        </p:sp>
        <p:sp>
          <p:nvSpPr>
            <p:cNvPr id="239717" name="Text Box 101">
              <a:extLst>
                <a:ext uri="{FF2B5EF4-FFF2-40B4-BE49-F238E27FC236}">
                  <a16:creationId xmlns:a16="http://schemas.microsoft.com/office/drawing/2014/main" id="{6A6BBA99-BD8D-A83D-77CF-F271BD748FC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96" y="2300"/>
              <a:ext cx="120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08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mi7" pitchFamily="34" charset="0"/>
                </a:rPr>
                <a:t>s</a:t>
              </a:r>
            </a:p>
          </p:txBody>
        </p:sp>
        <p:sp>
          <p:nvSpPr>
            <p:cNvPr id="239718" name="Text Box 102">
              <a:extLst>
                <a:ext uri="{FF2B5EF4-FFF2-40B4-BE49-F238E27FC236}">
                  <a16:creationId xmlns:a16="http://schemas.microsoft.com/office/drawing/2014/main" id="{92A7F077-37AC-32AE-481D-E83354F93EA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16" y="2300"/>
              <a:ext cx="120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508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mi7" pitchFamily="34" charset="0"/>
                </a:rPr>
                <a:t>s</a:t>
              </a:r>
            </a:p>
          </p:txBody>
        </p:sp>
        <p:sp>
          <p:nvSpPr>
            <p:cNvPr id="239719" name="Rectangle 103">
              <a:extLst>
                <a:ext uri="{FF2B5EF4-FFF2-40B4-BE49-F238E27FC236}">
                  <a16:creationId xmlns:a16="http://schemas.microsoft.com/office/drawing/2014/main" id="{61432891-34B0-FD42-F494-3628667D438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1" y="2131"/>
              <a:ext cx="1644" cy="2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F24B511-B625-2044-0446-248319F7A5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2948943-DE1F-585B-9106-0AC7916D9E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145011-544B-8243-A4B0-4B03C4509C48}" type="slidenum">
              <a:rPr lang="pt-BR" altLang="en-US"/>
              <a:pPr/>
              <a:t>16</a:t>
            </a:fld>
            <a:r>
              <a:rPr lang="pt-BR" altLang="en-US"/>
              <a:t>/21</a:t>
            </a:r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E73F34A0-B7BF-F5FA-BAA1-243FACE26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/>
              <a:t>Bifurcation balls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50935DC0-3E82-C843-ED4B-68CAB293605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8218488" cy="11811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Estimate the symmetry set</a:t>
            </a:r>
            <a:br>
              <a:rPr lang="en-US" altLang="en-US">
                <a:latin typeface="Garamond" panose="02020404030301010803" pitchFamily="18" charset="0"/>
              </a:rPr>
            </a:br>
            <a:r>
              <a:rPr lang="en-US" altLang="en-US">
                <a:latin typeface="Garamond" panose="02020404030301010803" pitchFamily="18" charset="0"/>
              </a:rPr>
              <a:t>      mean evolution of three regular points</a:t>
            </a:r>
          </a:p>
        </p:txBody>
      </p:sp>
      <p:grpSp>
        <p:nvGrpSpPr>
          <p:cNvPr id="132120" name="Group 24">
            <a:extLst>
              <a:ext uri="{FF2B5EF4-FFF2-40B4-BE49-F238E27FC236}">
                <a16:creationId xmlns:a16="http://schemas.microsoft.com/office/drawing/2014/main" id="{D223E568-74D3-F7A7-A6EF-8FC5DC1F6B95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539750" y="1841500"/>
            <a:ext cx="792163" cy="392113"/>
            <a:chOff x="4196" y="3248"/>
            <a:chExt cx="499" cy="250"/>
          </a:xfrm>
        </p:grpSpPr>
        <p:sp>
          <p:nvSpPr>
            <p:cNvPr id="132121" name="Text Box 25">
              <a:extLst>
                <a:ext uri="{FF2B5EF4-FFF2-40B4-BE49-F238E27FC236}">
                  <a16:creationId xmlns:a16="http://schemas.microsoft.com/office/drawing/2014/main" id="{CE6A59C0-27B0-6FE1-40AE-66D02CA06E0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96" y="3314"/>
              <a:ext cx="499" cy="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52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6200">
                  <a:latin typeface="cmsy10" pitchFamily="34" charset="0"/>
                </a:rPr>
                <a:t>)</a:t>
              </a:r>
            </a:p>
          </p:txBody>
        </p:sp>
        <p:sp>
          <p:nvSpPr>
            <p:cNvPr id="132122" name="Rectangle 26">
              <a:extLst>
                <a:ext uri="{FF2B5EF4-FFF2-40B4-BE49-F238E27FC236}">
                  <a16:creationId xmlns:a16="http://schemas.microsoft.com/office/drawing/2014/main" id="{4C5ABDFD-1B9F-F75E-85F6-07DB66B4A3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96" y="3248"/>
              <a:ext cx="499" cy="25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32123" name="Picture 27">
            <a:extLst>
              <a:ext uri="{FF2B5EF4-FFF2-40B4-BE49-F238E27FC236}">
                <a16:creationId xmlns:a16="http://schemas.microsoft.com/office/drawing/2014/main" id="{8B48655E-0996-6F9B-DD6A-F063B6D2BE01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2276475"/>
            <a:ext cx="4319587" cy="377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3522323-9821-96D1-39ED-3ADB9D8CB2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0815257-5F61-7955-ADEA-D64300DA8C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05A24F-7C70-1E43-B656-48736C2D8B8E}" type="slidenum">
              <a:rPr lang="pt-BR" altLang="en-US"/>
              <a:pPr/>
              <a:t>17</a:t>
            </a:fld>
            <a:r>
              <a:rPr lang="pt-BR" altLang="en-US"/>
              <a:t>/21</a:t>
            </a: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F1F5BD7C-7073-98DA-DB95-DB136B2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Sampling Conditions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6B96D42D-D456-A07A-D4CC-885F430C61C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16113"/>
            <a:ext cx="4906962" cy="42148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Adjacent balls:</a:t>
            </a:r>
          </a:p>
          <a:p>
            <a:pPr>
              <a:buFont typeface="Wingdings" pitchFamily="2" charset="2"/>
              <a:buNone/>
            </a:pPr>
            <a:endParaRPr lang="en-US" altLang="en-US">
              <a:latin typeface="Garamond" panose="02020404030301010803" pitchFamily="18" charset="0"/>
            </a:endParaRPr>
          </a:p>
          <a:p>
            <a:r>
              <a:rPr lang="en-GB" altLang="en-US">
                <a:latin typeface="Garamond" panose="02020404030301010803" pitchFamily="18" charset="0"/>
              </a:rPr>
              <a:t>Over-sampling</a:t>
            </a:r>
            <a:r>
              <a:rPr lang="en-US" altLang="en-US">
                <a:latin typeface="Garamond" panose="02020404030301010803" pitchFamily="18" charset="0"/>
              </a:rPr>
              <a:t> (rarefaction) : add ball  </a:t>
            </a:r>
          </a:p>
          <a:p>
            <a:endParaRPr lang="en-US" altLang="en-US">
              <a:latin typeface="Garamond" panose="02020404030301010803" pitchFamily="18" charset="0"/>
            </a:endParaRPr>
          </a:p>
          <a:p>
            <a:r>
              <a:rPr lang="en-GB" altLang="en-US">
                <a:latin typeface="Garamond" panose="02020404030301010803" pitchFamily="18" charset="0"/>
              </a:rPr>
              <a:t>Sub-sampling</a:t>
            </a:r>
            <a:r>
              <a:rPr lang="en-US" altLang="en-US">
                <a:latin typeface="Garamond" panose="02020404030301010803" pitchFamily="18" charset="0"/>
              </a:rPr>
              <a:t> (numerical) :</a:t>
            </a:r>
            <a:br>
              <a:rPr lang="en-US" altLang="en-US">
                <a:latin typeface="Garamond" panose="02020404030301010803" pitchFamily="18" charset="0"/>
              </a:rPr>
            </a:br>
            <a:r>
              <a:rPr lang="en-US" altLang="en-US">
                <a:latin typeface="Garamond" panose="02020404030301010803" pitchFamily="18" charset="0"/>
              </a:rPr>
              <a:t>replace balls by</a:t>
            </a:r>
            <a:endParaRPr lang="en-GB" altLang="en-US">
              <a:latin typeface="Garamond" panose="02020404030301010803" pitchFamily="18" charset="0"/>
            </a:endParaRPr>
          </a:p>
        </p:txBody>
      </p:sp>
      <p:pic>
        <p:nvPicPr>
          <p:cNvPr id="138244" name="cavibur.mpg">
            <a:hlinkClick r:id="" action="ppaction://media"/>
            <a:extLst>
              <a:ext uri="{FF2B5EF4-FFF2-40B4-BE49-F238E27FC236}">
                <a16:creationId xmlns:a16="http://schemas.microsoft.com/office/drawing/2014/main" id="{0D9AB0DE-D14C-FBC1-09A1-5A48A2600DF3}"/>
              </a:ext>
            </a:extLst>
          </p:cNvPr>
          <p:cNvPicPr>
            <a:picLocks noRot="1" noChangeAspect="1" noChangeArrowheads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1989138"/>
            <a:ext cx="4038600" cy="40386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38477" name="Group 237">
            <a:extLst>
              <a:ext uri="{FF2B5EF4-FFF2-40B4-BE49-F238E27FC236}">
                <a16:creationId xmlns:a16="http://schemas.microsoft.com/office/drawing/2014/main" id="{A3DBC743-A4E1-50D3-04E8-C0415DC64EAD}"/>
              </a:ext>
            </a:extLst>
          </p:cNvPr>
          <p:cNvGrpSpPr>
            <a:grpSpLocks noChangeAspect="1"/>
          </p:cNvGrpSpPr>
          <p:nvPr>
            <p:custDataLst>
              <p:tags r:id="rId3"/>
            </p:custDataLst>
          </p:nvPr>
        </p:nvGrpSpPr>
        <p:grpSpPr bwMode="auto">
          <a:xfrm>
            <a:off x="539750" y="2420938"/>
            <a:ext cx="1582738" cy="511175"/>
            <a:chOff x="2831" y="2139"/>
            <a:chExt cx="997" cy="322"/>
          </a:xfrm>
        </p:grpSpPr>
        <p:sp>
          <p:nvSpPr>
            <p:cNvPr id="138478" name="Text Box 238">
              <a:extLst>
                <a:ext uri="{FF2B5EF4-FFF2-40B4-BE49-F238E27FC236}">
                  <a16:creationId xmlns:a16="http://schemas.microsoft.com/office/drawing/2014/main" id="{6F7A45E3-43A3-EE17-957A-2569EA9A7BA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31" y="2159"/>
              <a:ext cx="285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524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eufm10" pitchFamily="34" charset="0"/>
                </a:rPr>
                <a:t>B</a:t>
              </a:r>
            </a:p>
          </p:txBody>
        </p:sp>
        <p:sp>
          <p:nvSpPr>
            <p:cNvPr id="138479" name="Text Box 239">
              <a:extLst>
                <a:ext uri="{FF2B5EF4-FFF2-40B4-BE49-F238E27FC236}">
                  <a16:creationId xmlns:a16="http://schemas.microsoft.com/office/drawing/2014/main" id="{070BEB7E-2E7A-A144-8EF3-7022294AF2D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16" y="2140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(</a:t>
              </a:r>
            </a:p>
          </p:txBody>
        </p:sp>
        <p:sp>
          <p:nvSpPr>
            <p:cNvPr id="138480" name="Text Box 240">
              <a:extLst>
                <a:ext uri="{FF2B5EF4-FFF2-40B4-BE49-F238E27FC236}">
                  <a16:creationId xmlns:a16="http://schemas.microsoft.com/office/drawing/2014/main" id="{9C18B3D8-FF86-6DFF-E489-F7F5C94622C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41" y="2238"/>
              <a:ext cx="165" cy="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270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bx10" pitchFamily="34" charset="0"/>
                </a:rPr>
                <a:t>c</a:t>
              </a:r>
            </a:p>
          </p:txBody>
        </p:sp>
        <p:sp>
          <p:nvSpPr>
            <p:cNvPr id="138481" name="Text Box 241">
              <a:extLst>
                <a:ext uri="{FF2B5EF4-FFF2-40B4-BE49-F238E27FC236}">
                  <a16:creationId xmlns:a16="http://schemas.microsoft.com/office/drawing/2014/main" id="{EFDC72B5-0755-CAED-3198-9823B65ECA6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06" y="2348"/>
              <a:ext cx="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2388" rIns="0" bIns="984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138482" name="Text Box 242">
              <a:extLst>
                <a:ext uri="{FF2B5EF4-FFF2-40B4-BE49-F238E27FC236}">
                  <a16:creationId xmlns:a16="http://schemas.microsoft.com/office/drawing/2014/main" id="{7DE55931-20A2-09CC-529C-942DDB680AE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49" y="2243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483" name="Text Box 243">
              <a:extLst>
                <a:ext uri="{FF2B5EF4-FFF2-40B4-BE49-F238E27FC236}">
                  <a16:creationId xmlns:a16="http://schemas.microsoft.com/office/drawing/2014/main" id="{50B6E9FD-2990-0ED5-86FC-20055F2DB07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03" y="2140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)</a:t>
              </a:r>
            </a:p>
          </p:txBody>
        </p:sp>
        <p:sp>
          <p:nvSpPr>
            <p:cNvPr id="138484" name="Rectangle 244">
              <a:extLst>
                <a:ext uri="{FF2B5EF4-FFF2-40B4-BE49-F238E27FC236}">
                  <a16:creationId xmlns:a16="http://schemas.microsoft.com/office/drawing/2014/main" id="{D9CD028C-900C-94D5-0AD2-6C336E506BC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1" y="2139"/>
              <a:ext cx="997" cy="32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8485" name="Group 245">
            <a:extLst>
              <a:ext uri="{FF2B5EF4-FFF2-40B4-BE49-F238E27FC236}">
                <a16:creationId xmlns:a16="http://schemas.microsoft.com/office/drawing/2014/main" id="{C34DFC50-BE2E-21EE-7922-692E47BE78E3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 bwMode="auto">
          <a:xfrm>
            <a:off x="2555875" y="2420938"/>
            <a:ext cx="1871663" cy="512762"/>
            <a:chOff x="2833" y="2140"/>
            <a:chExt cx="1179" cy="323"/>
          </a:xfrm>
        </p:grpSpPr>
        <p:sp>
          <p:nvSpPr>
            <p:cNvPr id="138486" name="Text Box 246">
              <a:extLst>
                <a:ext uri="{FF2B5EF4-FFF2-40B4-BE49-F238E27FC236}">
                  <a16:creationId xmlns:a16="http://schemas.microsoft.com/office/drawing/2014/main" id="{CD84AD6D-E779-98DF-F570-D8D885CEB07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33" y="2160"/>
              <a:ext cx="285" cy="2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524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eufm10" pitchFamily="34" charset="0"/>
                </a:rPr>
                <a:t>B</a:t>
              </a:r>
            </a:p>
          </p:txBody>
        </p:sp>
        <p:sp>
          <p:nvSpPr>
            <p:cNvPr id="138487" name="Text Box 247">
              <a:extLst>
                <a:ext uri="{FF2B5EF4-FFF2-40B4-BE49-F238E27FC236}">
                  <a16:creationId xmlns:a16="http://schemas.microsoft.com/office/drawing/2014/main" id="{6CD4120F-3B3F-7E2E-7B55-A0ED470C829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18" y="2141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(</a:t>
              </a:r>
            </a:p>
          </p:txBody>
        </p:sp>
        <p:sp>
          <p:nvSpPr>
            <p:cNvPr id="138488" name="Text Box 248">
              <a:extLst>
                <a:ext uri="{FF2B5EF4-FFF2-40B4-BE49-F238E27FC236}">
                  <a16:creationId xmlns:a16="http://schemas.microsoft.com/office/drawing/2014/main" id="{199234D8-8B12-3CCA-5F5A-CFB11A35BF1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43" y="2239"/>
              <a:ext cx="165" cy="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270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bx10" pitchFamily="34" charset="0"/>
                </a:rPr>
                <a:t>c</a:t>
              </a:r>
            </a:p>
          </p:txBody>
        </p:sp>
        <p:sp>
          <p:nvSpPr>
            <p:cNvPr id="138489" name="Text Box 249">
              <a:extLst>
                <a:ext uri="{FF2B5EF4-FFF2-40B4-BE49-F238E27FC236}">
                  <a16:creationId xmlns:a16="http://schemas.microsoft.com/office/drawing/2014/main" id="{E1DE3194-70E4-AF1C-4807-C57FDD1002D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08" y="2140"/>
              <a:ext cx="7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sy7" pitchFamily="34" charset="0"/>
                </a:rPr>
                <a:t>0</a:t>
              </a:r>
            </a:p>
          </p:txBody>
        </p:sp>
        <p:sp>
          <p:nvSpPr>
            <p:cNvPr id="138490" name="Text Box 250">
              <a:extLst>
                <a:ext uri="{FF2B5EF4-FFF2-40B4-BE49-F238E27FC236}">
                  <a16:creationId xmlns:a16="http://schemas.microsoft.com/office/drawing/2014/main" id="{55488200-09A9-6AD2-64EC-3E8767E176E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98" y="2348"/>
              <a:ext cx="90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3975" rIns="0" bIns="984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138491" name="Text Box 251">
              <a:extLst>
                <a:ext uri="{FF2B5EF4-FFF2-40B4-BE49-F238E27FC236}">
                  <a16:creationId xmlns:a16="http://schemas.microsoft.com/office/drawing/2014/main" id="{07C3A1F2-0021-EF4E-09A2-D3DAAE22FBB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42" y="2244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492" name="Text Box 252">
              <a:extLst>
                <a:ext uri="{FF2B5EF4-FFF2-40B4-BE49-F238E27FC236}">
                  <a16:creationId xmlns:a16="http://schemas.microsoft.com/office/drawing/2014/main" id="{49C4A550-5DD4-D7AB-E14A-0FCF521BA99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96" y="2140"/>
              <a:ext cx="7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sy7" pitchFamily="34" charset="0"/>
                </a:rPr>
                <a:t>0</a:t>
              </a:r>
            </a:p>
          </p:txBody>
        </p:sp>
        <p:sp>
          <p:nvSpPr>
            <p:cNvPr id="138493" name="Text Box 253">
              <a:extLst>
                <a:ext uri="{FF2B5EF4-FFF2-40B4-BE49-F238E27FC236}">
                  <a16:creationId xmlns:a16="http://schemas.microsoft.com/office/drawing/2014/main" id="{B6F54BC1-4B65-0819-A1FA-1E23DFF3DE4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86" y="2141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)</a:t>
              </a:r>
            </a:p>
          </p:txBody>
        </p:sp>
        <p:sp>
          <p:nvSpPr>
            <p:cNvPr id="138494" name="Rectangle 254">
              <a:extLst>
                <a:ext uri="{FF2B5EF4-FFF2-40B4-BE49-F238E27FC236}">
                  <a16:creationId xmlns:a16="http://schemas.microsoft.com/office/drawing/2014/main" id="{ED3EC358-34C1-08EA-C8E6-E47C95C4353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3" y="2140"/>
              <a:ext cx="1179" cy="32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8529" name="Group 289">
            <a:extLst>
              <a:ext uri="{FF2B5EF4-FFF2-40B4-BE49-F238E27FC236}">
                <a16:creationId xmlns:a16="http://schemas.microsoft.com/office/drawing/2014/main" id="{32597566-7538-75D8-D4CD-D89FAF5D1D92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 bwMode="auto">
          <a:xfrm>
            <a:off x="1187450" y="5491163"/>
            <a:ext cx="2592388" cy="601662"/>
            <a:chOff x="2566" y="1884"/>
            <a:chExt cx="1633" cy="379"/>
          </a:xfrm>
        </p:grpSpPr>
        <p:sp>
          <p:nvSpPr>
            <p:cNvPr id="138530" name="Text Box 290">
              <a:extLst>
                <a:ext uri="{FF2B5EF4-FFF2-40B4-BE49-F238E27FC236}">
                  <a16:creationId xmlns:a16="http://schemas.microsoft.com/office/drawing/2014/main" id="{5027ED4A-CFEE-A810-4720-84F2E9BAB7F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66" y="1966"/>
              <a:ext cx="254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4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eufm10" pitchFamily="34" charset="0"/>
                </a:rPr>
                <a:t>B</a:t>
              </a:r>
            </a:p>
          </p:txBody>
        </p:sp>
        <p:sp>
          <p:nvSpPr>
            <p:cNvPr id="138531" name="Text Box 291">
              <a:extLst>
                <a:ext uri="{FF2B5EF4-FFF2-40B4-BE49-F238E27FC236}">
                  <a16:creationId xmlns:a16="http://schemas.microsoft.com/office/drawing/2014/main" id="{0D20A07D-5B7A-C969-3D2B-36B2A663DAE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20" y="1949"/>
              <a:ext cx="11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1312" rIns="0" bIns="1127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r10" pitchFamily="34" charset="0"/>
                </a:rPr>
                <a:t>(</a:t>
              </a:r>
            </a:p>
          </p:txBody>
        </p:sp>
        <p:sp>
          <p:nvSpPr>
            <p:cNvPr id="138532" name="Text Box 292">
              <a:extLst>
                <a:ext uri="{FF2B5EF4-FFF2-40B4-BE49-F238E27FC236}">
                  <a16:creationId xmlns:a16="http://schemas.microsoft.com/office/drawing/2014/main" id="{8ACFC8E4-428A-0E56-CBEB-B8F0F992512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7" y="1961"/>
              <a:ext cx="116" cy="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412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bx7" pitchFamily="34" charset="0"/>
                </a:rPr>
                <a:t>c</a:t>
              </a:r>
            </a:p>
          </p:txBody>
        </p:sp>
        <p:sp>
          <p:nvSpPr>
            <p:cNvPr id="138533" name="Text Box 293">
              <a:extLst>
                <a:ext uri="{FF2B5EF4-FFF2-40B4-BE49-F238E27FC236}">
                  <a16:creationId xmlns:a16="http://schemas.microsoft.com/office/drawing/2014/main" id="{9C3FF75B-0535-B8AF-7D17-1362A77205B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83" y="1926"/>
              <a:ext cx="177" cy="1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6850" rIns="0" bIns="365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+</a:t>
              </a:r>
            </a:p>
          </p:txBody>
        </p:sp>
        <p:sp>
          <p:nvSpPr>
            <p:cNvPr id="138534" name="Text Box 294">
              <a:extLst>
                <a:ext uri="{FF2B5EF4-FFF2-40B4-BE49-F238E27FC236}">
                  <a16:creationId xmlns:a16="http://schemas.microsoft.com/office/drawing/2014/main" id="{301EC5F4-4892-694A-0504-AB903D1A005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59" y="1961"/>
              <a:ext cx="116" cy="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412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bx7" pitchFamily="34" charset="0"/>
                </a:rPr>
                <a:t>c</a:t>
              </a:r>
            </a:p>
          </p:txBody>
        </p:sp>
        <p:sp>
          <p:nvSpPr>
            <p:cNvPr id="138535" name="Text Box 295">
              <a:extLst>
                <a:ext uri="{FF2B5EF4-FFF2-40B4-BE49-F238E27FC236}">
                  <a16:creationId xmlns:a16="http://schemas.microsoft.com/office/drawing/2014/main" id="{321B02F8-324A-6A16-AC64-B3D9F4C433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75" y="1885"/>
              <a:ext cx="63" cy="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54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sy5" pitchFamily="34" charset="0"/>
                </a:rPr>
                <a:t>0</a:t>
              </a:r>
            </a:p>
          </p:txBody>
        </p:sp>
        <p:sp>
          <p:nvSpPr>
            <p:cNvPr id="138536" name="Line 296">
              <a:extLst>
                <a:ext uri="{FF2B5EF4-FFF2-40B4-BE49-F238E27FC236}">
                  <a16:creationId xmlns:a16="http://schemas.microsoft.com/office/drawing/2014/main" id="{824A216F-662A-2B3E-D882-8D2F6C18AE7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967" y="2092"/>
              <a:ext cx="486" cy="0"/>
            </a:xfrm>
            <a:prstGeom prst="line">
              <a:avLst/>
            </a:prstGeom>
            <a:noFill/>
            <a:ln w="1825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37" name="Text Box 297">
              <a:extLst>
                <a:ext uri="{FF2B5EF4-FFF2-40B4-BE49-F238E27FC236}">
                  <a16:creationId xmlns:a16="http://schemas.microsoft.com/office/drawing/2014/main" id="{6B24C83E-4923-82F3-729D-1260A55AD49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53" y="2134"/>
              <a:ext cx="115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47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2</a:t>
              </a:r>
            </a:p>
          </p:txBody>
        </p:sp>
        <p:sp>
          <p:nvSpPr>
            <p:cNvPr id="138538" name="Text Box 298">
              <a:extLst>
                <a:ext uri="{FF2B5EF4-FFF2-40B4-BE49-F238E27FC236}">
                  <a16:creationId xmlns:a16="http://schemas.microsoft.com/office/drawing/2014/main" id="{CA4D4F41-396F-E541-3436-1918AF45F68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88" y="2134"/>
              <a:ext cx="80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873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mi10" pitchFamily="34" charset="0"/>
                </a:rPr>
                <a:t>;</a:t>
              </a:r>
            </a:p>
          </p:txBody>
        </p:sp>
        <p:sp>
          <p:nvSpPr>
            <p:cNvPr id="138539" name="Text Box 299">
              <a:extLst>
                <a:ext uri="{FF2B5EF4-FFF2-40B4-BE49-F238E27FC236}">
                  <a16:creationId xmlns:a16="http://schemas.microsoft.com/office/drawing/2014/main" id="{DA4F9A38-FFCB-B1D2-1D60-395E815227E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50" y="1964"/>
              <a:ext cx="107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36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mi7" pitchFamily="34" charset="0"/>
                </a:rPr>
                <a:t>r</a:t>
              </a:r>
            </a:p>
          </p:txBody>
        </p:sp>
        <p:sp>
          <p:nvSpPr>
            <p:cNvPr id="138540" name="Text Box 300">
              <a:extLst>
                <a:ext uri="{FF2B5EF4-FFF2-40B4-BE49-F238E27FC236}">
                  <a16:creationId xmlns:a16="http://schemas.microsoft.com/office/drawing/2014/main" id="{58D4DE7B-BCFD-6EFF-0223-0DA5460331B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63" y="1926"/>
              <a:ext cx="177" cy="1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6850" rIns="0" bIns="365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+</a:t>
              </a:r>
            </a:p>
          </p:txBody>
        </p:sp>
        <p:sp>
          <p:nvSpPr>
            <p:cNvPr id="138541" name="Text Box 301">
              <a:extLst>
                <a:ext uri="{FF2B5EF4-FFF2-40B4-BE49-F238E27FC236}">
                  <a16:creationId xmlns:a16="http://schemas.microsoft.com/office/drawing/2014/main" id="{EF0A7FF9-0138-5865-B73A-6620DBDEC5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39" y="1964"/>
              <a:ext cx="107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36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mi7" pitchFamily="34" charset="0"/>
                </a:rPr>
                <a:t>r</a:t>
              </a:r>
            </a:p>
          </p:txBody>
        </p:sp>
        <p:sp>
          <p:nvSpPr>
            <p:cNvPr id="138542" name="Line 302">
              <a:extLst>
                <a:ext uri="{FF2B5EF4-FFF2-40B4-BE49-F238E27FC236}">
                  <a16:creationId xmlns:a16="http://schemas.microsoft.com/office/drawing/2014/main" id="{5F77BF32-8A70-685D-61A6-A11E47964D3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650" y="2092"/>
              <a:ext cx="402" cy="0"/>
            </a:xfrm>
            <a:prstGeom prst="line">
              <a:avLst/>
            </a:prstGeom>
            <a:noFill/>
            <a:ln w="1825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43" name="Text Box 303">
              <a:extLst>
                <a:ext uri="{FF2B5EF4-FFF2-40B4-BE49-F238E27FC236}">
                  <a16:creationId xmlns:a16="http://schemas.microsoft.com/office/drawing/2014/main" id="{1EEA5697-EF4F-D325-E4C3-BB284A46470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94" y="2134"/>
              <a:ext cx="115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47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2</a:t>
              </a:r>
            </a:p>
          </p:txBody>
        </p:sp>
        <p:sp>
          <p:nvSpPr>
            <p:cNvPr id="138544" name="Text Box 304">
              <a:extLst>
                <a:ext uri="{FF2B5EF4-FFF2-40B4-BE49-F238E27FC236}">
                  <a16:creationId xmlns:a16="http://schemas.microsoft.com/office/drawing/2014/main" id="{FF3FF2FA-4DF8-0BBE-7BC8-44F49122505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87" y="1949"/>
              <a:ext cx="11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1312" rIns="0" bIns="1127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r10" pitchFamily="34" charset="0"/>
                </a:rPr>
                <a:t>)</a:t>
              </a:r>
            </a:p>
          </p:txBody>
        </p:sp>
        <p:sp>
          <p:nvSpPr>
            <p:cNvPr id="138545" name="Rectangle 305">
              <a:extLst>
                <a:ext uri="{FF2B5EF4-FFF2-40B4-BE49-F238E27FC236}">
                  <a16:creationId xmlns:a16="http://schemas.microsoft.com/office/drawing/2014/main" id="{6103A74B-453A-3F9E-6F9E-4785A48C81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66" y="1884"/>
              <a:ext cx="1632" cy="37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8546" name="Group 306">
            <a:extLst>
              <a:ext uri="{FF2B5EF4-FFF2-40B4-BE49-F238E27FC236}">
                <a16:creationId xmlns:a16="http://schemas.microsoft.com/office/drawing/2014/main" id="{A10315E0-CFFC-C955-BA30-B932AD278579}"/>
              </a:ext>
            </a:extLst>
          </p:cNvPr>
          <p:cNvGrpSpPr>
            <a:grpSpLocks noChangeAspect="1"/>
          </p:cNvGrpSpPr>
          <p:nvPr>
            <p:custDataLst>
              <p:tags r:id="rId6"/>
            </p:custDataLst>
          </p:nvPr>
        </p:nvGrpSpPr>
        <p:grpSpPr bwMode="auto">
          <a:xfrm>
            <a:off x="1187450" y="3906838"/>
            <a:ext cx="2592388" cy="601662"/>
            <a:chOff x="2566" y="1884"/>
            <a:chExt cx="1633" cy="379"/>
          </a:xfrm>
        </p:grpSpPr>
        <p:sp>
          <p:nvSpPr>
            <p:cNvPr id="138547" name="Text Box 307">
              <a:extLst>
                <a:ext uri="{FF2B5EF4-FFF2-40B4-BE49-F238E27FC236}">
                  <a16:creationId xmlns:a16="http://schemas.microsoft.com/office/drawing/2014/main" id="{2C37E6A0-0BAE-B378-57B1-192E7AAA435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66" y="1966"/>
              <a:ext cx="254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143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eufm10" pitchFamily="34" charset="0"/>
                </a:rPr>
                <a:t>B</a:t>
              </a:r>
            </a:p>
          </p:txBody>
        </p:sp>
        <p:sp>
          <p:nvSpPr>
            <p:cNvPr id="138548" name="Text Box 308">
              <a:extLst>
                <a:ext uri="{FF2B5EF4-FFF2-40B4-BE49-F238E27FC236}">
                  <a16:creationId xmlns:a16="http://schemas.microsoft.com/office/drawing/2014/main" id="{57E26B47-507C-57D9-B088-52719DF75FA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20" y="1949"/>
              <a:ext cx="11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1312" rIns="0" bIns="1127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r10" pitchFamily="34" charset="0"/>
                </a:rPr>
                <a:t>(</a:t>
              </a:r>
            </a:p>
          </p:txBody>
        </p:sp>
        <p:sp>
          <p:nvSpPr>
            <p:cNvPr id="138549" name="Text Box 309">
              <a:extLst>
                <a:ext uri="{FF2B5EF4-FFF2-40B4-BE49-F238E27FC236}">
                  <a16:creationId xmlns:a16="http://schemas.microsoft.com/office/drawing/2014/main" id="{4F2928D9-0624-195C-0059-40707317162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67" y="1961"/>
              <a:ext cx="116" cy="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412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bx7" pitchFamily="34" charset="0"/>
                </a:rPr>
                <a:t>c</a:t>
              </a:r>
            </a:p>
          </p:txBody>
        </p:sp>
        <p:sp>
          <p:nvSpPr>
            <p:cNvPr id="138550" name="Text Box 310">
              <a:extLst>
                <a:ext uri="{FF2B5EF4-FFF2-40B4-BE49-F238E27FC236}">
                  <a16:creationId xmlns:a16="http://schemas.microsoft.com/office/drawing/2014/main" id="{BEF97095-6668-46E6-3EED-DAFF5F23F9B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83" y="1926"/>
              <a:ext cx="177" cy="1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6850" rIns="0" bIns="365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+</a:t>
              </a:r>
            </a:p>
          </p:txBody>
        </p:sp>
        <p:sp>
          <p:nvSpPr>
            <p:cNvPr id="138551" name="Text Box 311">
              <a:extLst>
                <a:ext uri="{FF2B5EF4-FFF2-40B4-BE49-F238E27FC236}">
                  <a16:creationId xmlns:a16="http://schemas.microsoft.com/office/drawing/2014/main" id="{198D2D8D-784F-710A-BDC6-0E8DE88E0CF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59" y="1961"/>
              <a:ext cx="116" cy="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412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bx7" pitchFamily="34" charset="0"/>
                </a:rPr>
                <a:t>c</a:t>
              </a:r>
            </a:p>
          </p:txBody>
        </p:sp>
        <p:sp>
          <p:nvSpPr>
            <p:cNvPr id="138552" name="Text Box 312">
              <a:extLst>
                <a:ext uri="{FF2B5EF4-FFF2-40B4-BE49-F238E27FC236}">
                  <a16:creationId xmlns:a16="http://schemas.microsoft.com/office/drawing/2014/main" id="{C32ADEB9-0564-CAF5-4C7A-D3AADEFF0A5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75" y="1885"/>
              <a:ext cx="63" cy="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254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1800">
                  <a:latin typeface="cmsy5" pitchFamily="34" charset="0"/>
                </a:rPr>
                <a:t>0</a:t>
              </a:r>
            </a:p>
          </p:txBody>
        </p:sp>
        <p:sp>
          <p:nvSpPr>
            <p:cNvPr id="138553" name="Line 313">
              <a:extLst>
                <a:ext uri="{FF2B5EF4-FFF2-40B4-BE49-F238E27FC236}">
                  <a16:creationId xmlns:a16="http://schemas.microsoft.com/office/drawing/2014/main" id="{194B114F-E955-2409-FEDE-EBC5B8ECCA4F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967" y="2092"/>
              <a:ext cx="486" cy="0"/>
            </a:xfrm>
            <a:prstGeom prst="line">
              <a:avLst/>
            </a:prstGeom>
            <a:noFill/>
            <a:ln w="1825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54" name="Text Box 314">
              <a:extLst>
                <a:ext uri="{FF2B5EF4-FFF2-40B4-BE49-F238E27FC236}">
                  <a16:creationId xmlns:a16="http://schemas.microsoft.com/office/drawing/2014/main" id="{349B80A3-A113-6D98-64A5-61A542B42DF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53" y="2134"/>
              <a:ext cx="115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47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2</a:t>
              </a:r>
            </a:p>
          </p:txBody>
        </p:sp>
        <p:sp>
          <p:nvSpPr>
            <p:cNvPr id="138555" name="Text Box 315">
              <a:extLst>
                <a:ext uri="{FF2B5EF4-FFF2-40B4-BE49-F238E27FC236}">
                  <a16:creationId xmlns:a16="http://schemas.microsoft.com/office/drawing/2014/main" id="{8FE2B95D-1E74-D36C-A4D7-D3DE6740042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88" y="2134"/>
              <a:ext cx="80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7625" rIns="0" bIns="873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mi10" pitchFamily="34" charset="0"/>
                </a:rPr>
                <a:t>;</a:t>
              </a:r>
            </a:p>
          </p:txBody>
        </p:sp>
        <p:sp>
          <p:nvSpPr>
            <p:cNvPr id="138556" name="Text Box 316">
              <a:extLst>
                <a:ext uri="{FF2B5EF4-FFF2-40B4-BE49-F238E27FC236}">
                  <a16:creationId xmlns:a16="http://schemas.microsoft.com/office/drawing/2014/main" id="{0D4AAEF2-41D7-002E-19B1-058B857B53F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50" y="1964"/>
              <a:ext cx="107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36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mi7" pitchFamily="34" charset="0"/>
                </a:rPr>
                <a:t>r</a:t>
              </a:r>
            </a:p>
          </p:txBody>
        </p:sp>
        <p:sp>
          <p:nvSpPr>
            <p:cNvPr id="138557" name="Text Box 317">
              <a:extLst>
                <a:ext uri="{FF2B5EF4-FFF2-40B4-BE49-F238E27FC236}">
                  <a16:creationId xmlns:a16="http://schemas.microsoft.com/office/drawing/2014/main" id="{98B3806F-E8A6-92B0-43E2-46EAAB11459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63" y="1926"/>
              <a:ext cx="177" cy="1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6850" rIns="0" bIns="365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+</a:t>
              </a:r>
            </a:p>
          </p:txBody>
        </p:sp>
        <p:sp>
          <p:nvSpPr>
            <p:cNvPr id="138558" name="Text Box 318">
              <a:extLst>
                <a:ext uri="{FF2B5EF4-FFF2-40B4-BE49-F238E27FC236}">
                  <a16:creationId xmlns:a16="http://schemas.microsoft.com/office/drawing/2014/main" id="{9EB69218-C175-575C-F176-02BE28112FB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39" y="1964"/>
              <a:ext cx="107" cy="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36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mi7" pitchFamily="34" charset="0"/>
                </a:rPr>
                <a:t>r</a:t>
              </a:r>
            </a:p>
          </p:txBody>
        </p:sp>
        <p:sp>
          <p:nvSpPr>
            <p:cNvPr id="138559" name="Line 319">
              <a:extLst>
                <a:ext uri="{FF2B5EF4-FFF2-40B4-BE49-F238E27FC236}">
                  <a16:creationId xmlns:a16="http://schemas.microsoft.com/office/drawing/2014/main" id="{4C6663B6-FF05-14D9-0265-A2C565C4A699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650" y="2092"/>
              <a:ext cx="402" cy="0"/>
            </a:xfrm>
            <a:prstGeom prst="line">
              <a:avLst/>
            </a:prstGeom>
            <a:noFill/>
            <a:ln w="18259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60" name="Text Box 320">
              <a:extLst>
                <a:ext uri="{FF2B5EF4-FFF2-40B4-BE49-F238E27FC236}">
                  <a16:creationId xmlns:a16="http://schemas.microsoft.com/office/drawing/2014/main" id="{85D9CB19-2DEB-E41A-6673-480789ED85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94" y="2134"/>
              <a:ext cx="115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047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500">
                  <a:latin typeface="cmr7" pitchFamily="34" charset="0"/>
                </a:rPr>
                <a:t>2</a:t>
              </a:r>
            </a:p>
          </p:txBody>
        </p:sp>
        <p:sp>
          <p:nvSpPr>
            <p:cNvPr id="138561" name="Text Box 321">
              <a:extLst>
                <a:ext uri="{FF2B5EF4-FFF2-40B4-BE49-F238E27FC236}">
                  <a16:creationId xmlns:a16="http://schemas.microsoft.com/office/drawing/2014/main" id="{D8B55202-B86D-A9F3-AF82-E0A7C79B24A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87" y="1949"/>
              <a:ext cx="112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41312" rIns="0" bIns="1127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600">
                  <a:latin typeface="cmr10" pitchFamily="34" charset="0"/>
                </a:rPr>
                <a:t>)</a:t>
              </a:r>
            </a:p>
          </p:txBody>
        </p:sp>
        <p:sp>
          <p:nvSpPr>
            <p:cNvPr id="138562" name="Rectangle 322">
              <a:extLst>
                <a:ext uri="{FF2B5EF4-FFF2-40B4-BE49-F238E27FC236}">
                  <a16:creationId xmlns:a16="http://schemas.microsoft.com/office/drawing/2014/main" id="{79F7538D-CFEA-252F-8AEB-EFEBEA09D0E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66" y="1884"/>
              <a:ext cx="1632" cy="37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8564" name="Group 324">
            <a:extLst>
              <a:ext uri="{FF2B5EF4-FFF2-40B4-BE49-F238E27FC236}">
                <a16:creationId xmlns:a16="http://schemas.microsoft.com/office/drawing/2014/main" id="{1BE77FB8-13A3-B2E8-5C4A-E90B94BDDBF0}"/>
              </a:ext>
            </a:extLst>
          </p:cNvPr>
          <p:cNvGrpSpPr>
            <a:grpSpLocks noChangeAspect="1"/>
          </p:cNvGrpSpPr>
          <p:nvPr>
            <p:custDataLst>
              <p:tags r:id="rId7"/>
            </p:custDataLst>
          </p:nvPr>
        </p:nvGrpSpPr>
        <p:grpSpPr bwMode="auto">
          <a:xfrm>
            <a:off x="827088" y="1165225"/>
            <a:ext cx="7880350" cy="608013"/>
            <a:chOff x="2869" y="2108"/>
            <a:chExt cx="4964" cy="383"/>
          </a:xfrm>
        </p:grpSpPr>
        <p:sp>
          <p:nvSpPr>
            <p:cNvPr id="138565" name="Text Box 325">
              <a:extLst>
                <a:ext uri="{FF2B5EF4-FFF2-40B4-BE49-F238E27FC236}">
                  <a16:creationId xmlns:a16="http://schemas.microsoft.com/office/drawing/2014/main" id="{AEA8D393-7372-9B1A-E2A4-CD4A68208F4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34" y="2108"/>
              <a:ext cx="12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01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r7" pitchFamily="34" charset="0"/>
                </a:rPr>
                <a:t>1</a:t>
              </a:r>
            </a:p>
          </p:txBody>
        </p:sp>
        <p:sp>
          <p:nvSpPr>
            <p:cNvPr id="138566" name="Line 326">
              <a:extLst>
                <a:ext uri="{FF2B5EF4-FFF2-40B4-BE49-F238E27FC236}">
                  <a16:creationId xmlns:a16="http://schemas.microsoft.com/office/drawing/2014/main" id="{9153A9AF-1654-616F-A5E4-2D44D6CA9F3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869" y="2300"/>
              <a:ext cx="257" cy="0"/>
            </a:xfrm>
            <a:prstGeom prst="line">
              <a:avLst/>
            </a:prstGeom>
            <a:noFill/>
            <a:ln w="2044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567" name="Text Box 327">
              <a:extLst>
                <a:ext uri="{FF2B5EF4-FFF2-40B4-BE49-F238E27FC236}">
                  <a16:creationId xmlns:a16="http://schemas.microsoft.com/office/drawing/2014/main" id="{02AFE290-04E1-39E7-B54A-A3E6BB198D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69" y="2346"/>
              <a:ext cx="12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01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r7" pitchFamily="34" charset="0"/>
                </a:rPr>
                <a:t>2</a:t>
              </a:r>
            </a:p>
          </p:txBody>
        </p:sp>
        <p:sp>
          <p:nvSpPr>
            <p:cNvPr id="138568" name="Text Box 328">
              <a:extLst>
                <a:ext uri="{FF2B5EF4-FFF2-40B4-BE49-F238E27FC236}">
                  <a16:creationId xmlns:a16="http://schemas.microsoft.com/office/drawing/2014/main" id="{CCA60300-1B17-C16D-9840-07126AE6CEF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98" y="2346"/>
              <a:ext cx="12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01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r7" pitchFamily="34" charset="0"/>
                </a:rPr>
                <a:t>0</a:t>
              </a:r>
            </a:p>
          </p:txBody>
        </p:sp>
        <p:sp>
          <p:nvSpPr>
            <p:cNvPr id="138569" name="Text Box 329">
              <a:extLst>
                <a:ext uri="{FF2B5EF4-FFF2-40B4-BE49-F238E27FC236}">
                  <a16:creationId xmlns:a16="http://schemas.microsoft.com/office/drawing/2014/main" id="{9816813F-F469-35B8-AFFD-298531DF410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218" y="2242"/>
              <a:ext cx="268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m</a:t>
              </a:r>
            </a:p>
          </p:txBody>
        </p:sp>
        <p:sp>
          <p:nvSpPr>
            <p:cNvPr id="138570" name="Text Box 330">
              <a:extLst>
                <a:ext uri="{FF2B5EF4-FFF2-40B4-BE49-F238E27FC236}">
                  <a16:creationId xmlns:a16="http://schemas.microsoft.com/office/drawing/2014/main" id="{0CD14171-EEF1-1286-E1F2-8376B55BDF0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87" y="2166"/>
              <a:ext cx="89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397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i</a:t>
              </a:r>
            </a:p>
          </p:txBody>
        </p:sp>
        <p:sp>
          <p:nvSpPr>
            <p:cNvPr id="138571" name="Text Box 331">
              <a:extLst>
                <a:ext uri="{FF2B5EF4-FFF2-40B4-BE49-F238E27FC236}">
                  <a16:creationId xmlns:a16="http://schemas.microsoft.com/office/drawing/2014/main" id="{9939DC6E-59FB-40CA-E9DA-2455BDB9A64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76" y="2242"/>
              <a:ext cx="17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n</a:t>
              </a:r>
            </a:p>
          </p:txBody>
        </p:sp>
        <p:sp>
          <p:nvSpPr>
            <p:cNvPr id="138572" name="Text Box 332">
              <a:extLst>
                <a:ext uri="{FF2B5EF4-FFF2-40B4-BE49-F238E27FC236}">
                  <a16:creationId xmlns:a16="http://schemas.microsoft.com/office/drawing/2014/main" id="{959A4C67-A3A2-1CE9-954D-F98EBCF91D5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55" y="2139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(</a:t>
              </a:r>
            </a:p>
          </p:txBody>
        </p:sp>
        <p:sp>
          <p:nvSpPr>
            <p:cNvPr id="138573" name="Text Box 333">
              <a:extLst>
                <a:ext uri="{FF2B5EF4-FFF2-40B4-BE49-F238E27FC236}">
                  <a16:creationId xmlns:a16="http://schemas.microsoft.com/office/drawing/2014/main" id="{C3B4FD0F-A211-3013-D4E0-71FC917C21F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80" y="2242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574" name="Text Box 334">
              <a:extLst>
                <a:ext uri="{FF2B5EF4-FFF2-40B4-BE49-F238E27FC236}">
                  <a16:creationId xmlns:a16="http://schemas.microsoft.com/office/drawing/2014/main" id="{E784BDEC-0A5B-8EBF-AB5C-644A1E8F6FD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16" y="2347"/>
              <a:ext cx="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2388" rIns="0" bIns="984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138575" name="Text Box 335">
              <a:extLst>
                <a:ext uri="{FF2B5EF4-FFF2-40B4-BE49-F238E27FC236}">
                  <a16:creationId xmlns:a16="http://schemas.microsoft.com/office/drawing/2014/main" id="{3560E302-3367-8449-B1FE-A36130D6F10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59" y="2242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576" name="Text Box 336">
              <a:extLst>
                <a:ext uri="{FF2B5EF4-FFF2-40B4-BE49-F238E27FC236}">
                  <a16:creationId xmlns:a16="http://schemas.microsoft.com/office/drawing/2014/main" id="{EFC77FB8-2385-FBD9-F080-00088A35D93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14" y="2138"/>
              <a:ext cx="7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sy7" pitchFamily="34" charset="0"/>
                </a:rPr>
                <a:t>0</a:t>
              </a:r>
            </a:p>
          </p:txBody>
        </p:sp>
        <p:sp>
          <p:nvSpPr>
            <p:cNvPr id="138577" name="Text Box 337">
              <a:extLst>
                <a:ext uri="{FF2B5EF4-FFF2-40B4-BE49-F238E27FC236}">
                  <a16:creationId xmlns:a16="http://schemas.microsoft.com/office/drawing/2014/main" id="{80AA7F8D-6829-A3C1-C7AC-57B1A461CD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04" y="2139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)</a:t>
              </a:r>
            </a:p>
          </p:txBody>
        </p:sp>
        <p:sp>
          <p:nvSpPr>
            <p:cNvPr id="138578" name="Text Box 338">
              <a:extLst>
                <a:ext uri="{FF2B5EF4-FFF2-40B4-BE49-F238E27FC236}">
                  <a16:creationId xmlns:a16="http://schemas.microsoft.com/office/drawing/2014/main" id="{6F8D5ECA-0AC9-034A-F3A5-F46DA01997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18" y="2176"/>
              <a:ext cx="250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2385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·</a:t>
              </a:r>
            </a:p>
          </p:txBody>
        </p:sp>
        <p:sp>
          <p:nvSpPr>
            <p:cNvPr id="138579" name="Text Box 339">
              <a:extLst>
                <a:ext uri="{FF2B5EF4-FFF2-40B4-BE49-F238E27FC236}">
                  <a16:creationId xmlns:a16="http://schemas.microsoft.com/office/drawing/2014/main" id="{4A4B1438-BD66-6F63-C2B7-D17FA9991F4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58" y="2139"/>
              <a:ext cx="161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k</a:t>
              </a:r>
            </a:p>
          </p:txBody>
        </p:sp>
        <p:sp>
          <p:nvSpPr>
            <p:cNvPr id="138580" name="Text Box 340">
              <a:extLst>
                <a:ext uri="{FF2B5EF4-FFF2-40B4-BE49-F238E27FC236}">
                  <a16:creationId xmlns:a16="http://schemas.microsoft.com/office/drawing/2014/main" id="{FFF871D8-305E-5051-64F5-3FD6DE6BE7F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19" y="2237"/>
              <a:ext cx="165" cy="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270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bx10" pitchFamily="34" charset="0"/>
                </a:rPr>
                <a:t>c</a:t>
              </a:r>
            </a:p>
          </p:txBody>
        </p:sp>
        <p:sp>
          <p:nvSpPr>
            <p:cNvPr id="138581" name="Text Box 341">
              <a:extLst>
                <a:ext uri="{FF2B5EF4-FFF2-40B4-BE49-F238E27FC236}">
                  <a16:creationId xmlns:a16="http://schemas.microsoft.com/office/drawing/2014/main" id="{78AF0E87-6224-44C1-B0FB-1364C1712CC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55" y="2193"/>
              <a:ext cx="25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96862" rIns="0" bIns="4127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¡</a:t>
              </a:r>
            </a:p>
          </p:txBody>
        </p:sp>
        <p:sp>
          <p:nvSpPr>
            <p:cNvPr id="138582" name="Text Box 342">
              <a:extLst>
                <a:ext uri="{FF2B5EF4-FFF2-40B4-BE49-F238E27FC236}">
                  <a16:creationId xmlns:a16="http://schemas.microsoft.com/office/drawing/2014/main" id="{71412554-2EDA-8E61-AB0F-374A10CEC44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77" y="2237"/>
              <a:ext cx="165" cy="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270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bx10" pitchFamily="34" charset="0"/>
                </a:rPr>
                <a:t>c</a:t>
              </a:r>
            </a:p>
          </p:txBody>
        </p:sp>
        <p:sp>
          <p:nvSpPr>
            <p:cNvPr id="138583" name="Text Box 343">
              <a:extLst>
                <a:ext uri="{FF2B5EF4-FFF2-40B4-BE49-F238E27FC236}">
                  <a16:creationId xmlns:a16="http://schemas.microsoft.com/office/drawing/2014/main" id="{4CB15BEF-310F-41CD-DDF7-0155AA80A084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42" y="2138"/>
              <a:ext cx="7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sy7" pitchFamily="34" charset="0"/>
                </a:rPr>
                <a:t>0</a:t>
              </a:r>
            </a:p>
          </p:txBody>
        </p:sp>
        <p:sp>
          <p:nvSpPr>
            <p:cNvPr id="138584" name="Text Box 344">
              <a:extLst>
                <a:ext uri="{FF2B5EF4-FFF2-40B4-BE49-F238E27FC236}">
                  <a16:creationId xmlns:a16="http://schemas.microsoft.com/office/drawing/2014/main" id="{3354A04B-141B-042C-F282-681632186A6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32" y="2139"/>
              <a:ext cx="161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k</a:t>
              </a:r>
            </a:p>
          </p:txBody>
        </p:sp>
        <p:sp>
          <p:nvSpPr>
            <p:cNvPr id="138585" name="Text Box 345">
              <a:extLst>
                <a:ext uri="{FF2B5EF4-FFF2-40B4-BE49-F238E27FC236}">
                  <a16:creationId xmlns:a16="http://schemas.microsoft.com/office/drawing/2014/main" id="{D9B2148B-E33E-A1DF-8083-C24E3A29762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182" y="2176"/>
              <a:ext cx="250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23850" rIns="0" bIns="682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sy10" pitchFamily="34" charset="0"/>
                </a:rPr>
                <a:t>·</a:t>
              </a:r>
            </a:p>
          </p:txBody>
        </p:sp>
        <p:sp>
          <p:nvSpPr>
            <p:cNvPr id="138586" name="Text Box 346">
              <a:extLst>
                <a:ext uri="{FF2B5EF4-FFF2-40B4-BE49-F238E27FC236}">
                  <a16:creationId xmlns:a16="http://schemas.microsoft.com/office/drawing/2014/main" id="{F5898D21-D7A3-0250-2805-0043DE07EB4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522" y="2242"/>
              <a:ext cx="268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m</a:t>
              </a:r>
            </a:p>
          </p:txBody>
        </p:sp>
        <p:sp>
          <p:nvSpPr>
            <p:cNvPr id="138587" name="Text Box 347">
              <a:extLst>
                <a:ext uri="{FF2B5EF4-FFF2-40B4-BE49-F238E27FC236}">
                  <a16:creationId xmlns:a16="http://schemas.microsoft.com/office/drawing/2014/main" id="{37011F2C-F903-BD34-0096-746E4CC9A34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90" y="2166"/>
              <a:ext cx="89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397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i</a:t>
              </a:r>
            </a:p>
          </p:txBody>
        </p:sp>
        <p:sp>
          <p:nvSpPr>
            <p:cNvPr id="138588" name="Text Box 348">
              <a:extLst>
                <a:ext uri="{FF2B5EF4-FFF2-40B4-BE49-F238E27FC236}">
                  <a16:creationId xmlns:a16="http://schemas.microsoft.com/office/drawing/2014/main" id="{1A43259C-A98D-5F5C-5A68-43B34B679CD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880" y="2242"/>
              <a:ext cx="17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n</a:t>
              </a:r>
            </a:p>
          </p:txBody>
        </p:sp>
        <p:sp>
          <p:nvSpPr>
            <p:cNvPr id="138589" name="Text Box 349">
              <a:extLst>
                <a:ext uri="{FF2B5EF4-FFF2-40B4-BE49-F238E27FC236}">
                  <a16:creationId xmlns:a16="http://schemas.microsoft.com/office/drawing/2014/main" id="{3DD57B11-9C3A-E3D8-0346-7EB0C0DE238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59" y="2139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(</a:t>
              </a:r>
            </a:p>
          </p:txBody>
        </p:sp>
        <p:sp>
          <p:nvSpPr>
            <p:cNvPr id="138590" name="Text Box 350">
              <a:extLst>
                <a:ext uri="{FF2B5EF4-FFF2-40B4-BE49-F238E27FC236}">
                  <a16:creationId xmlns:a16="http://schemas.microsoft.com/office/drawing/2014/main" id="{15266094-218C-8CD5-752F-AED1B05DD04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184" y="2242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591" name="Text Box 351">
              <a:extLst>
                <a:ext uri="{FF2B5EF4-FFF2-40B4-BE49-F238E27FC236}">
                  <a16:creationId xmlns:a16="http://schemas.microsoft.com/office/drawing/2014/main" id="{488B6BB7-6B9E-8EB3-E6FD-CB5C7FB137B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320" y="2347"/>
              <a:ext cx="8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52388" rIns="0" bIns="98425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;</a:t>
              </a:r>
            </a:p>
          </p:txBody>
        </p:sp>
        <p:sp>
          <p:nvSpPr>
            <p:cNvPr id="138592" name="Text Box 352">
              <a:extLst>
                <a:ext uri="{FF2B5EF4-FFF2-40B4-BE49-F238E27FC236}">
                  <a16:creationId xmlns:a16="http://schemas.microsoft.com/office/drawing/2014/main" id="{AC73B789-CAD9-A8E8-C520-30390ADC7DE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463" y="2242"/>
              <a:ext cx="14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1907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mi10" pitchFamily="34" charset="0"/>
                </a:rPr>
                <a:t>r</a:t>
              </a:r>
            </a:p>
          </p:txBody>
        </p:sp>
        <p:sp>
          <p:nvSpPr>
            <p:cNvPr id="138593" name="Text Box 353">
              <a:extLst>
                <a:ext uri="{FF2B5EF4-FFF2-40B4-BE49-F238E27FC236}">
                  <a16:creationId xmlns:a16="http://schemas.microsoft.com/office/drawing/2014/main" id="{F6B48C3D-15B6-CF41-7181-5B0E4B53481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617" y="2138"/>
              <a:ext cx="7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84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>
                  <a:latin typeface="cmsy7" pitchFamily="34" charset="0"/>
                </a:rPr>
                <a:t>0</a:t>
              </a:r>
            </a:p>
          </p:txBody>
        </p:sp>
        <p:sp>
          <p:nvSpPr>
            <p:cNvPr id="138594" name="Text Box 354">
              <a:extLst>
                <a:ext uri="{FF2B5EF4-FFF2-40B4-BE49-F238E27FC236}">
                  <a16:creationId xmlns:a16="http://schemas.microsoft.com/office/drawing/2014/main" id="{3359C8FF-C914-31E8-93AB-0308F2D80BC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708" y="2139"/>
              <a:ext cx="125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82588" rIns="0" bIns="12700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000">
                  <a:latin typeface="cmr10" pitchFamily="34" charset="0"/>
                </a:rPr>
                <a:t>)</a:t>
              </a:r>
            </a:p>
          </p:txBody>
        </p:sp>
        <p:sp>
          <p:nvSpPr>
            <p:cNvPr id="138595" name="Rectangle 355">
              <a:extLst>
                <a:ext uri="{FF2B5EF4-FFF2-40B4-BE49-F238E27FC236}">
                  <a16:creationId xmlns:a16="http://schemas.microsoft.com/office/drawing/2014/main" id="{04464DFB-D9AA-63E1-4397-65187D2F948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9" y="2108"/>
              <a:ext cx="4964" cy="38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8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8244"/>
                </p:tgtEl>
              </p:cMediaNode>
            </p:video>
          </p:childTnLst>
        </p:cTn>
      </p:par>
    </p:tnLst>
    <p:bldLst>
      <p:bldP spid="13824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7901DB2-785D-0F0D-3061-2E1ED936BB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FCD542-8C71-E197-5236-68398E45B7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B69361-B3B0-AC44-B439-A9A9EF5B9363}" type="slidenum">
              <a:rPr lang="pt-BR" altLang="en-US"/>
              <a:pPr/>
              <a:t>18</a:t>
            </a:fld>
            <a:r>
              <a:rPr lang="pt-BR" altLang="en-US"/>
              <a:t>/21</a:t>
            </a: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15EF6069-8C94-07F4-65F5-49A2876A5E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Numerical Issues</a:t>
            </a:r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B521DD2B-5A82-FE27-51BD-1BE362440B5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600200"/>
            <a:ext cx="4537075" cy="4530725"/>
          </a:xfrm>
        </p:spPr>
        <p:txBody>
          <a:bodyPr/>
          <a:lstStyle/>
          <a:p>
            <a:r>
              <a:rPr lang="en-GB" altLang="en-US">
                <a:latin typeface="Garamond" panose="02020404030301010803" pitchFamily="18" charset="0"/>
              </a:rPr>
              <a:t>Inner balls</a:t>
            </a:r>
          </a:p>
          <a:p>
            <a:r>
              <a:rPr lang="en-GB" altLang="en-US">
                <a:latin typeface="Garamond" panose="02020404030301010803" pitchFamily="18" charset="0"/>
              </a:rPr>
              <a:t>Bifurcation</a:t>
            </a:r>
            <a:br>
              <a:rPr lang="en-GB" altLang="en-US">
                <a:latin typeface="Garamond" panose="02020404030301010803" pitchFamily="18" charset="0"/>
              </a:rPr>
            </a:br>
            <a:r>
              <a:rPr lang="en-GB" altLang="en-US">
                <a:latin typeface="Garamond" panose="02020404030301010803" pitchFamily="18" charset="0"/>
              </a:rPr>
              <a:t>regular topological change</a:t>
            </a:r>
          </a:p>
          <a:p>
            <a:r>
              <a:rPr lang="en-GB" altLang="en-US">
                <a:latin typeface="Garamond" panose="02020404030301010803" pitchFamily="18" charset="0"/>
              </a:rPr>
              <a:t>Avoiding non-</a:t>
            </a:r>
            <a:r>
              <a:rPr lang="en-US" altLang="en-US">
                <a:latin typeface="Garamond" panose="02020404030301010803" pitchFamily="18" charset="0"/>
              </a:rPr>
              <a:t>existent</a:t>
            </a:r>
            <a:r>
              <a:rPr lang="en-GB" altLang="en-US">
                <a:latin typeface="Garamond" panose="02020404030301010803" pitchFamily="18" charset="0"/>
              </a:rPr>
              <a:t> holes</a:t>
            </a:r>
          </a:p>
          <a:p>
            <a:r>
              <a:rPr lang="en-GB" altLang="en-US">
                <a:latin typeface="Garamond" panose="02020404030301010803" pitchFamily="18" charset="0"/>
              </a:rPr>
              <a:t>Numerical validation </a:t>
            </a:r>
            <a:r>
              <a:rPr lang="en-US" altLang="en-US">
                <a:latin typeface="Garamond" panose="02020404030301010803" pitchFamily="18" charset="0"/>
              </a:rPr>
              <a:t>: fallback to </a:t>
            </a:r>
            <a:r>
              <a:rPr lang="en-GB" altLang="en-US" i="1">
                <a:latin typeface="Garamond" panose="02020404030301010803" pitchFamily="18" charset="0"/>
              </a:rPr>
              <a:t>end ball</a:t>
            </a:r>
            <a:r>
              <a:rPr lang="en-GB" altLang="en-US">
                <a:latin typeface="Garamond" panose="02020404030301010803" pitchFamily="18" charset="0"/>
              </a:rPr>
              <a:t> case</a:t>
            </a:r>
          </a:p>
        </p:txBody>
      </p:sp>
      <p:grpSp>
        <p:nvGrpSpPr>
          <p:cNvPr id="136203" name="Group 11">
            <a:extLst>
              <a:ext uri="{FF2B5EF4-FFF2-40B4-BE49-F238E27FC236}">
                <a16:creationId xmlns:a16="http://schemas.microsoft.com/office/drawing/2014/main" id="{AB207CBA-7D20-29FD-F46C-7D271EE1079F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2268538" y="2276475"/>
            <a:ext cx="577850" cy="288925"/>
            <a:chOff x="3157" y="2465"/>
            <a:chExt cx="364" cy="182"/>
          </a:xfrm>
        </p:grpSpPr>
        <p:sp>
          <p:nvSpPr>
            <p:cNvPr id="136204" name="Text Box 12">
              <a:extLst>
                <a:ext uri="{FF2B5EF4-FFF2-40B4-BE49-F238E27FC236}">
                  <a16:creationId xmlns:a16="http://schemas.microsoft.com/office/drawing/2014/main" id="{C8D8FF58-8823-BCA6-BD09-3C67D7FCD2C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57" y="2514"/>
              <a:ext cx="364" cy="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73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600">
                  <a:latin typeface="cmsy10" pitchFamily="34" charset="0"/>
                </a:rPr>
                <a:t>$</a:t>
              </a:r>
            </a:p>
          </p:txBody>
        </p:sp>
        <p:sp>
          <p:nvSpPr>
            <p:cNvPr id="136205" name="Rectangle 13">
              <a:extLst>
                <a:ext uri="{FF2B5EF4-FFF2-40B4-BE49-F238E27FC236}">
                  <a16:creationId xmlns:a16="http://schemas.microsoft.com/office/drawing/2014/main" id="{08F1AB79-62C3-7DCD-106F-C7730B19065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57" y="2465"/>
              <a:ext cx="364" cy="18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36209" name="2buracos2.mpg">
            <a:hlinkClick r:id="" action="ppaction://media"/>
            <a:extLst>
              <a:ext uri="{FF2B5EF4-FFF2-40B4-BE49-F238E27FC236}">
                <a16:creationId xmlns:a16="http://schemas.microsoft.com/office/drawing/2014/main" id="{3D9EF41B-35A6-24D0-67B7-6CDE8F5D678A}"/>
              </a:ext>
            </a:extLst>
          </p:cNvPr>
          <p:cNvPicPr>
            <a:picLocks noGrp="1" noRot="1" noChangeAspect="1" noChangeArrowheads="1"/>
          </p:cNvPicPr>
          <p:nvPr>
            <p:ph type="media" sz="half" idx="2"/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484313"/>
            <a:ext cx="4572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21" fill="hold"/>
                                        <p:tgtEl>
                                          <p:spTgt spid="1362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620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6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62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209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6">
            <a:extLst>
              <a:ext uri="{FF2B5EF4-FFF2-40B4-BE49-F238E27FC236}">
                <a16:creationId xmlns:a16="http://schemas.microsoft.com/office/drawing/2014/main" id="{132F038C-08EA-2728-3EAD-F92F0E476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EB8FDA5D-F253-AA44-DE2E-C64F7B0C52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2440AC-7A1B-BE42-96E7-1B960E5E7D3B}" type="slidenum">
              <a:rPr lang="pt-BR" altLang="en-US"/>
              <a:pPr/>
              <a:t>19</a:t>
            </a:fld>
            <a:r>
              <a:rPr lang="pt-BR" altLang="en-US"/>
              <a:t>/21</a:t>
            </a:r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2E5DC389-3FC8-5447-8755-51047C3FB90E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 altLang="en-US"/>
              <a:t>Comparison with Megawave</a:t>
            </a:r>
          </a:p>
        </p:txBody>
      </p:sp>
      <p:pic>
        <p:nvPicPr>
          <p:cNvPr id="142343" name="Picture 7">
            <a:extLst>
              <a:ext uri="{FF2B5EF4-FFF2-40B4-BE49-F238E27FC236}">
                <a16:creationId xmlns:a16="http://schemas.microsoft.com/office/drawing/2014/main" id="{577E9C85-14E0-4D1E-CFE1-D126F8D15DD6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439863"/>
            <a:ext cx="1979613" cy="1690687"/>
          </a:xfrm>
        </p:spPr>
      </p:pic>
      <p:pic>
        <p:nvPicPr>
          <p:cNvPr id="142344" name="Picture 8">
            <a:extLst>
              <a:ext uri="{FF2B5EF4-FFF2-40B4-BE49-F238E27FC236}">
                <a16:creationId xmlns:a16="http://schemas.microsoft.com/office/drawing/2014/main" id="{E741219C-B0C5-CB09-FDB3-A138DFD8453C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3" y="1482725"/>
            <a:ext cx="2363787" cy="19002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6" name="Picture 10">
            <a:extLst>
              <a:ext uri="{FF2B5EF4-FFF2-40B4-BE49-F238E27FC236}">
                <a16:creationId xmlns:a16="http://schemas.microsoft.com/office/drawing/2014/main" id="{DAA82CFD-8F31-287F-28FB-ADCFDC6B59DB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554163"/>
            <a:ext cx="2316163" cy="1862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8" name="Picture 12">
            <a:extLst>
              <a:ext uri="{FF2B5EF4-FFF2-40B4-BE49-F238E27FC236}">
                <a16:creationId xmlns:a16="http://schemas.microsoft.com/office/drawing/2014/main" id="{9F4E2328-1CD5-3251-4BDB-D22CEE94D574}"/>
              </a:ext>
            </a:extLst>
          </p:cNvPr>
          <p:cNvPicPr>
            <a:picLocks noChangeAspect="1" noChangeArrowheads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97688" y="1511300"/>
            <a:ext cx="2246312" cy="191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50" name="Picture 14">
            <a:extLst>
              <a:ext uri="{FF2B5EF4-FFF2-40B4-BE49-F238E27FC236}">
                <a16:creationId xmlns:a16="http://schemas.microsoft.com/office/drawing/2014/main" id="{1B545C02-DF3A-EDE4-36D1-B4AB6DA81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21163"/>
            <a:ext cx="16922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51" name="Picture 15">
            <a:extLst>
              <a:ext uri="{FF2B5EF4-FFF2-40B4-BE49-F238E27FC236}">
                <a16:creationId xmlns:a16="http://schemas.microsoft.com/office/drawing/2014/main" id="{D98EF76F-F532-D79C-4528-A5FD8961C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292600"/>
            <a:ext cx="1728787" cy="149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52" name="Picture 16">
            <a:extLst>
              <a:ext uri="{FF2B5EF4-FFF2-40B4-BE49-F238E27FC236}">
                <a16:creationId xmlns:a16="http://schemas.microsoft.com/office/drawing/2014/main" id="{2BB15066-3F03-8C51-E952-4E9C3864E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292600"/>
            <a:ext cx="1655762" cy="147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53" name="Picture 17">
            <a:extLst>
              <a:ext uri="{FF2B5EF4-FFF2-40B4-BE49-F238E27FC236}">
                <a16:creationId xmlns:a16="http://schemas.microsoft.com/office/drawing/2014/main" id="{9DBD6AFB-8ECA-6A13-106F-FE563B425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365625"/>
            <a:ext cx="1270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54" name="Rectangle 18">
            <a:extLst>
              <a:ext uri="{FF2B5EF4-FFF2-40B4-BE49-F238E27FC236}">
                <a16:creationId xmlns:a16="http://schemas.microsoft.com/office/drawing/2014/main" id="{E5387104-FF2E-5DCA-5A51-FD4E184A355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3284538"/>
            <a:ext cx="8229600" cy="9652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altLang="en-US" sz="2600">
                <a:latin typeface="Garamond" panose="02020404030301010803" pitchFamily="18" charset="0"/>
              </a:rPr>
              <a:t>[Craizer </a:t>
            </a:r>
            <a:r>
              <a:rPr lang="en-US" altLang="en-US" sz="2600" i="1">
                <a:latin typeface="Garamond" panose="02020404030301010803" pitchFamily="18" charset="0"/>
              </a:rPr>
              <a:t>et al</a:t>
            </a:r>
            <a:r>
              <a:rPr lang="en-US" altLang="en-US" sz="2600">
                <a:latin typeface="Garamond" panose="02020404030301010803" pitchFamily="18" charset="0"/>
              </a:rPr>
              <a:t>., Math Imaging &amp; Vision, 2004]</a:t>
            </a:r>
            <a:endParaRPr lang="en-GB" altLang="en-US" sz="2600">
              <a:latin typeface="Garamond" panose="020204040303010108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CFE987F-7923-160C-725F-45BD7D397B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82321012-9BA2-11C5-3263-5EA99E95C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7A56B5-FAF6-AD46-9D47-377525943E03}" type="slidenum">
              <a:rPr lang="pt-BR" altLang="en-US"/>
              <a:pPr/>
              <a:t>2</a:t>
            </a:fld>
            <a:r>
              <a:rPr lang="pt-BR" altLang="en-US"/>
              <a:t>/21</a:t>
            </a:r>
          </a:p>
        </p:txBody>
      </p:sp>
      <p:sp>
        <p:nvSpPr>
          <p:cNvPr id="227337" name="Rectangle 9">
            <a:extLst>
              <a:ext uri="{FF2B5EF4-FFF2-40B4-BE49-F238E27FC236}">
                <a16:creationId xmlns:a16="http://schemas.microsoft.com/office/drawing/2014/main" id="{2FE2F335-616D-BF2F-8D75-A16216719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Morphological Motion</a:t>
            </a:r>
            <a:r>
              <a:rPr lang="en-US" altLang="en-US"/>
              <a:t>s</a:t>
            </a:r>
            <a:endParaRPr lang="en-GB" altLang="en-US"/>
          </a:p>
        </p:txBody>
      </p:sp>
      <p:pic>
        <p:nvPicPr>
          <p:cNvPr id="227336" name="Picture 8">
            <a:extLst>
              <a:ext uri="{FF2B5EF4-FFF2-40B4-BE49-F238E27FC236}">
                <a16:creationId xmlns:a16="http://schemas.microsoft.com/office/drawing/2014/main" id="{1D4CA70C-7E38-4EC9-8321-477A0933F26B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5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7813" y="1125538"/>
            <a:ext cx="5761037" cy="4835525"/>
          </a:xfrm>
          <a:noFill/>
          <a:ln/>
        </p:spPr>
      </p:pic>
      <p:pic>
        <p:nvPicPr>
          <p:cNvPr id="227339" name="Movienoiseremoval_character.lbl.mpeg">
            <a:hlinkClick r:id="" action="ppaction://media"/>
            <a:extLst>
              <a:ext uri="{FF2B5EF4-FFF2-40B4-BE49-F238E27FC236}">
                <a16:creationId xmlns:a16="http://schemas.microsoft.com/office/drawing/2014/main" id="{3DE2B903-89BF-E8DD-4663-ECD18F26CFB7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557338"/>
            <a:ext cx="3887787" cy="38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7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73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3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2733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B27C74F-DF5C-8AB1-C4FF-139E1B1D25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CFEDE06-E0D6-D0EC-ABD4-860A7F62E9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BE78EE-F465-4743-888C-2979A58CE1D2}" type="slidenum">
              <a:rPr lang="pt-BR" altLang="en-US"/>
              <a:pPr/>
              <a:t>20</a:t>
            </a:fld>
            <a:r>
              <a:rPr lang="pt-BR" altLang="en-US"/>
              <a:t>/21</a:t>
            </a:r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8F1E0ED6-B8D0-8B41-B2FE-968E97A88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Reaction-Diffusion Scale-Space</a:t>
            </a:r>
            <a:endParaRPr lang="en-US" altLang="en-US"/>
          </a:p>
        </p:txBody>
      </p:sp>
      <p:grpSp>
        <p:nvGrpSpPr>
          <p:cNvPr id="144417" name="Group 33">
            <a:extLst>
              <a:ext uri="{FF2B5EF4-FFF2-40B4-BE49-F238E27FC236}">
                <a16:creationId xmlns:a16="http://schemas.microsoft.com/office/drawing/2014/main" id="{18C2FE65-3C3D-99B3-C4F4-4918AF7E84CE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1892300" y="1412875"/>
            <a:ext cx="5357813" cy="385763"/>
            <a:chOff x="2223" y="1700"/>
            <a:chExt cx="3375" cy="243"/>
          </a:xfrm>
        </p:grpSpPr>
        <p:sp>
          <p:nvSpPr>
            <p:cNvPr id="144418" name="Text Box 34">
              <a:extLst>
                <a:ext uri="{FF2B5EF4-FFF2-40B4-BE49-F238E27FC236}">
                  <a16:creationId xmlns:a16="http://schemas.microsoft.com/office/drawing/2014/main" id="{742A6737-8E05-EA5E-BD08-E0DD1C49715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223" y="1716"/>
              <a:ext cx="19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3525" rIns="0" bIns="746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Q</a:t>
              </a:r>
            </a:p>
          </p:txBody>
        </p:sp>
        <p:sp>
          <p:nvSpPr>
            <p:cNvPr id="144419" name="Text Box 35">
              <a:extLst>
                <a:ext uri="{FF2B5EF4-FFF2-40B4-BE49-F238E27FC236}">
                  <a16:creationId xmlns:a16="http://schemas.microsoft.com/office/drawing/2014/main" id="{EC69EA17-D3E4-D011-0663-EC5825A7B03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415" y="1815"/>
              <a:ext cx="73" cy="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51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2100">
                  <a:latin typeface="cmmi7" pitchFamily="34" charset="0"/>
                </a:rPr>
                <a:t>t</a:t>
              </a:r>
            </a:p>
          </p:txBody>
        </p:sp>
        <p:sp>
          <p:nvSpPr>
            <p:cNvPr id="144420" name="Text Box 36">
              <a:extLst>
                <a:ext uri="{FF2B5EF4-FFF2-40B4-BE49-F238E27FC236}">
                  <a16:creationId xmlns:a16="http://schemas.microsoft.com/office/drawing/2014/main" id="{18A0E7F4-EC73-63A2-D6FC-EDB7A3E7B16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00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(</a:t>
              </a:r>
            </a:p>
          </p:txBody>
        </p:sp>
        <p:sp>
          <p:nvSpPr>
            <p:cNvPr id="144421" name="Text Box 37">
              <a:extLst>
                <a:ext uri="{FF2B5EF4-FFF2-40B4-BE49-F238E27FC236}">
                  <a16:creationId xmlns:a16="http://schemas.microsoft.com/office/drawing/2014/main" id="{76251C5D-F9A3-F680-4EB6-68BEC17E372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595" y="1778"/>
              <a:ext cx="114" cy="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51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s</a:t>
              </a:r>
            </a:p>
          </p:txBody>
        </p:sp>
        <p:sp>
          <p:nvSpPr>
            <p:cNvPr id="144422" name="Text Box 38">
              <a:extLst>
                <a:ext uri="{FF2B5EF4-FFF2-40B4-BE49-F238E27FC236}">
                  <a16:creationId xmlns:a16="http://schemas.microsoft.com/office/drawing/2014/main" id="{CDE46555-2CAF-E783-9534-85F1C248F4D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708" y="1857"/>
              <a:ext cx="67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688" rIns="0" bIns="746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;</a:t>
              </a:r>
            </a:p>
          </p:txBody>
        </p:sp>
        <p:sp>
          <p:nvSpPr>
            <p:cNvPr id="144423" name="Text Box 39">
              <a:extLst>
                <a:ext uri="{FF2B5EF4-FFF2-40B4-BE49-F238E27FC236}">
                  <a16:creationId xmlns:a16="http://schemas.microsoft.com/office/drawing/2014/main" id="{05343CB8-32CA-1B4D-085C-883C22A8E58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816" y="1733"/>
              <a:ext cx="88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65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t</a:t>
              </a:r>
            </a:p>
          </p:txBody>
        </p:sp>
        <p:sp>
          <p:nvSpPr>
            <p:cNvPr id="144424" name="Text Box 40">
              <a:extLst>
                <a:ext uri="{FF2B5EF4-FFF2-40B4-BE49-F238E27FC236}">
                  <a16:creationId xmlns:a16="http://schemas.microsoft.com/office/drawing/2014/main" id="{07699F65-780D-4F83-5D78-E96954B3DC8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2904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)</a:t>
              </a:r>
            </a:p>
          </p:txBody>
        </p:sp>
        <p:sp>
          <p:nvSpPr>
            <p:cNvPr id="144425" name="Text Box 41">
              <a:extLst>
                <a:ext uri="{FF2B5EF4-FFF2-40B4-BE49-F238E27FC236}">
                  <a16:creationId xmlns:a16="http://schemas.microsoft.com/office/drawing/2014/main" id="{6D8F0A8A-02B1-0A5F-E95F-C4B11C900DE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066" y="1793"/>
              <a:ext cx="189" cy="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920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=</a:t>
              </a:r>
            </a:p>
          </p:txBody>
        </p:sp>
        <p:sp>
          <p:nvSpPr>
            <p:cNvPr id="144426" name="Text Box 42">
              <a:extLst>
                <a:ext uri="{FF2B5EF4-FFF2-40B4-BE49-F238E27FC236}">
                  <a16:creationId xmlns:a16="http://schemas.microsoft.com/office/drawing/2014/main" id="{4DF9E348-21DB-1166-5202-28FE35042D1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23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(</a:t>
              </a:r>
            </a:p>
          </p:txBody>
        </p:sp>
        <p:sp>
          <p:nvSpPr>
            <p:cNvPr id="144427" name="Text Box 43">
              <a:extLst>
                <a:ext uri="{FF2B5EF4-FFF2-40B4-BE49-F238E27FC236}">
                  <a16:creationId xmlns:a16="http://schemas.microsoft.com/office/drawing/2014/main" id="{A54D91FE-D5B9-308A-24D6-04288666CC5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417" y="1778"/>
              <a:ext cx="155" cy="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51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®</a:t>
              </a:r>
            </a:p>
          </p:txBody>
        </p:sp>
        <p:sp>
          <p:nvSpPr>
            <p:cNvPr id="144428" name="Text Box 44">
              <a:extLst>
                <a:ext uri="{FF2B5EF4-FFF2-40B4-BE49-F238E27FC236}">
                  <a16:creationId xmlns:a16="http://schemas.microsoft.com/office/drawing/2014/main" id="{F9B52748-2A31-CFD5-780B-14FAAF8786F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627" y="1741"/>
              <a:ext cx="189" cy="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23838" rIns="0" bIns="317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+</a:t>
              </a:r>
            </a:p>
          </p:txBody>
        </p:sp>
        <p:sp>
          <p:nvSpPr>
            <p:cNvPr id="144429" name="Text Box 45">
              <a:extLst>
                <a:ext uri="{FF2B5EF4-FFF2-40B4-BE49-F238E27FC236}">
                  <a16:creationId xmlns:a16="http://schemas.microsoft.com/office/drawing/2014/main" id="{B0B33FA0-7AAF-AAF2-7373-3FB3F1213AE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70" y="1714"/>
              <a:ext cx="137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6700" rIns="0" bIns="746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¯</a:t>
              </a:r>
            </a:p>
          </p:txBody>
        </p:sp>
        <p:sp>
          <p:nvSpPr>
            <p:cNvPr id="144430" name="Text Box 46">
              <a:extLst>
                <a:ext uri="{FF2B5EF4-FFF2-40B4-BE49-F238E27FC236}">
                  <a16:creationId xmlns:a16="http://schemas.microsoft.com/office/drawing/2014/main" id="{3CA1D442-AA4F-14AA-A705-2C1B5C279B7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20" y="1716"/>
              <a:ext cx="206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3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K</a:t>
              </a:r>
            </a:p>
          </p:txBody>
        </p:sp>
        <p:sp>
          <p:nvSpPr>
            <p:cNvPr id="144431" name="Text Box 47">
              <a:extLst>
                <a:ext uri="{FF2B5EF4-FFF2-40B4-BE49-F238E27FC236}">
                  <a16:creationId xmlns:a16="http://schemas.microsoft.com/office/drawing/2014/main" id="{7A4205B5-8E9B-CC61-D80D-4E1481C2A4D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44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(</a:t>
              </a:r>
            </a:p>
          </p:txBody>
        </p:sp>
        <p:sp>
          <p:nvSpPr>
            <p:cNvPr id="144432" name="Text Box 48">
              <a:extLst>
                <a:ext uri="{FF2B5EF4-FFF2-40B4-BE49-F238E27FC236}">
                  <a16:creationId xmlns:a16="http://schemas.microsoft.com/office/drawing/2014/main" id="{733D9B39-62E1-9588-1528-2012AA29B3B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339" y="1778"/>
              <a:ext cx="114" cy="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51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s</a:t>
              </a:r>
            </a:p>
          </p:txBody>
        </p:sp>
        <p:sp>
          <p:nvSpPr>
            <p:cNvPr id="144433" name="Text Box 49">
              <a:extLst>
                <a:ext uri="{FF2B5EF4-FFF2-40B4-BE49-F238E27FC236}">
                  <a16:creationId xmlns:a16="http://schemas.microsoft.com/office/drawing/2014/main" id="{D7E0C4E9-CD0A-08FE-B8B5-AD7C56FC151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453" y="1857"/>
              <a:ext cx="67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688" rIns="0" bIns="746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;</a:t>
              </a:r>
            </a:p>
          </p:txBody>
        </p:sp>
        <p:sp>
          <p:nvSpPr>
            <p:cNvPr id="144434" name="Text Box 50">
              <a:extLst>
                <a:ext uri="{FF2B5EF4-FFF2-40B4-BE49-F238E27FC236}">
                  <a16:creationId xmlns:a16="http://schemas.microsoft.com/office/drawing/2014/main" id="{714AC104-D825-CF3D-7BA7-6D3BBC88C6C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60" y="1733"/>
              <a:ext cx="88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65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t</a:t>
              </a:r>
            </a:p>
          </p:txBody>
        </p:sp>
        <p:sp>
          <p:nvSpPr>
            <p:cNvPr id="144435" name="Text Box 51">
              <a:extLst>
                <a:ext uri="{FF2B5EF4-FFF2-40B4-BE49-F238E27FC236}">
                  <a16:creationId xmlns:a16="http://schemas.microsoft.com/office/drawing/2014/main" id="{9EA7E430-1FD3-5196-A52D-C2445A31349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648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)</a:t>
              </a:r>
            </a:p>
          </p:txBody>
        </p:sp>
        <p:sp>
          <p:nvSpPr>
            <p:cNvPr id="144436" name="Text Box 52">
              <a:extLst>
                <a:ext uri="{FF2B5EF4-FFF2-40B4-BE49-F238E27FC236}">
                  <a16:creationId xmlns:a16="http://schemas.microsoft.com/office/drawing/2014/main" id="{0A9A9FCC-30AB-354C-B420-C698227A2FB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743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)</a:t>
              </a:r>
            </a:p>
          </p:txBody>
        </p:sp>
        <p:sp>
          <p:nvSpPr>
            <p:cNvPr id="144437" name="Text Box 53">
              <a:extLst>
                <a:ext uri="{FF2B5EF4-FFF2-40B4-BE49-F238E27FC236}">
                  <a16:creationId xmlns:a16="http://schemas.microsoft.com/office/drawing/2014/main" id="{808E5FB6-D902-5C0C-E86E-F1286BED08D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878" y="1716"/>
              <a:ext cx="195" cy="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35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N</a:t>
              </a:r>
            </a:p>
          </p:txBody>
        </p:sp>
        <p:sp>
          <p:nvSpPr>
            <p:cNvPr id="144438" name="Text Box 54">
              <a:extLst>
                <a:ext uri="{FF2B5EF4-FFF2-40B4-BE49-F238E27FC236}">
                  <a16:creationId xmlns:a16="http://schemas.microsoft.com/office/drawing/2014/main" id="{C3CE3748-0500-A16D-6D4D-99B98350FBD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099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(</a:t>
              </a:r>
            </a:p>
          </p:txBody>
        </p:sp>
        <p:sp>
          <p:nvSpPr>
            <p:cNvPr id="144439" name="Text Box 55">
              <a:extLst>
                <a:ext uri="{FF2B5EF4-FFF2-40B4-BE49-F238E27FC236}">
                  <a16:creationId xmlns:a16="http://schemas.microsoft.com/office/drawing/2014/main" id="{90BD232A-86C4-1A11-ED0B-0F1087D31BF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194" y="1778"/>
              <a:ext cx="114" cy="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6510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s</a:t>
              </a:r>
            </a:p>
          </p:txBody>
        </p:sp>
        <p:sp>
          <p:nvSpPr>
            <p:cNvPr id="144440" name="Text Box 56">
              <a:extLst>
                <a:ext uri="{FF2B5EF4-FFF2-40B4-BE49-F238E27FC236}">
                  <a16:creationId xmlns:a16="http://schemas.microsoft.com/office/drawing/2014/main" id="{5CDDF7E0-2A46-5888-7859-B229EAE467C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08" y="1857"/>
              <a:ext cx="67" cy="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9688" rIns="0" bIns="7461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;</a:t>
              </a:r>
            </a:p>
          </p:txBody>
        </p:sp>
        <p:sp>
          <p:nvSpPr>
            <p:cNvPr id="144441" name="Text Box 57">
              <a:extLst>
                <a:ext uri="{FF2B5EF4-FFF2-40B4-BE49-F238E27FC236}">
                  <a16:creationId xmlns:a16="http://schemas.microsoft.com/office/drawing/2014/main" id="{C36E8311-B051-428E-A921-82CDAE863E2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16" y="1733"/>
              <a:ext cx="88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3653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mi10" pitchFamily="34" charset="0"/>
                </a:rPr>
                <a:t>t</a:t>
              </a:r>
            </a:p>
          </p:txBody>
        </p:sp>
        <p:sp>
          <p:nvSpPr>
            <p:cNvPr id="144442" name="Text Box 58">
              <a:extLst>
                <a:ext uri="{FF2B5EF4-FFF2-40B4-BE49-F238E27FC236}">
                  <a16:creationId xmlns:a16="http://schemas.microsoft.com/office/drawing/2014/main" id="{05B25357-5A21-524A-CAD8-3BFA1258AD5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503" y="1700"/>
              <a:ext cx="94" cy="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88925" rIns="0" bIns="952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000">
                  <a:latin typeface="cmr10" pitchFamily="34" charset="0"/>
                </a:rPr>
                <a:t>)</a:t>
              </a:r>
            </a:p>
          </p:txBody>
        </p:sp>
        <p:sp>
          <p:nvSpPr>
            <p:cNvPr id="144443" name="Rectangle 59">
              <a:extLst>
                <a:ext uri="{FF2B5EF4-FFF2-40B4-BE49-F238E27FC236}">
                  <a16:creationId xmlns:a16="http://schemas.microsoft.com/office/drawing/2014/main" id="{50A631B6-1AEE-67A2-B56B-C3EFF864D7C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23" y="1700"/>
              <a:ext cx="3375" cy="24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44444" name="Picture 60">
            <a:extLst>
              <a:ext uri="{FF2B5EF4-FFF2-40B4-BE49-F238E27FC236}">
                <a16:creationId xmlns:a16="http://schemas.microsoft.com/office/drawing/2014/main" id="{85F86708-45F5-BF39-7D61-C67E87760E7B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0975" y="1938338"/>
            <a:ext cx="6242050" cy="417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B28AAD9-9DAB-B96D-2E0D-93F79CE8D3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1E59762-8C37-A87F-99B5-FFBAC35E3D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1736A-B5DD-024C-833E-47D50175F340}" type="slidenum">
              <a:rPr lang="pt-BR" altLang="en-US"/>
              <a:pPr/>
              <a:t>21</a:t>
            </a:fld>
            <a:r>
              <a:rPr lang="pt-BR" altLang="en-US"/>
              <a:t>/21</a:t>
            </a:r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4C42193D-CC0C-A9F0-2B3C-943C12DE1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Future works: </a:t>
            </a:r>
            <a:r>
              <a:rPr lang="en-GB" altLang="en-US"/>
              <a:t>3D</a:t>
            </a:r>
            <a:r>
              <a:rPr lang="en-US" altLang="en-US"/>
              <a:t>?</a:t>
            </a:r>
          </a:p>
        </p:txBody>
      </p:sp>
      <p:pic>
        <p:nvPicPr>
          <p:cNvPr id="124932" name="Picture 4">
            <a:extLst>
              <a:ext uri="{FF2B5EF4-FFF2-40B4-BE49-F238E27FC236}">
                <a16:creationId xmlns:a16="http://schemas.microsoft.com/office/drawing/2014/main" id="{7E236DDB-4C1A-E55D-F410-4F7E3B8B1395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1"/>
          <a:stretch>
            <a:fillRect/>
          </a:stretch>
        </p:blipFill>
        <p:spPr>
          <a:xfrm>
            <a:off x="2057400" y="1371600"/>
            <a:ext cx="5114925" cy="4170363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>
            <a:extLst>
              <a:ext uri="{FF2B5EF4-FFF2-40B4-BE49-F238E27FC236}">
                <a16:creationId xmlns:a16="http://schemas.microsoft.com/office/drawing/2014/main" id="{AD5A9B8F-3808-9AC1-302B-E52E3C9F6F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Thank you!</a:t>
            </a:r>
            <a:endParaRPr lang="en-GB" altLang="en-US"/>
          </a:p>
        </p:txBody>
      </p:sp>
      <p:pic>
        <p:nvPicPr>
          <p:cNvPr id="243717" name="world.mpg">
            <a:hlinkClick r:id="" action="ppaction://media"/>
            <a:extLst>
              <a:ext uri="{FF2B5EF4-FFF2-40B4-BE49-F238E27FC236}">
                <a16:creationId xmlns:a16="http://schemas.microsoft.com/office/drawing/2014/main" id="{BD7B4995-A0BE-CC0A-AF21-0762230BAB97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16113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41" fill="hold"/>
                                        <p:tgtEl>
                                          <p:spTgt spid="2437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37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37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437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71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CFDBAF9-FD90-28B6-9A92-013740AF8D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C4C4AEA-018E-4405-C50A-F56DF1763C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2A3DEA-BC8C-F542-A231-4568E6F367C0}" type="slidenum">
              <a:rPr lang="pt-BR" altLang="en-US"/>
              <a:pPr/>
              <a:t>3</a:t>
            </a:fld>
            <a:r>
              <a:rPr lang="pt-BR" altLang="en-US"/>
              <a:t>/21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31E3B252-B3EA-666E-FC16-9425264855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Expected Properties of Motion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0C078BEE-9B6F-983C-91BA-0F7E032EFB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>
                <a:latin typeface="Garamond" panose="02020404030301010803" pitchFamily="18" charset="0"/>
              </a:rPr>
              <a:t>No self-intersection</a:t>
            </a:r>
          </a:p>
          <a:p>
            <a:r>
              <a:rPr lang="en-GB" altLang="en-US">
                <a:latin typeface="Garamond" panose="02020404030301010803" pitchFamily="18" charset="0"/>
              </a:rPr>
              <a:t>No singularities</a:t>
            </a:r>
          </a:p>
          <a:p>
            <a:r>
              <a:rPr lang="en-GB" altLang="en-US">
                <a:latin typeface="Garamond" panose="02020404030301010803" pitchFamily="18" charset="0"/>
              </a:rPr>
              <a:t>No disconnection</a:t>
            </a:r>
          </a:p>
          <a:p>
            <a:r>
              <a:rPr lang="en-GB" altLang="en-US">
                <a:latin typeface="Garamond" panose="02020404030301010803" pitchFamily="18" charset="0"/>
              </a:rPr>
              <a:t>Convexification</a:t>
            </a:r>
          </a:p>
          <a:p>
            <a:r>
              <a:rPr lang="en-GB" altLang="en-US">
                <a:latin typeface="Garamond" panose="02020404030301010803" pitchFamily="18" charset="0"/>
              </a:rPr>
              <a:t>Simplification</a:t>
            </a:r>
          </a:p>
        </p:txBody>
      </p:sp>
      <p:pic>
        <p:nvPicPr>
          <p:cNvPr id="123912" name="Moviecurvcollapse.mpeg">
            <a:hlinkClick r:id="" action="ppaction://media"/>
            <a:extLst>
              <a:ext uri="{FF2B5EF4-FFF2-40B4-BE49-F238E27FC236}">
                <a16:creationId xmlns:a16="http://schemas.microsoft.com/office/drawing/2014/main" id="{94522117-4041-F9A5-CA23-0AFB2BA0F498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44675"/>
            <a:ext cx="2851150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15" name="Rectangle 11">
            <a:extLst>
              <a:ext uri="{FF2B5EF4-FFF2-40B4-BE49-F238E27FC236}">
                <a16:creationId xmlns:a16="http://schemas.microsoft.com/office/drawing/2014/main" id="{C7B8ABA1-F24E-D0E2-CB50-3668F8611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5300663"/>
            <a:ext cx="41751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1pPr>
            <a:lvl2pPr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2pPr>
            <a:lvl3pPr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3pPr>
            <a:lvl4pPr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4pPr>
            <a:lvl5pPr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GB" altLang="en-US">
                <a:solidFill>
                  <a:srgbClr val="FF3300"/>
                </a:solidFill>
              </a:rPr>
              <a:t>Curvature 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39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39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912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3912"/>
                </p:tgtEl>
              </p:cMediaNode>
            </p:video>
          </p:childTnLst>
        </p:cTn>
      </p:par>
    </p:tnLst>
    <p:bldLst>
      <p:bldP spid="1239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BB3415A-B525-EC3B-1267-8A00CF659C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A357F55-DC73-FE4B-5098-25E42CFD82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493889-B56B-BE46-9D90-7A50F9DC7370}" type="slidenum">
              <a:rPr lang="pt-BR" altLang="en-US"/>
              <a:pPr/>
              <a:t>4</a:t>
            </a:fld>
            <a:r>
              <a:rPr lang="pt-BR" altLang="en-US"/>
              <a:t>/21</a:t>
            </a:r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CCFD9132-9070-7415-5480-AA42E79D26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Curvature Motion</a:t>
            </a:r>
          </a:p>
        </p:txBody>
      </p:sp>
      <p:pic>
        <p:nvPicPr>
          <p:cNvPr id="147504" name="Picture 48">
            <a:extLst>
              <a:ext uri="{FF2B5EF4-FFF2-40B4-BE49-F238E27FC236}">
                <a16:creationId xmlns:a16="http://schemas.microsoft.com/office/drawing/2014/main" id="{56FC15D8-6D78-783E-711C-908F766C91C5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3500438"/>
            <a:ext cx="7848600" cy="163195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47585" name="Group 129">
            <a:extLst>
              <a:ext uri="{FF2B5EF4-FFF2-40B4-BE49-F238E27FC236}">
                <a16:creationId xmlns:a16="http://schemas.microsoft.com/office/drawing/2014/main" id="{C8F5D154-FB09-8D3B-9F0D-1AA7A753E4DA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 bwMode="auto">
          <a:xfrm>
            <a:off x="1476375" y="1989138"/>
            <a:ext cx="6626225" cy="835025"/>
            <a:chOff x="3387" y="2409"/>
            <a:chExt cx="4174" cy="526"/>
          </a:xfrm>
        </p:grpSpPr>
        <p:sp>
          <p:nvSpPr>
            <p:cNvPr id="147586" name="Text Box 130">
              <a:extLst>
                <a:ext uri="{FF2B5EF4-FFF2-40B4-BE49-F238E27FC236}">
                  <a16:creationId xmlns:a16="http://schemas.microsoft.com/office/drawing/2014/main" id="{7FA415DC-A1E1-ECED-FC1D-947503F68E1D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387" y="2424"/>
              <a:ext cx="166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984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@</a:t>
              </a:r>
            </a:p>
          </p:txBody>
        </p:sp>
        <p:sp>
          <p:nvSpPr>
            <p:cNvPr id="147587" name="Text Box 131">
              <a:extLst>
                <a:ext uri="{FF2B5EF4-FFF2-40B4-BE49-F238E27FC236}">
                  <a16:creationId xmlns:a16="http://schemas.microsoft.com/office/drawing/2014/main" id="{7E32F7C6-FB9D-8EFC-CF94-3D410478563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569" y="2427"/>
              <a:ext cx="244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93688" rIns="0" bIns="825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Q</a:t>
              </a:r>
            </a:p>
          </p:txBody>
        </p:sp>
        <p:sp>
          <p:nvSpPr>
            <p:cNvPr id="147588" name="Text Box 132">
              <a:extLst>
                <a:ext uri="{FF2B5EF4-FFF2-40B4-BE49-F238E27FC236}">
                  <a16:creationId xmlns:a16="http://schemas.microsoft.com/office/drawing/2014/main" id="{8136C257-10D2-3552-BAA0-CE3238D4945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13" y="2409"/>
              <a:ext cx="121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22262" rIns="0" bIns="1063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r7" pitchFamily="34" charset="0"/>
                </a:rPr>
                <a:t>(</a:t>
              </a:r>
            </a:p>
          </p:txBody>
        </p:sp>
        <p:sp>
          <p:nvSpPr>
            <p:cNvPr id="147589" name="Text Box 133">
              <a:extLst>
                <a:ext uri="{FF2B5EF4-FFF2-40B4-BE49-F238E27FC236}">
                  <a16:creationId xmlns:a16="http://schemas.microsoft.com/office/drawing/2014/main" id="{2870EFD6-46CB-1A38-69D0-6951D7C85C57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35" y="2496"/>
              <a:ext cx="146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1841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s</a:t>
              </a:r>
            </a:p>
          </p:txBody>
        </p:sp>
        <p:sp>
          <p:nvSpPr>
            <p:cNvPr id="147590" name="Text Box 134">
              <a:extLst>
                <a:ext uri="{FF2B5EF4-FFF2-40B4-BE49-F238E27FC236}">
                  <a16:creationId xmlns:a16="http://schemas.microsoft.com/office/drawing/2014/main" id="{35DA27D8-E661-9DA4-07B6-1B08FA9CA9A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081" y="2581"/>
              <a:ext cx="92" cy="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9212" rIns="0" bIns="8255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;</a:t>
              </a:r>
            </a:p>
          </p:txBody>
        </p:sp>
        <p:sp>
          <p:nvSpPr>
            <p:cNvPr id="147591" name="Text Box 135">
              <a:extLst>
                <a:ext uri="{FF2B5EF4-FFF2-40B4-BE49-F238E27FC236}">
                  <a16:creationId xmlns:a16="http://schemas.microsoft.com/office/drawing/2014/main" id="{0ED27460-739A-595B-6517-73DFECF56C2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173" y="2445"/>
              <a:ext cx="117" cy="1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51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t</a:t>
              </a:r>
            </a:p>
          </p:txBody>
        </p:sp>
        <p:sp>
          <p:nvSpPr>
            <p:cNvPr id="147592" name="Text Box 136">
              <a:extLst>
                <a:ext uri="{FF2B5EF4-FFF2-40B4-BE49-F238E27FC236}">
                  <a16:creationId xmlns:a16="http://schemas.microsoft.com/office/drawing/2014/main" id="{FC7E1DB3-6DCF-A6D9-2D3C-B91107FE40A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291" y="2409"/>
              <a:ext cx="121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22262" rIns="0" bIns="1063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r7" pitchFamily="34" charset="0"/>
                </a:rPr>
                <a:t>)</a:t>
              </a:r>
            </a:p>
          </p:txBody>
        </p:sp>
        <p:sp>
          <p:nvSpPr>
            <p:cNvPr id="147593" name="Line 137">
              <a:extLst>
                <a:ext uri="{FF2B5EF4-FFF2-40B4-BE49-F238E27FC236}">
                  <a16:creationId xmlns:a16="http://schemas.microsoft.com/office/drawing/2014/main" id="{C46F2A48-8B1A-D887-41F3-F3D3E00967E7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387" y="2704"/>
              <a:ext cx="1025" cy="0"/>
            </a:xfrm>
            <a:prstGeom prst="line">
              <a:avLst/>
            </a:prstGeom>
            <a:noFill/>
            <a:ln w="24641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594" name="Text Box 138">
              <a:extLst>
                <a:ext uri="{FF2B5EF4-FFF2-40B4-BE49-F238E27FC236}">
                  <a16:creationId xmlns:a16="http://schemas.microsoft.com/office/drawing/2014/main" id="{B652EFFE-B478-7E69-3998-A22C91B5CDDE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749" y="2747"/>
              <a:ext cx="166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98450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@</a:t>
              </a:r>
            </a:p>
          </p:txBody>
        </p:sp>
        <p:sp>
          <p:nvSpPr>
            <p:cNvPr id="147595" name="Text Box 139">
              <a:extLst>
                <a:ext uri="{FF2B5EF4-FFF2-40B4-BE49-F238E27FC236}">
                  <a16:creationId xmlns:a16="http://schemas.microsoft.com/office/drawing/2014/main" id="{40E30B14-8641-0A95-FB14-C7D9929AB28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32" y="2768"/>
              <a:ext cx="117" cy="1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51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3400">
                  <a:latin typeface="cmmi7" pitchFamily="34" charset="0"/>
                </a:rPr>
                <a:t>t</a:t>
              </a:r>
            </a:p>
          </p:txBody>
        </p:sp>
        <p:sp>
          <p:nvSpPr>
            <p:cNvPr id="147596" name="Text Box 140">
              <a:extLst>
                <a:ext uri="{FF2B5EF4-FFF2-40B4-BE49-F238E27FC236}">
                  <a16:creationId xmlns:a16="http://schemas.microsoft.com/office/drawing/2014/main" id="{BA850B03-8120-1BCC-5BEB-C7E242B0B59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66" y="2659"/>
              <a:ext cx="302" cy="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063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r10" pitchFamily="34" charset="0"/>
                </a:rPr>
                <a:t>=</a:t>
              </a:r>
            </a:p>
          </p:txBody>
        </p:sp>
        <p:sp>
          <p:nvSpPr>
            <p:cNvPr id="147597" name="Text Box 141">
              <a:extLst>
                <a:ext uri="{FF2B5EF4-FFF2-40B4-BE49-F238E27FC236}">
                  <a16:creationId xmlns:a16="http://schemas.microsoft.com/office/drawing/2014/main" id="{651F3DCC-FD15-7762-E6FC-D98ADF7E5C9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976" y="2536"/>
              <a:ext cx="330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206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K</a:t>
              </a:r>
            </a:p>
          </p:txBody>
        </p:sp>
        <p:sp>
          <p:nvSpPr>
            <p:cNvPr id="147598" name="Text Box 142">
              <a:extLst>
                <a:ext uri="{FF2B5EF4-FFF2-40B4-BE49-F238E27FC236}">
                  <a16:creationId xmlns:a16="http://schemas.microsoft.com/office/drawing/2014/main" id="{69B11E86-4789-10F7-9040-1A591AFC578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333" y="2510"/>
              <a:ext cx="15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61962" rIns="0" bIns="1539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r10" pitchFamily="34" charset="0"/>
                </a:rPr>
                <a:t>(</a:t>
              </a:r>
            </a:p>
          </p:txBody>
        </p:sp>
        <p:sp>
          <p:nvSpPr>
            <p:cNvPr id="147599" name="Text Box 143">
              <a:extLst>
                <a:ext uri="{FF2B5EF4-FFF2-40B4-BE49-F238E27FC236}">
                  <a16:creationId xmlns:a16="http://schemas.microsoft.com/office/drawing/2014/main" id="{AF2C0EDE-ED7A-48B2-2662-994C2E76ABEB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484" y="2634"/>
              <a:ext cx="182" cy="1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51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s</a:t>
              </a:r>
            </a:p>
          </p:txBody>
        </p:sp>
        <p:sp>
          <p:nvSpPr>
            <p:cNvPr id="147600" name="Text Box 144">
              <a:extLst>
                <a:ext uri="{FF2B5EF4-FFF2-40B4-BE49-F238E27FC236}">
                  <a16:creationId xmlns:a16="http://schemas.microsoft.com/office/drawing/2014/main" id="{AE9EDFD2-B01F-EA1C-F3CB-3A8F3F04994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666" y="2761"/>
              <a:ext cx="10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3500" rIns="0" bIns="1190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;</a:t>
              </a:r>
            </a:p>
          </p:txBody>
        </p:sp>
        <p:sp>
          <p:nvSpPr>
            <p:cNvPr id="147601" name="Text Box 145">
              <a:extLst>
                <a:ext uri="{FF2B5EF4-FFF2-40B4-BE49-F238E27FC236}">
                  <a16:creationId xmlns:a16="http://schemas.microsoft.com/office/drawing/2014/main" id="{2C304F7A-5FA1-F194-B6DE-43C218B458E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39" y="2563"/>
              <a:ext cx="140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778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t</a:t>
              </a:r>
            </a:p>
          </p:txBody>
        </p:sp>
        <p:sp>
          <p:nvSpPr>
            <p:cNvPr id="147602" name="Text Box 146">
              <a:extLst>
                <a:ext uri="{FF2B5EF4-FFF2-40B4-BE49-F238E27FC236}">
                  <a16:creationId xmlns:a16="http://schemas.microsoft.com/office/drawing/2014/main" id="{CE1B7CD6-ADFF-1D3B-C5DF-A8FD48F2808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979" y="2510"/>
              <a:ext cx="15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61962" rIns="0" bIns="1539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r10" pitchFamily="34" charset="0"/>
                </a:rPr>
                <a:t>)</a:t>
              </a:r>
            </a:p>
          </p:txBody>
        </p:sp>
        <p:sp>
          <p:nvSpPr>
            <p:cNvPr id="147603" name="Text Box 147">
              <a:extLst>
                <a:ext uri="{FF2B5EF4-FFF2-40B4-BE49-F238E27FC236}">
                  <a16:creationId xmlns:a16="http://schemas.microsoft.com/office/drawing/2014/main" id="{1E781AE8-3882-3491-6897-91DC8FDF7F8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216" y="2629"/>
              <a:ext cx="108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063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sy10" pitchFamily="34" charset="0"/>
                </a:rPr>
                <a:t>¢</a:t>
              </a:r>
            </a:p>
          </p:txBody>
        </p:sp>
        <p:sp>
          <p:nvSpPr>
            <p:cNvPr id="147604" name="Text Box 148">
              <a:extLst>
                <a:ext uri="{FF2B5EF4-FFF2-40B4-BE49-F238E27FC236}">
                  <a16:creationId xmlns:a16="http://schemas.microsoft.com/office/drawing/2014/main" id="{BB7564C5-7579-A19C-104E-796EC9F39FB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410" y="2536"/>
              <a:ext cx="312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20688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N</a:t>
              </a:r>
            </a:p>
          </p:txBody>
        </p:sp>
        <p:sp>
          <p:nvSpPr>
            <p:cNvPr id="147605" name="Text Box 149">
              <a:extLst>
                <a:ext uri="{FF2B5EF4-FFF2-40B4-BE49-F238E27FC236}">
                  <a16:creationId xmlns:a16="http://schemas.microsoft.com/office/drawing/2014/main" id="{2D7AF4CB-FC3E-25A9-679A-4E4F6E9CB3C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764" y="2510"/>
              <a:ext cx="15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61962" rIns="0" bIns="1539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r10" pitchFamily="34" charset="0"/>
                </a:rPr>
                <a:t>(</a:t>
              </a:r>
            </a:p>
          </p:txBody>
        </p:sp>
        <p:sp>
          <p:nvSpPr>
            <p:cNvPr id="147606" name="Text Box 150">
              <a:extLst>
                <a:ext uri="{FF2B5EF4-FFF2-40B4-BE49-F238E27FC236}">
                  <a16:creationId xmlns:a16="http://schemas.microsoft.com/office/drawing/2014/main" id="{67DA46B1-E3AE-4530-82A0-E448EB206C1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6915" y="2634"/>
              <a:ext cx="182" cy="1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265112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s</a:t>
              </a:r>
            </a:p>
          </p:txBody>
        </p:sp>
        <p:sp>
          <p:nvSpPr>
            <p:cNvPr id="147607" name="Text Box 151">
              <a:extLst>
                <a:ext uri="{FF2B5EF4-FFF2-40B4-BE49-F238E27FC236}">
                  <a16:creationId xmlns:a16="http://schemas.microsoft.com/office/drawing/2014/main" id="{5988F07A-F369-DCC6-8F09-A5584BEC2A63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097" y="2761"/>
              <a:ext cx="10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63500" rIns="0" bIns="119062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;</a:t>
              </a:r>
            </a:p>
          </p:txBody>
        </p:sp>
        <p:sp>
          <p:nvSpPr>
            <p:cNvPr id="147608" name="Text Box 152">
              <a:extLst>
                <a:ext uri="{FF2B5EF4-FFF2-40B4-BE49-F238E27FC236}">
                  <a16:creationId xmlns:a16="http://schemas.microsoft.com/office/drawing/2014/main" id="{AAE75001-9A04-0BF0-B360-0BC333E376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269" y="2563"/>
              <a:ext cx="140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77825" rIns="0" bIns="0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mi10" pitchFamily="34" charset="0"/>
                </a:rPr>
                <a:t>t</a:t>
              </a:r>
            </a:p>
          </p:txBody>
        </p:sp>
        <p:sp>
          <p:nvSpPr>
            <p:cNvPr id="147609" name="Text Box 153">
              <a:extLst>
                <a:ext uri="{FF2B5EF4-FFF2-40B4-BE49-F238E27FC236}">
                  <a16:creationId xmlns:a16="http://schemas.microsoft.com/office/drawing/2014/main" id="{C3F3EE5C-1C06-58C0-3A89-32C64357929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409" y="2510"/>
              <a:ext cx="15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461962" rIns="0" bIns="153988" anchor="b"/>
            <a:lstStyle/>
            <a:p>
              <a:pPr eaLnBrk="0" hangingPunct="0">
                <a:lnSpc>
                  <a:spcPct val="300000"/>
                </a:lnSpc>
              </a:pPr>
              <a:r>
                <a:rPr lang="pt-BR" altLang="en-US" sz="4900">
                  <a:latin typeface="cmr10" pitchFamily="34" charset="0"/>
                </a:rPr>
                <a:t>)</a:t>
              </a:r>
            </a:p>
          </p:txBody>
        </p:sp>
        <p:sp>
          <p:nvSpPr>
            <p:cNvPr id="147610" name="Rectangle 154">
              <a:extLst>
                <a:ext uri="{FF2B5EF4-FFF2-40B4-BE49-F238E27FC236}">
                  <a16:creationId xmlns:a16="http://schemas.microsoft.com/office/drawing/2014/main" id="{D29498ED-B2C3-F927-DD8E-9F96E76A1A3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387" y="2409"/>
              <a:ext cx="4174" cy="52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7073201-B5CB-4810-4EC7-66F3B922B6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AC5B51E-685F-9445-6F7E-A34C915805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C4EF2F-A7D2-B642-9828-FF26F4B5479F}" type="slidenum">
              <a:rPr lang="pt-BR" altLang="en-US"/>
              <a:pPr/>
              <a:t>5</a:t>
            </a:fld>
            <a:r>
              <a:rPr lang="pt-BR" altLang="en-US"/>
              <a:t>/21</a:t>
            </a:r>
          </a:p>
        </p:txBody>
      </p:sp>
      <p:sp>
        <p:nvSpPr>
          <p:cNvPr id="235522" name="Rectangle 2">
            <a:extLst>
              <a:ext uri="{FF2B5EF4-FFF2-40B4-BE49-F238E27FC236}">
                <a16:creationId xmlns:a16="http://schemas.microsoft.com/office/drawing/2014/main" id="{2CDCE86F-6EB9-9144-118F-316484E33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Union of Balls</a:t>
            </a:r>
          </a:p>
        </p:txBody>
      </p:sp>
      <p:sp>
        <p:nvSpPr>
          <p:cNvPr id="235523" name="Rectangle 3">
            <a:extLst>
              <a:ext uri="{FF2B5EF4-FFF2-40B4-BE49-F238E27FC236}">
                <a16:creationId xmlns:a16="http://schemas.microsoft.com/office/drawing/2014/main" id="{8B39C90D-4C25-6AB6-3E0A-CD7E16ED93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8291513" cy="4862512"/>
          </a:xfrm>
        </p:spPr>
        <p:txBody>
          <a:bodyPr/>
          <a:lstStyle/>
          <a:p>
            <a:r>
              <a:rPr lang="en-GB" altLang="en-US">
                <a:latin typeface="Garamond" panose="02020404030301010803" pitchFamily="18" charset="0"/>
              </a:rPr>
              <a:t>Original model</a:t>
            </a:r>
            <a:br>
              <a:rPr lang="en-GB" altLang="en-US">
                <a:latin typeface="Garamond" panose="02020404030301010803" pitchFamily="18" charset="0"/>
              </a:rPr>
            </a:br>
            <a:endParaRPr lang="en-GB" altLang="en-US">
              <a:latin typeface="Garamond" panose="02020404030301010803" pitchFamily="18" charset="0"/>
            </a:endParaRPr>
          </a:p>
          <a:p>
            <a:r>
              <a:rPr lang="en-GB" altLang="en-US">
                <a:latin typeface="Garamond" panose="02020404030301010803" pitchFamily="18" charset="0"/>
              </a:rPr>
              <a:t>Modelling and approximation</a:t>
            </a:r>
          </a:p>
          <a:p>
            <a:endParaRPr lang="en-GB" altLang="en-US">
              <a:latin typeface="Garamond" panose="02020404030301010803" pitchFamily="18" charset="0"/>
            </a:endParaRPr>
          </a:p>
          <a:p>
            <a:endParaRPr lang="en-GB" altLang="en-US">
              <a:latin typeface="Garamond" panose="02020404030301010803" pitchFamily="18" charset="0"/>
            </a:endParaRPr>
          </a:p>
          <a:p>
            <a:endParaRPr lang="en-GB" altLang="en-US">
              <a:latin typeface="Garamond" panose="02020404030301010803" pitchFamily="18" charset="0"/>
            </a:endParaRPr>
          </a:p>
          <a:p>
            <a:r>
              <a:rPr lang="en-GB" altLang="en-US">
                <a:latin typeface="Garamond" panose="02020404030301010803" pitchFamily="18" charset="0"/>
              </a:rPr>
              <a:t>Curve discretisation</a:t>
            </a:r>
            <a:br>
              <a:rPr lang="en-US" altLang="en-US">
                <a:latin typeface="Garamond" panose="02020404030301010803" pitchFamily="18" charset="0"/>
              </a:rPr>
            </a:br>
            <a:r>
              <a:rPr lang="en-US" altLang="en-US">
                <a:latin typeface="Garamond" panose="02020404030301010803" pitchFamily="18" charset="0"/>
              </a:rPr>
              <a:t>(</a:t>
            </a:r>
            <a:r>
              <a:rPr lang="en-US" altLang="en-US">
                <a:solidFill>
                  <a:srgbClr val="FF3300"/>
                </a:solidFill>
                <a:latin typeface="Garamond" panose="02020404030301010803" pitchFamily="18" charset="0"/>
              </a:rPr>
              <a:t>medial axis</a:t>
            </a:r>
            <a:r>
              <a:rPr lang="en-US" altLang="en-US">
                <a:latin typeface="Garamond" panose="02020404030301010803" pitchFamily="18" charset="0"/>
              </a:rPr>
              <a:t>)</a:t>
            </a:r>
            <a:endParaRPr lang="en-GB" altLang="en-US">
              <a:latin typeface="Garamond" panose="02020404030301010803" pitchFamily="18" charset="0"/>
            </a:endParaRPr>
          </a:p>
        </p:txBody>
      </p:sp>
      <p:pic>
        <p:nvPicPr>
          <p:cNvPr id="235530" name="Picture 10">
            <a:extLst>
              <a:ext uri="{FF2B5EF4-FFF2-40B4-BE49-F238E27FC236}">
                <a16:creationId xmlns:a16="http://schemas.microsoft.com/office/drawing/2014/main" id="{0DC8E910-81F7-FA7A-3136-E3BF595C9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333375"/>
            <a:ext cx="3095625" cy="260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35" name="Picture 15" descr="squirrel CSRBF">
            <a:extLst>
              <a:ext uri="{FF2B5EF4-FFF2-40B4-BE49-F238E27FC236}">
                <a16:creationId xmlns:a16="http://schemas.microsoft.com/office/drawing/2014/main" id="{EEDA5CE6-03F4-34C0-C9D4-CA7C7EEA6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213" y="2997200"/>
            <a:ext cx="57150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36" name="Picture 16">
            <a:extLst>
              <a:ext uri="{FF2B5EF4-FFF2-40B4-BE49-F238E27FC236}">
                <a16:creationId xmlns:a16="http://schemas.microsoft.com/office/drawing/2014/main" id="{4E2F5B76-B375-D458-CC8C-1FA6F2E50487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4652963"/>
            <a:ext cx="3606800" cy="1370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BF9675E-C0A1-3C2B-CAA0-5FA7E11FEA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6DDE664-CE5E-53C7-FE3A-5F210C5E3B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3A986E-8274-7949-A64B-327115F4FAD8}" type="slidenum">
              <a:rPr lang="pt-BR" altLang="en-US"/>
              <a:pPr/>
              <a:t>6</a:t>
            </a:fld>
            <a:r>
              <a:rPr lang="pt-BR" altLang="en-US"/>
              <a:t>/21</a:t>
            </a:r>
          </a:p>
        </p:txBody>
      </p:sp>
      <p:sp>
        <p:nvSpPr>
          <p:cNvPr id="236546" name="Rectangle 2">
            <a:extLst>
              <a:ext uri="{FF2B5EF4-FFF2-40B4-BE49-F238E27FC236}">
                <a16:creationId xmlns:a16="http://schemas.microsoft.com/office/drawing/2014/main" id="{4BF49FB3-162B-92BC-5F8C-786FC97FAF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Contributions</a:t>
            </a:r>
          </a:p>
        </p:txBody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A8C99323-DA1C-C486-5C28-9B5E3530FF8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291513" cy="4789487"/>
          </a:xfrm>
        </p:spPr>
        <p:txBody>
          <a:bodyPr/>
          <a:lstStyle/>
          <a:p>
            <a:r>
              <a:rPr lang="en-US" altLang="en-US">
                <a:latin typeface="Garamond" panose="02020404030301010803" pitchFamily="18" charset="0"/>
              </a:rPr>
              <a:t>Explicit curvature motion for union of balls</a:t>
            </a:r>
          </a:p>
          <a:p>
            <a:r>
              <a:rPr lang="en-US" altLang="en-US">
                <a:latin typeface="Garamond" panose="02020404030301010803" pitchFamily="18" charset="0"/>
              </a:rPr>
              <a:t>Sampling conditions on the union of balls</a:t>
            </a:r>
          </a:p>
          <a:p>
            <a:r>
              <a:rPr lang="en-US" altLang="en-US">
                <a:latin typeface="Garamond" panose="02020404030301010803" pitchFamily="18" charset="0"/>
              </a:rPr>
              <a:t>Derivative approximations for the union of balls</a:t>
            </a:r>
            <a:endParaRPr lang="en-GB" altLang="en-US">
              <a:latin typeface="Garamond" panose="02020404030301010803" pitchFamily="18" charset="0"/>
            </a:endParaRPr>
          </a:p>
        </p:txBody>
      </p:sp>
      <p:pic>
        <p:nvPicPr>
          <p:cNvPr id="236549" name="Picture 5">
            <a:extLst>
              <a:ext uri="{FF2B5EF4-FFF2-40B4-BE49-F238E27FC236}">
                <a16:creationId xmlns:a16="http://schemas.microsoft.com/office/drawing/2014/main" id="{F0793273-3326-6F51-DF1F-AFFF4B03E45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95513" y="3165475"/>
            <a:ext cx="4895850" cy="285591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C84459D-DB7D-7BFD-B141-5C70B1A263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498888C-33A6-BB0A-8605-529B5D4244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0C3013-97A5-F04C-BB50-D55ED2066991}" type="slidenum">
              <a:rPr lang="pt-BR" altLang="en-US"/>
              <a:pPr/>
              <a:t>7</a:t>
            </a:fld>
            <a:r>
              <a:rPr lang="pt-BR" altLang="en-US"/>
              <a:t>/21</a:t>
            </a:r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4F215795-1C85-197A-0722-83B7C163DE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Summary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BF0492C3-6285-3B7D-E188-0616B60EB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970338" cy="4530725"/>
          </a:xfrm>
        </p:spPr>
        <p:txBody>
          <a:bodyPr/>
          <a:lstStyle/>
          <a:p>
            <a:r>
              <a:rPr lang="en-GB" altLang="en-US">
                <a:latin typeface="Garamond" panose="02020404030301010803" pitchFamily="18" charset="0"/>
              </a:rPr>
              <a:t>Medial Axis</a:t>
            </a:r>
          </a:p>
          <a:p>
            <a:r>
              <a:rPr lang="en-GB" altLang="en-US">
                <a:latin typeface="Garamond" panose="02020404030301010803" pitchFamily="18" charset="0"/>
              </a:rPr>
              <a:t>Curvature Motion </a:t>
            </a:r>
            <a:r>
              <a:rPr lang="en-US" altLang="en-US">
                <a:latin typeface="Garamond" panose="02020404030301010803" pitchFamily="18" charset="0"/>
              </a:rPr>
              <a:t>from the</a:t>
            </a:r>
            <a:r>
              <a:rPr lang="en-GB" altLang="en-US">
                <a:latin typeface="Garamond" panose="02020404030301010803" pitchFamily="18" charset="0"/>
              </a:rPr>
              <a:t> Medial Axis</a:t>
            </a:r>
          </a:p>
          <a:p>
            <a:r>
              <a:rPr lang="en-GB" altLang="en-US">
                <a:latin typeface="Garamond" panose="02020404030301010803" pitchFamily="18" charset="0"/>
              </a:rPr>
              <a:t>Curvature Motion for Union of Balls</a:t>
            </a:r>
          </a:p>
          <a:p>
            <a:r>
              <a:rPr lang="en-GB" altLang="en-US">
                <a:latin typeface="Garamond" panose="02020404030301010803" pitchFamily="18" charset="0"/>
              </a:rPr>
              <a:t>Implementation Issues</a:t>
            </a:r>
          </a:p>
          <a:p>
            <a:r>
              <a:rPr lang="en-GB" altLang="en-US">
                <a:latin typeface="Garamond" panose="02020404030301010803" pitchFamily="18" charset="0"/>
              </a:rPr>
              <a:t>Results</a:t>
            </a:r>
          </a:p>
        </p:txBody>
      </p:sp>
      <p:pic>
        <p:nvPicPr>
          <p:cNvPr id="122886" name="espiral1.mpg">
            <a:hlinkClick r:id="" action="ppaction://media"/>
            <a:extLst>
              <a:ext uri="{FF2B5EF4-FFF2-40B4-BE49-F238E27FC236}">
                <a16:creationId xmlns:a16="http://schemas.microsoft.com/office/drawing/2014/main" id="{70CED6CC-4FD3-4B7E-4F27-F3ED2035C36B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155733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81" fill="hold"/>
                                        <p:tgtEl>
                                          <p:spTgt spid="1228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288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28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28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88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7B6886AA-429C-193A-B0D3-4BCF1CE741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76C33AD-1301-F1F2-4C9E-C5E215F1B2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3CEEAB-BF5D-6F49-92E0-4CF88A41BAD2}" type="slidenum">
              <a:rPr lang="pt-BR" altLang="en-US"/>
              <a:pPr/>
              <a:t>8</a:t>
            </a:fld>
            <a:r>
              <a:rPr lang="pt-BR" altLang="en-US"/>
              <a:t>/21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2C697114-1AD7-F01C-A3D0-8E64C44B0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Medial Axis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B54140D-739F-FECC-130C-CB045434B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latin typeface="Garamond" panose="02020404030301010803" pitchFamily="18" charset="0"/>
              </a:rPr>
              <a:t>Inner symmetries of a shape </a:t>
            </a:r>
          </a:p>
          <a:p>
            <a:pPr>
              <a:lnSpc>
                <a:spcPct val="90000"/>
              </a:lnSpc>
            </a:pPr>
            <a:r>
              <a:rPr lang="en-US" altLang="en-US">
                <a:latin typeface="Garamond" panose="02020404030301010803" pitchFamily="18" charset="0"/>
              </a:rPr>
              <a:t>Singularities of the distance function</a:t>
            </a: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>
              <a:lnSpc>
                <a:spcPct val="90000"/>
              </a:lnSpc>
            </a:pPr>
            <a:endParaRPr lang="en-US" altLang="en-US">
              <a:latin typeface="Garamond" panose="02020404030301010803" pitchFamily="18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Captures the topology of the shape</a:t>
            </a:r>
            <a:endParaRPr lang="en-GB" altLang="en-US">
              <a:latin typeface="Garamond" panose="02020404030301010803" pitchFamily="18" charset="0"/>
            </a:endParaRPr>
          </a:p>
        </p:txBody>
      </p:sp>
      <p:pic>
        <p:nvPicPr>
          <p:cNvPr id="23560" name="Picture 8">
            <a:extLst>
              <a:ext uri="{FF2B5EF4-FFF2-40B4-BE49-F238E27FC236}">
                <a16:creationId xmlns:a16="http://schemas.microsoft.com/office/drawing/2014/main" id="{2A049497-9E91-2C90-36F7-6D445A684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2636838"/>
            <a:ext cx="6121400" cy="282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AEF4569-1930-4F22-8056-7A6A75A51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altLang="en-US"/>
              <a:t>T. Lewiner, C. Fereira, </a:t>
            </a:r>
            <a:r>
              <a:rPr lang="pt-BR" altLang="en-US" b="1"/>
              <a:t>M.</a:t>
            </a:r>
            <a:r>
              <a:rPr lang="en-US" altLang="en-US" b="1"/>
              <a:t> Craizer</a:t>
            </a:r>
            <a:r>
              <a:rPr lang="en-US" altLang="en-US"/>
              <a:t> and R. Teixeira</a:t>
            </a:r>
            <a:r>
              <a:rPr lang="en-US" altLang="en-US" sz="1400" i="0"/>
              <a:t>    -   Curvature Motion for Union of Balls</a:t>
            </a:r>
            <a:endParaRPr lang="pt-BR" altLang="en-US" sz="1400" i="0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81AC011-B012-B22A-CCA2-F9C4D27F3A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B85BD7-1966-8040-AF5A-DE05CC463C8A}" type="slidenum">
              <a:rPr lang="pt-BR" altLang="en-US"/>
              <a:pPr/>
              <a:t>9</a:t>
            </a:fld>
            <a:r>
              <a:rPr lang="pt-BR" altLang="en-US"/>
              <a:t>/21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58BA2723-AEDA-6E6C-A1B4-7DCDBE2AE7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Medial Axis of a Union of Balls</a:t>
            </a:r>
            <a:endParaRPr lang="en-US" altLang="en-US"/>
          </a:p>
        </p:txBody>
      </p:sp>
      <p:sp>
        <p:nvSpPr>
          <p:cNvPr id="25616" name="Rectangle 16">
            <a:extLst>
              <a:ext uri="{FF2B5EF4-FFF2-40B4-BE49-F238E27FC236}">
                <a16:creationId xmlns:a16="http://schemas.microsoft.com/office/drawing/2014/main" id="{2A512C14-AF4E-CF17-6548-1F896A89AC9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altLang="en-US">
                <a:latin typeface="Garamond" panose="02020404030301010803" pitchFamily="18" charset="0"/>
              </a:rPr>
              <a:t>Classical Algorithmic Geometry</a:t>
            </a:r>
            <a:r>
              <a:rPr lang="en-US" altLang="en-US" sz="2600">
                <a:latin typeface="Garamond" panose="02020404030301010803" pitchFamily="18" charset="0"/>
              </a:rPr>
              <a:t> </a:t>
            </a:r>
            <a:r>
              <a:rPr lang="en-US" altLang="en-US" sz="2200">
                <a:latin typeface="Garamond" panose="02020404030301010803" pitchFamily="18" charset="0"/>
              </a:rPr>
              <a:t>(Amenta </a:t>
            </a:r>
            <a:r>
              <a:rPr lang="en-US" altLang="en-US" sz="2200" i="1">
                <a:latin typeface="Garamond" panose="02020404030301010803" pitchFamily="18" charset="0"/>
              </a:rPr>
              <a:t>et al., </a:t>
            </a:r>
            <a:r>
              <a:rPr lang="en-US" altLang="en-US" sz="2200">
                <a:latin typeface="Garamond" panose="02020404030301010803" pitchFamily="18" charset="0"/>
              </a:rPr>
              <a:t>CGTA 2001)</a:t>
            </a:r>
          </a:p>
          <a:p>
            <a:pPr algn="ctr"/>
            <a:endParaRPr lang="en-US" altLang="en-US" sz="22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/>
            <a:endParaRPr lang="en-US" altLang="en-US" sz="2600">
              <a:latin typeface="Garamond" panose="02020404030301010803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altLang="en-US" sz="3400">
                <a:solidFill>
                  <a:srgbClr val="FF0000"/>
                </a:solidFill>
                <a:latin typeface="Garamond" panose="02020404030301010803" pitchFamily="18" charset="0"/>
              </a:rPr>
              <a:t>Medial axis</a:t>
            </a:r>
            <a:r>
              <a:rPr lang="en-US" altLang="en-US" sz="3400">
                <a:latin typeface="Garamond" panose="02020404030301010803" pitchFamily="18" charset="0"/>
              </a:rPr>
              <a:t> inside the </a:t>
            </a:r>
            <a:r>
              <a:rPr lang="en-US" altLang="en-US" sz="3400">
                <a:solidFill>
                  <a:srgbClr val="0000FF"/>
                </a:solidFill>
                <a:latin typeface="Garamond" panose="02020404030301010803" pitchFamily="18" charset="0"/>
              </a:rPr>
              <a:t>alpha-shape</a:t>
            </a:r>
            <a:endParaRPr lang="en-GB" altLang="en-US" sz="3400">
              <a:solidFill>
                <a:srgbClr val="0000FF"/>
              </a:solidFill>
              <a:latin typeface="Garamond" panose="02020404030301010803" pitchFamily="18" charset="0"/>
            </a:endParaRPr>
          </a:p>
        </p:txBody>
      </p:sp>
      <p:pic>
        <p:nvPicPr>
          <p:cNvPr id="25618" name="Picture 18">
            <a:extLst>
              <a:ext uri="{FF2B5EF4-FFF2-40B4-BE49-F238E27FC236}">
                <a16:creationId xmlns:a16="http://schemas.microsoft.com/office/drawing/2014/main" id="{490D8931-4F11-F4F3-468D-02E428F76459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2205038"/>
            <a:ext cx="6551612" cy="3184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AMBLE" val="\documentclass{article}&#13;&#10;\pagestyle{empty}&#13;&#10;\usepackage{xspace,amssymb,amsfonts,amsmath}&#13;&#10;\usepackage{color}&#13;&#10;\usepackage{TeX4PPT}&#13;&#10;"/>
  <p:tag name="MAGPC" val="200"/>
  <p:tag name="FONTSIZE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leftarrow \alpha shape$"/>
  <p:tag name="LOG" val="This is e-TeX, Version 3.141592-2.2 (MiKTeX 2.4) (preloaded format=latex 2005.9.28)  6 OCT 2005 10:47&#13;&#10;entering extended mode&#13;&#10;**Group*78&#13;&#10;(Group 78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78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! Text line contains an invalid character.&#13;&#10;l.9 $\leftarrow \alpha shape$&#13;&#10;                              &#13;&#10;A funny symbol that I can't read has just been input.&#13;&#10;Continue, and I'll forget that it ever happened.&#13;&#10;&#13;&#10;[1&#13;&#10;&#13;&#10;] (Group 78.aux) ) &#13;&#10;Here is how much of TeX's memory you used:&#13;&#10; 1426 strings out of 95898&#13;&#10; 15415 string characters out of 1195288&#13;&#10; 59324 words of memory out of 1063101&#13;&#10; 4445 multiletter control sequences out of 35000&#13;&#10; 5339 words of font info for 22 fonts, out of 500000 for 1000&#13;&#10; 14 hyphenation exceptions out of 607&#13;&#10; 27i,5n,24p,218b,112s stack positions out of 1500i,500n,5000p,200000b,32768s&#13;&#10;&#13;&#10;Output written on &quot;Group 78.dvi&quot; (1 page, 352 bytes).&#13;&#10;"/>
  <p:tag name="CTOP" val="236"/>
  <p:tag name="CLEFT" val="307,875"/>
  <p:tag name="CWIDTH" val="152,875"/>
  <p:tag name="CHEIGHT" val="30,5"/>
  <p:tag name="MAG" val="343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Rightarrow \quad  K, K_{ss}$&#13;&#10;"/>
  <p:tag name="LOG" val="This is e-TeX, Version 3.141592-2.2 (MiKTeX 2.4) (preloaded format=latex 2005.9.28)  6 OCT 2005 10:43&#13;&#10;entering extended mode&#13;&#10;**Group*28&#13;&#10;(Group 28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8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Group 28.aux) ) &#13;&#10;Here is how much of TeX's memory you used:&#13;&#10; 1426 strings out of 95898&#13;&#10; 15415 string characters out of 1195288&#13;&#10; 59324 words of memory out of 1063101&#13;&#10; 4445 multiletter control sequences out of 35000&#13;&#10; 5339 words of font info for 22 fonts, out of 500000 for 1000&#13;&#10; 14 hyphenation exceptions out of 607&#13;&#10; 27i,5n,24p,218b,112s stack positions out of 1500i,500n,5000p,200000b,32768s&#13;&#10;&#13;&#10;Output written on &quot;Group 28.dvi&quot; (1 page, 404 bytes).&#13;&#10;"/>
  <p:tag name="CTOP" val="266,375"/>
  <p:tag name="CLEFT" val="348,875"/>
  <p:tag name="CWIDTH" val="205,625"/>
  <p:tag name="CHEIGHT" val="34,75"/>
  <p:tag name="MAG" val="397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Rightarrow$"/>
  <p:tag name="LOG" val="This is e-TeX, Version 3.141592-2.2 (MiKTeX 2.4) (preloaded format=latex 2005.9.28)  6 OCT 2005 10:50&#13;&#10;entering extended mode&#13;&#10;**Text*Box*23&#13;&#10;(Text Box 23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23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23.aux) ) &#13;&#10;Here is how much of TeX's memory you used:&#13;&#10; 1426 strings out of 95898&#13;&#10; 15448 string characters out of 1195288&#13;&#10; 59324 words of memory out of 1063101&#13;&#10; 4445 multiletter control sequences out of 35000&#13;&#10; 5339 words of font info for 22 fonts, out of 500000 for 1000&#13;&#10; 14 hyphenation exceptions out of 607&#13;&#10; 27i,5n,24p,221b,112s stack positions out of 1500i,500n,5000p,200000b,32768s&#13;&#10;&#13;&#10;Output written on &quot;Text Box 23.dvi&quot; (1 page, 292 bytes).&#13;&#10;"/>
  <p:tag name="CTOP" val="406"/>
  <p:tag name="CLEFT" val="524,5"/>
  <p:tag name="CWIDTH" val="62,375"/>
  <p:tag name="CHEIGHT" val="31,25"/>
  <p:tag name="MAG" val="626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mathfrak{B}(\mathbf{c},r)"/>
  <p:tag name="LOG" val="This is e-TeX, Version 3.141592-2.2 (MiKTeX 2.4) (preloaded format=latex 2005.9.28)  6 OCT 2005 11:10&#13;&#10;entering extended mode&#13;&#10;**Group*54&#13;&#10;(Group 54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54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LaTeX Font Info:    Try loading font information for U+euf on input line 9.&#13;&#10;(C:\texmf\tex\latex\amsfonts\ueuf.fd&#13;&#10;File: ueuf.fd 2002/01/19 v2.2g AMS font definitions&#13;&#10;)&#13;&#10;! Missing $ inserted.&#13;&#10;&lt;inserted text&gt; &#13;&#10;                $&#13;&#10;l.10 \end{document}&#13;&#10;                   &#13;&#10;I've inserted a begin-math/end-math symbol since I think&#13;&#10;you left one out. Proceed, with fingers crossed.&#13;&#10;&#13;&#10;[1&#13;&#10;&#13;&#10;] (Group 54.aux) ) &#13;&#10;Here is how much of TeX's memory you used:&#13;&#10; 1448 strings out of 95898&#13;&#10; 15738 string characters out of 1195288&#13;&#10; 59324 words of memory out of 1063101&#13;&#10; 4455 multiletter control sequences out of 35000&#13;&#10; 6974 words of font info for 28 fonts, out of 500000 for 1000&#13;&#10; 14 hyphenation exceptions out of 607&#13;&#10; 27i,5n,24p,218b,112s stack positions out of 1500i,500n,5000p,200000b,32768s&#13;&#10;&#13;&#10;Output written on &quot;Group 54.dvi&quot; (1 page, 440 bytes).&#13;&#10;"/>
  <p:tag name="CTOP" val="267,375"/>
  <p:tag name="CLEFT" val="353,875"/>
  <p:tag name="CWIDTH" val="124,625"/>
  <p:tag name="CHEIGHT" val="40,25"/>
  <p:tag name="MAG" val="404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mathfrak{B}(\mathbf{c'},r ')"/>
  <p:tag name="LOG" val="This is e-TeX, Version 3.141592-2.2 (MiKTeX 2.4) (preloaded format=latex 2005.9.28)  6 OCT 2005 11:10&#13;&#10;entering extended mode&#13;&#10;**Group*80&#13;&#10;(Group 80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80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LaTeX Font Info:    Try loading font information for U+euf on input line 9.&#13;&#10;(C:\texmf\tex\latex\amsfonts\ueuf.fd&#13;&#10;File: ueuf.fd 2002/01/19 v2.2g AMS font definitions&#13;&#10;)&#13;&#10;! Missing $ inserted.&#13;&#10;&lt;inserted text&gt; &#13;&#10;                $&#13;&#10;l.10 \end{document}&#13;&#10;                   &#13;&#10;I've inserted a begin-math/end-math symbol since I think&#13;&#10;you left one out. Proceed, with fingers crossed.&#13;&#10;&#13;&#10;[1&#13;&#10;&#13;&#10;] (Group 80.aux) ) &#13;&#10;Here is how much of TeX's memory you used:&#13;&#10; 1448 strings out of 95898&#13;&#10; 15738 string characters out of 1195288&#13;&#10; 59324 words of memory out of 1063101&#13;&#10; 4455 multiletter control sequences out of 35000&#13;&#10; 6974 words of font info for 28 fonts, out of 500000 for 1000&#13;&#10; 14 hyphenation exceptions out of 607&#13;&#10; 27i,5n,24p,218b,112s stack positions out of 1500i,500n,5000p,200000b,32768s&#13;&#10;&#13;&#10;Output written on &quot;Group 80.dvi&quot; (1 page, 508 bytes).&#13;&#10;"/>
  <p:tag name="CTOP" val="267,5"/>
  <p:tag name="CLEFT" val="354,125"/>
  <p:tag name="CWIDTH" val="147,375"/>
  <p:tag name="CHEIGHT" val="40,375"/>
  <p:tag name="MAG" val="404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mathfrak{B}(\frac{\mathbf{c}+\mathbf{c'}}{2},\frac{r+r‘}{2})"/>
  <p:tag name="LOG" val="This is e-TeX, Version 3.141592-2.2 (MiKTeX 2.4) (preloaded format=latex 2005.9.28)  6 OCT 2005 11:11&#13;&#10;entering extended mode&#13;&#10;**Group*272&#13;&#10;(Group 272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72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LaTeX Font Info:    Try loading font information for U+euf on input line 9.&#13;&#10;(C:\texmf\tex\latex\amsfonts\ueuf.fd&#13;&#10;File: ueuf.fd 2002/01/19 v2.2g AMS font definitions&#13;&#10;)&#13;&#10;! Missing $ inserted.&#13;&#10;&lt;inserted text&gt; &#13;&#10;                $&#13;&#10;l.10 \end{document}&#13;&#10;                   &#13;&#10;I've inserted a begin-math/end-math symbol since I think&#13;&#10;you left one out. Proceed, with fingers crossed.&#13;&#10;&#13;&#10;Missing character: There is no ‘ in font cmr7!&#13;&#10;[1&#13;&#10;&#13;&#10;] (Group 272.aux) ) &#13;&#10;Here is how much of TeX's memory you used:&#13;&#10; 1448 strings out of 95898&#13;&#10; 15749 string characters out of 1195288&#13;&#10; 59324 words of memory out of 1063101&#13;&#10; 4455 multiletter control sequences out of 35000&#13;&#10; 6974 words of font info for 28 fonts, out of 500000 for 1000&#13;&#10; 14 hyphenation exceptions out of 607&#13;&#10; 27i,5n,24p,219b,112s stack positions out of 1500i,500n,5000p,200000b,32768s&#13;&#10;&#13;&#10;Output written on &quot;Group 272.dvi&quot; (1 page, 672 bytes).&#13;&#10;"/>
  <p:tag name="CTOP" val="235,5"/>
  <p:tag name="CLEFT" val="320,75"/>
  <p:tag name="CWIDTH" val="204,125"/>
  <p:tag name="CHEIGHT" val="47,375"/>
  <p:tag name="MAG" val="36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mathfrak{B}(\frac{\mathbf{c}+\mathbf{c'}}{2},\frac{r+r‘}{2})"/>
  <p:tag name="LOG" val="This is e-TeX, Version 3.141592-2.2 (MiKTeX 2.4) (preloaded format=latex 2005.9.28)  6 OCT 2005 11:11&#13;&#10;entering extended mode&#13;&#10;**Group*255&#13;&#10;(Group 255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55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LaTeX Font Info:    Try loading font information for U+euf on input line 9.&#13;&#10;(C:\texmf\tex\latex\amsfonts\ueuf.fd&#13;&#10;File: ueuf.fd 2002/01/19 v2.2g AMS font definitions&#13;&#10;)&#13;&#10;! Missing $ inserted.&#13;&#10;&lt;inserted text&gt; &#13;&#10;                $&#13;&#10;l.10 \end{document}&#13;&#10;                   &#13;&#10;I've inserted a begin-math/end-math symbol since I think&#13;&#10;you left one out. Proceed, with fingers crossed.&#13;&#10;&#13;&#10;Missing character: There is no ‘ in font cmr7!&#13;&#10;[1&#13;&#10;&#13;&#10;] (Group 255.aux) ) &#13;&#10;Here is how much of TeX's memory you used:&#13;&#10; 1448 strings out of 95898&#13;&#10; 15749 string characters out of 1195288&#13;&#10; 59324 words of memory out of 1063101&#13;&#10; 4455 multiletter control sequences out of 35000&#13;&#10; 6974 words of font info for 28 fonts, out of 500000 for 1000&#13;&#10; 14 hyphenation exceptions out of 607&#13;&#10; 27i,5n,24p,219b,112s stack positions out of 1500i,500n,5000p,200000b,32768s&#13;&#10;&#13;&#10;Output written on &quot;Group 255.dvi&quot; (1 page, 672 bytes).&#13;&#10;"/>
  <p:tag name="CTOP" val="235,5"/>
  <p:tag name="CLEFT" val="320,75"/>
  <p:tag name="CWIDTH" val="204,125"/>
  <p:tag name="CHEIGHT" val="47,375"/>
  <p:tag name="MAG" val="36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frac{1}{20} \min(r,r') \leq \|\mathbf{c}-\mathbf{c'}\|\leq \min(r,r')$"/>
  <p:tag name="LOG" val="This is e-TeX, Version 3.141592-2.2 (MiKTeX 2.4) (preloaded format=latex 2005.9.28)  6 OCT 2005 11:20&#13;&#10;entering extended mode&#13;&#10;**Text*Box*323&#13;&#10;(Text Box 323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323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323.aux) ) &#13;&#10;Here is how much of TeX's memory you used:&#13;&#10; 1432 strings out of 95898&#13;&#10; 15518 string characters out of 1195288&#13;&#10; 59324 words of memory out of 1063101&#13;&#10; 4448 multiletter control sequences out of 35000&#13;&#10; 6266 words of font info for 25 fonts, out of 500000 for 1000&#13;&#10; 14 hyphenation exceptions out of 607&#13;&#10; 27i,5n,24p,222b,112s stack positions out of 1500i,500n,5000p,200000b,32768s&#13;&#10;&#13;&#10;Output written on &quot;Text Box 323.dvi&quot; (1 page, 664 bytes).&#13;&#10;"/>
  <p:tag name="CTOP" val="263,5"/>
  <p:tag name="CLEFT" val="358,625"/>
  <p:tag name="CWIDTH" val="620,5"/>
  <p:tag name="CHEIGHT" val="47,875"/>
  <p:tag name="MAG" val="403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leftrightarrow$"/>
  <p:tag name="LOG" val="This is e-TeX, Version 3.141592-2.2 (MiKTeX 2.4) (preloaded format=latex 2005.9.28)  6 OCT 2005 10:59&#13;&#10;entering extended mode&#13;&#10;**Group*8&#13;&#10;(Group 8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8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Group 8.aux) ) &#13;&#10;Here is how much of TeX's memory you used:&#13;&#10; 1426 strings out of 95898&#13;&#10; 15404 string characters out of 1195288&#13;&#10; 59324 words of memory out of 1063101&#13;&#10; 4445 multiletter control sequences out of 35000&#13;&#10; 5339 words of font info for 22 fonts, out of 500000 for 1000&#13;&#10; 14 hyphenation exceptions out of 607&#13;&#10; 27i,5n,24p,217b,112s stack positions out of 1500i,500n,5000p,200000b,32768s&#13;&#10;&#13;&#10;Output written on &quot;Group 8.dvi&quot; (1 page, 292 bytes).&#13;&#10;"/>
  <p:tag name="CTOP" val="308,125"/>
  <p:tag name="CLEFT" val="394,625"/>
  <p:tag name="CWIDTH" val="45,5"/>
  <p:tag name="CHEIGHT" val="22,75"/>
  <p:tag name="MAG" val="457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 Q_t(s,t)=\left( \alpha+\beta K(s,t)\right) N(s,t) $"/>
  <p:tag name="LOG" val="This is e-TeX, Version 3.141592-2.2 (MiKTeX 2.4) (preloaded format=latex 2005.9.28)  28 SEP 2005 16:01&#13;&#10;entering extended mode&#13;&#10;**Text*Box*32&#13;&#10;(Text Box 32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32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32.aux) ) &#13;&#10;Here is how much of TeX's memory you used:&#13;&#10; 1426 strings out of 95898&#13;&#10; 15448 string characters out of 1195288&#13;&#10; 59324 words of memory out of 1063101&#13;&#10; 4445 multiletter control sequences out of 35000&#13;&#10; 5339 words of font info for 22 fonts, out of 500000 for 1000&#13;&#10; 14 hyphenation exceptions out of 607&#13;&#10; 27i,5n,24p,221b,112s stack positions out of 1500i,500n,5000p,200000b,32768s&#13;&#10;&#13;&#10;Output written on &quot;Text Box 32.dvi&quot; (1 page, 468 bytes).&#13;&#10;"/>
  <p:tag name="CTOP" val="212,5"/>
  <p:tag name="CLEFT" val="277,875"/>
  <p:tag name="CWIDTH" val="421,875"/>
  <p:tag name="CHEIGHT" val="30,375"/>
  <p:tag name="MAG" val="30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frac{\partial Q(s,t)}{\partial t} = K(s,t) \cdot N(s,t)$"/>
  <p:tag name="LOG" val="This is e-TeX, Version 3.141592-2.2 (MiKTeX 2.4) (preloaded format=latex 2005.9.28)  6 OCT 2005 10:43&#13;&#10;entering extended mode&#13;&#10;**Text*Box*128&#13;&#10;(Text Box 128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128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128.aux) ) &#13;&#10;Here is how much of TeX's memory you used:&#13;&#10; 1426 strings out of 95898&#13;&#10; 15459 string characters out of 1195288&#13;&#10; 59324 words of memory out of 1063101&#13;&#10; 4445 multiletter control sequences out of 35000&#13;&#10; 5339 words of font info for 22 fonts, out of 500000 for 1000&#13;&#10; 14 hyphenation exceptions out of 607&#13;&#10; 27i,5n,24p,222b,112s stack positions out of 1500i,500n,5000p,200000b,32768s&#13;&#10;&#13;&#10;Output written on &quot;Text Box 128.dvi&quot; (1 page, 568 bytes).&#13;&#10;"/>
  <p:tag name="CTOP" val="301,125"/>
  <p:tag name="CLEFT" val="423,375"/>
  <p:tag name="CWIDTH" val="521,75"/>
  <p:tag name="CHEIGHT" val="65,75"/>
  <p:tag name="MAG" val="48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\begin{equation*}&#13;&#10;\left\{&#13;&#10;\begin{array}{l}&#13;&#10;M_{t}=\frac{\mathcal{K}\left(1-{r_v}^2 \right)}&#13;&#10;{\left( 1-{r_v}^2-rr_{vv} \right)^2-r^2\mathcal{K}^2\left( 1-{r_v}^2 \right) }\mathcal{N} \\&#13;&#10;\\&#13;&#10;r_{t}=\frac{r\mathcal{K}^2\left(1-{r_v}^2 \right)+r_v\left(1-{r_v}^2-rr_{vv} \right)} {\left( 1-{r_v}^2-rr_{vv} \right)^2-r^2\mathcal{K}^2\left( 1-{r_v}^2 \right) }&#13;&#10;\end{array}&#13;&#10;\right.&#13;&#10;\end{equation*}"/>
  <p:tag name="LOG" val="This is e-TeX, Version 3.141592-2.2 (MiKTeX 2.4) (preloaded format=latex 2005.9.28)  6 OCT 2005 10:32&#13;&#10;entering extended mode&#13;&#10;**Group*847&#13;&#10;(Group 847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847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Group 847.aux) ) &#13;&#10;Here is how much of TeX's memory you used:&#13;&#10; 1426 strings out of 95898&#13;&#10; 15426 string characters out of 1195288&#13;&#10; 59836 words of memory out of 1063101&#13;&#10; 4445 multiletter control sequences out of 35000&#13;&#10; 5339 words of font info for 22 fonts, out of 500000 for 1000&#13;&#10; 14 hyphenation exceptions out of 607&#13;&#10; 27i,9n,24p,219b,121s stack positions out of 1500i,500n,5000p,200000b,32768s&#13;&#10;&#13;&#10;Output written on &quot;Group 847.dvi&quot; (1 page, 1420 bytes).&#13;&#10;"/>
  <p:tag name="CTOP" val="232,5"/>
  <p:tag name="CLEFT" val="491,125"/>
  <p:tag name="CWIDTH" val="464,875"/>
  <p:tag name="CHEIGHT" val="147"/>
  <p:tag name="MAG" val="29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frac{\partial Q(s,t)}{\partial t} = K(s,t) \cdot N(s,t)$"/>
  <p:tag name="LOG" val="This is e-TeX, Version 3.141592-2.2 (MiKTeX 2.4) (preloaded format=latex 2005.9.28)  6 OCT 2005 10:43&#13;&#10;entering extended mode&#13;&#10;**Text*Box*1077&#13;&#10;(Text Box 1077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1077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1077.aux) ) &#13;&#10;Here is how much of TeX's memory you used:&#13;&#10; 1426 strings out of 95898&#13;&#10; 15470 string characters out of 1195288&#13;&#10; 59324 words of memory out of 1063101&#13;&#10; 4445 multiletter control sequences out of 35000&#13;&#10; 5339 words of font info for 22 fonts, out of 500000 for 1000&#13;&#10; 14 hyphenation exceptions out of 607&#13;&#10; 27i,5n,24p,223b,112s stack positions out of 1500i,500n,5000p,200000b,32768s&#13;&#10;&#13;&#10;Output written on &quot;Text Box 1077.dvi&quot; (1 page, 568 bytes).&#13;&#10;"/>
  <p:tag name="CTOP" val="217,125"/>
  <p:tag name="CLEFT" val="299,5"/>
  <p:tag name="CWIDTH" val="351,375"/>
  <p:tag name="CHEIGHT" val="44,25"/>
  <p:tag name="MAG" val="32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\begin{equation*}&#13;&#10;\left\{&#13;&#10;\begin{array}{l}&#13;&#10;M_{t}=\frac{\mathcal{K}\left(1-{r_v}^2 \right)}&#13;&#10;{\left( 1-{r_v}^2-rr_{vv} \right)^2-r^2\mathcal{K}^2\left( 1-{r_v}^2 \right) }\mathcal{N} \\&#13;&#10;\\&#13;&#10;r_{t}=\frac{r\mathcal{K}^2\left(1-{r_v}^2 \right)+r_v\left(1-{r_v}^2-rr_{vv} \right)} {\left( 1-{r_v}^2-rr_{vv} \right)^2-r^2\mathcal{K}^2\left( 1-{r_v}^2 \right) }&#13;&#10;\end{array}&#13;&#10;\right.&#13;&#10;\end{equation*}"/>
  <p:tag name="LOG" val="This is e-TeX, Version 3.141592-2.2 (MiKTeX 2.4) (preloaded format=latex 2005.9.28)  6 OCT 2005 10:39&#13;&#10;entering extended mode&#13;&#10;**Group*183&#13;&#10;(Group 183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183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Group 183.aux) ) &#13;&#10;Here is how much of TeX's memory you used:&#13;&#10; 1426 strings out of 95898&#13;&#10; 15426 string characters out of 1195288&#13;&#10; 59836 words of memory out of 1063101&#13;&#10; 4445 multiletter control sequences out of 35000&#13;&#10; 5339 words of font info for 22 fonts, out of 500000 for 1000&#13;&#10; 14 hyphenation exceptions out of 607&#13;&#10; 27i,9n,24p,219b,121s stack positions out of 1500i,500n,5000p,200000b,32768s&#13;&#10;&#13;&#10;Output written on &quot;Group 183.dvi&quot; (1 page, 1420 bytes).&#13;&#10;"/>
  <p:tag name="CTOP" val="158,875"/>
  <p:tag name="CLEFT" val="316,5"/>
  <p:tag name="CWIDTH" val="283,25"/>
  <p:tag name="CHEIGHT" val="89,625"/>
  <p:tag name="MAG" val="180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Rightarrow \quad  \mathcal{T},\mathcal{N},\mathcal{K},r_v,r_{vv}$"/>
  <p:tag name="LOG" val="This is e-TeX, Version 3.141592-2.2 (MiKTeX 2.4) (preloaded format=latex 2005.9.28)  6 OCT 2005 10:40&#13;&#10;entering extended mode&#13;&#10;**Text*Box*400&#13;&#10;(Text Box 400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Text Box 400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Text Box 400.aux) ) &#13;&#10;Here is how much of TeX's memory you used:&#13;&#10; 1426 strings out of 95898&#13;&#10; 15459 string characters out of 1195288&#13;&#10; 59324 words of memory out of 1063101&#13;&#10; 4445 multiletter control sequences out of 35000&#13;&#10; 5339 words of font info for 22 fonts, out of 500000 for 1000&#13;&#10; 14 hyphenation exceptions out of 607&#13;&#10; 27i,5n,24p,222b,112s stack positions out of 1500i,500n,5000p,200000b,32768s&#13;&#10;&#13;&#10;Output written on &quot;Text Box 400.dvi&quot; (1 page, 440 bytes).&#13;&#10;"/>
  <p:tag name="CTOP" val="299,375"/>
  <p:tag name="CLEFT" val="394"/>
  <p:tag name="CWIDTH" val="400,125"/>
  <p:tag name="CHEIGHT" val="39,875"/>
  <p:tag name="MAG" val="45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$&#13;&#10;\left\{&#13;&#10;\begin{array}{l}&#13;&#10;M_{t}=-K_{ss}{\N} \\&#13;&#10;r_{t}=-K_{ss}-K&#13;&#10;\end{array}&#13;&#10;\right.&#13;&#10;$$"/>
  <p:tag name="LOG" val="This is e-TeX, Version 3.141592-2.2 (MiKTeX 2.4) (preloaded format=latex 2005.9.28)  5 OCT 2005 12:29&#13;&#10;entering extended mode&#13;&#10;**Group*24&#13;&#10;(Group 24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4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! Undefined control sequence.&#13;&#10;l.12 M_{t}=-K_{ss}{\N&#13;&#10;                     } \\&#13;&#10;The control sequence at the end of the top line&#13;&#10;of your error message was never \def'ed. If you have&#13;&#10;misspelled it (e.g., `\hobx'), type `I' and the correct&#13;&#10;spelling (e.g., `I\hbox'). Otherwise just continue,&#13;&#10;and I'll forget about whatever was undefined.&#13;&#10;&#13;&#10;[1&#13;&#10;&#13;&#10;] (Group 24.aux) ) &#13;&#10;Here is how much of TeX's memory you used:&#13;&#10; 1426 strings out of 95898&#13;&#10; 15415 string characters out of 1195288&#13;&#10; 59324 words of memory out of 1063101&#13;&#10; 4445 multiletter control sequences out of 35000&#13;&#10; 5339 words of font info for 22 fonts, out of 500000 for 1000&#13;&#10; 14 hyphenation exceptions out of 607&#13;&#10; 27i,7n,24p,218b,112s stack positions out of 1500i,500n,5000p,200000b,32768s&#13;&#10;&#13;&#10;Output written on &quot;Group 24.dvi&quot; (1 page, 584 bytes).&#13;&#10;"/>
  <p:tag name="CTOP" val="247,5"/>
  <p:tag name="CLEFT" val="653,125"/>
  <p:tag name="CWIDTH" val="250,875"/>
  <p:tag name="CHEIGHT" val="76,25"/>
  <p:tag name="MAG" val="31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Rightarrow \quad  K, K_{ss}$&#13;&#10;"/>
  <p:tag name="LOG" val="This is e-TeX, Version 3.141592-2.2 (MiKTeX 2.4) (preloaded format=latex 2005.9.28)  6 OCT 2005 10:43&#13;&#10;entering extended mode&#13;&#10;**Group*28&#13;&#10;(Group 28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8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 [1&#13;&#10;&#13;&#10;] (Group 28.aux) ) &#13;&#10;Here is how much of TeX's memory you used:&#13;&#10; 1426 strings out of 95898&#13;&#10; 15415 string characters out of 1195288&#13;&#10; 59324 words of memory out of 1063101&#13;&#10; 4445 multiletter control sequences out of 35000&#13;&#10; 5339 words of font info for 22 fonts, out of 500000 for 1000&#13;&#10; 14 hyphenation exceptions out of 607&#13;&#10; 27i,5n,24p,218b,112s stack positions out of 1500i,500n,5000p,200000b,32768s&#13;&#10;&#13;&#10;Output written on &quot;Group 28.dvi&quot; (1 page, 404 bytes).&#13;&#10;"/>
  <p:tag name="CTOP" val="266,375"/>
  <p:tag name="CLEFT" val="348,875"/>
  <p:tag name="CWIDTH" val="205,625"/>
  <p:tag name="CHEIGHT" val="34,75"/>
  <p:tag name="MAG" val="397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$&#13;&#10;\left\{&#13;&#10;\begin{array}{l}&#13;&#10;M_{t}=-K_{ss}{\N} \\&#13;&#10;r_{t}=-K_{ss}-K&#13;&#10;\end{array}&#13;&#10;\right.&#13;&#10;$$"/>
  <p:tag name="LOG" val="This is e-TeX, Version 3.141592-2.2 (MiKTeX 2.4) (preloaded format=latex 2005.9.28)  5 OCT 2005 12:29&#13;&#10;entering extended mode&#13;&#10;**Group*24&#13;&#10;(Group 24.tex&#13;&#10;LaTeX2e &lt;2003/12/01&gt;&#13;&#10;Babel &lt;v3.8a&gt; and hyphenation patterns for english, french, german, ngerman, du&#13;&#10;mylang, nohyphenation, loaded.&#13;&#10;(C:\texmf\tex\latex\base\article.cls&#13;&#10;Document Class: article 2004/02/16 v1.4f Standard LaTeX document class&#13;&#10;(C:\texmf\tex\latex\base\size10.clo&#13;&#10;File: size10.clo 2004/02/16 v1.4f Standard LaTeX file (size option)&#13;&#10;)&#13;&#10;\c@part=\count79&#13;&#10;\c@section=\count80&#13;&#10;\c@subsection=\count81&#13;&#10;\c@subsubsection=\count82&#13;&#10;\c@paragraph=\count83&#13;&#10;\c@subparagraph=\count84&#13;&#10;\c@figure=\count85&#13;&#10;\c@table=\count86&#13;&#10;\abovecaptionskip=\skip41&#13;&#10;\belowcaptionskip=\skip42&#13;&#10;\bibindent=\dimen102&#13;&#10;) (C:\texmf\tex\latex\tools\xspace.sty&#13;&#10;Package: xspace 1997/10/13 v1.06 Space after command names (DPC)&#13;&#10;) (C:\texmf\tex\latex\amsfonts\amssymb.sty&#13;&#10;Package: amssymb 2002/01/22 v2.2d&#13;&#10;(C:\texmf\tex\latex\amsfonts\amsfonts.sty&#13;&#10;Package: amsfonts 2001/10/25 v2.2f&#13;&#10;\@emptytoks=\toks14&#13;&#10;\symAMSa=\mathgroup4&#13;&#10;\symAMSb=\mathgroup5&#13;&#10;LaTeX Font Info:    Overwriting math alphabet `\mathfrak' in version `bold'&#13;&#10;(Font)                  U/euf/m/n --&gt; U/euf/b/n on input line 132.&#13;&#10;)) (C:\texmf\tex\latex\amsmath\amsmath.sty&#13;&#10;Package: amsmath 2000/07/18 v2.13 AMS math features&#13;&#10;\@mathmargin=\skip43&#13;&#10;For additional information on amsmath, use the `?' option.&#13;&#10;(C:\texmf\tex\latex\amsmath\amstext.sty&#13;&#10;Package: amstext 2000/06/29 v2.01&#13;&#10;(C:\texmf\tex\latex\amsmath\amsgen.sty&#13;&#10;File: amsgen.sty 1999/11/30 v2.0&#13;&#10;\@emptytoks=\toks15&#13;&#10;\ex@=\dimen103&#13;&#10;)) (C:\texmf\tex\latex\amsmath\amsbsy.sty&#13;&#10;Package: amsbsy 1999/11/29 v1.2d&#13;&#10;\pmbraise@=\dimen104&#13;&#10;) (C:\texmf\tex\latex\amsmath\amsopn.sty&#13;&#10;Package: amsopn 1999/12/14 v2.01 operator names&#13;&#10;)&#13;&#10;\inf@bad=\count87&#13;&#10;LaTeX Info: Redefining \frac on input line 211.&#13;&#10;\uproot@=\count88&#13;&#10;\leftroot@=\count89&#13;&#10;LaTeX Info: Redefining \overline on input line 307.&#13;&#10;\classnum@=\count90&#13;&#10;\DOTSCASE@=\count91&#13;&#10;LaTeX Info: Redefining \ldots on input line 379.&#13;&#10;LaTeX Info: Redefining \dots on input line 382.&#13;&#10;LaTeX Info: Redefining \cdots on input line 467.&#13;&#10;\Mathstrutbox@=\box26&#13;&#10;\strutbox@=\box27&#13;&#10;\big@size=\dimen105&#13;&#10;LaTeX Font Info:    Redeclaring font encoding OML on input line 567.&#13;&#10;LaTeX Font Info:    Redeclaring font encoding OMS on input line 568.&#13;&#10;\macc@depth=\count92&#13;&#10;\c@MaxMatrixCols=\count93&#13;&#10;\dotsspace@=\muskip10&#13;&#10;\c@parentequation=\count94&#13;&#10;\dspbrk@lvl=\count95&#13;&#10;\tag@help=\toks16&#13;&#10;\row@=\count96&#13;&#10;\column@=\count97&#13;&#10;\maxfields@=\count98&#13;&#10;\andhelp@=\toks17&#13;&#10;\eqnshift@=\dimen106&#13;&#10;\alignsep@=\dimen107&#13;&#10;\tagshift@=\dimen108&#13;&#10;\tagwidth@=\dimen109&#13;&#10;\totwidth@=\dimen110&#13;&#10;\lineht@=\dimen111&#13;&#10;\@envbody=\toks18&#13;&#10;\multlinegap=\skip44&#13;&#10;\multlinetaggap=\skip45&#13;&#10;\mathdisplay@stack=\toks19&#13;&#10;LaTeX Info: Redefining \[ on input line 2666.&#13;&#10;LaTeX Info: Redefining \] on input line 2667.&#13;&#10;) (C:\texmf\tex\latex\graphics\color.sty&#13;&#10;Package: color 1999/02/16 v1.0i Standard LaTeX Color (DPC)&#13;&#10;(C:\texmf\tex\latex\00miktex\color.cfg&#13;&#10;File: color.cfg 2003/03/08 v1.0 MiKTeX 'color' configuration&#13;&#10;)&#13;&#10;Package color Info: Driver file: dvips.def on input line 125.&#13;&#10;(C:\texmf\tex\latex\graphics\dvips.def&#13;&#10;File: dvips.def 1999/02/16 v3.0i Driver-dependant file (DPC,SPQR)&#13;&#10;) (C:\texmf\tex\latex\graphics\dvipsnam.def&#13;&#10;File: dvipsnam.def 1999/02/16 v3.0i Driver-dependant file (DPC,SPQR)&#13;&#10;)) (C:\Arquivos de programas\TeX4PPT\Styles\TeX4PPT.sty)&#13;&#10;No file &quot;Group 24&quot;.aux.&#13;&#10;LaTeX Font Info:    Checking defaults for OML/cmm/m/it on input line 8.&#13;&#10;LaTeX Font Info:    ... okay on input line 8.&#13;&#10;LaTeX Font Info:    Checking defaults for T1/cmr/m/n on input line 8.&#13;&#10;LaTeX Font Info:    ... okay on input line 8.&#13;&#10;LaTeX Font Info:    Checking defaults for OT1/cmr/m/n on input line 8.&#13;&#10;LaTeX Font Info:    ... okay on input line 8.&#13;&#10;LaTeX Font Info:    Checking defaults for OMS/cmsy/m/n on input line 8.&#13;&#10;LaTeX Font Info:    ... okay on input line 8.&#13;&#10;LaTeX Font Info:    Checking defaults for OMX/cmex/m/n on input line 8.&#13;&#10;LaTeX Font Info:    ... okay on input line 8.&#13;&#10;LaTeX Font Info:    Checking defaults for U/cmr/m/n on input line 8.&#13;&#10;LaTeX Font Info:    ... okay on input line 8.&#13;&#10;LaTeX Font Info:    Try loading font information for U+msa on input line 9.&#13;&#10;(C:\texmf\tex\latex\amsfonts\umsa.fd&#13;&#10;File: umsa.fd 2002/01/19 v2.2g AMS font definitions&#13;&#10;)&#13;&#10;LaTeX Font Info:    Try loading font information for U+msb on input line 9.&#13;&#10;(C:\texmf\tex\latex\amsfonts\umsb.fd&#13;&#10;File: umsb.fd 2002/01/19 v2.2g AMS font definitions&#13;&#10;)&#13;&#10;! Undefined control sequence.&#13;&#10;l.12 M_{t}=-K_{ss}{\N&#13;&#10;                     } \\&#13;&#10;The control sequence at the end of the top line&#13;&#10;of your error message was never \def'ed. If you have&#13;&#10;misspelled it (e.g., `\hobx'), type `I' and the correct&#13;&#10;spelling (e.g., `I\hbox'). Otherwise just continue,&#13;&#10;and I'll forget about whatever was undefined.&#13;&#10;&#13;&#10;[1&#13;&#10;&#13;&#10;] (Group 24.aux) ) &#13;&#10;Here is how much of TeX's memory you used:&#13;&#10; 1426 strings out of 95898&#13;&#10; 15415 string characters out of 1195288&#13;&#10; 59324 words of memory out of 1063101&#13;&#10; 4445 multiletter control sequences out of 35000&#13;&#10; 5339 words of font info for 22 fonts, out of 500000 for 1000&#13;&#10; 14 hyphenation exceptions out of 607&#13;&#10; 27i,7n,24p,218b,112s stack positions out of 1500i,500n,5000p,200000b,32768s&#13;&#10;&#13;&#10;Output written on &quot;Group 24.dvi&quot; (1 page, 584 bytes).&#13;&#10;"/>
  <p:tag name="CTOP" val="247,5"/>
  <p:tag name="CLEFT" val="653,125"/>
  <p:tag name="CWIDTH" val="250,875"/>
  <p:tag name="CHEIGHT" val="76,25"/>
  <p:tag name="MAG" val="3191"/>
</p:tagLst>
</file>

<file path=ppt/theme/theme1.xml><?xml version="1.0" encoding="utf-8"?>
<a:theme xmlns:a="http://schemas.openxmlformats.org/drawingml/2006/main" name="Borda">
  <a:themeElements>
    <a:clrScheme name="Borda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a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orda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2445</TotalTime>
  <Words>1186</Words>
  <Application>Microsoft Macintosh PowerPoint</Application>
  <PresentationFormat>On-screen Show (4:3)</PresentationFormat>
  <Paragraphs>543</Paragraphs>
  <Slides>22</Slides>
  <Notes>22</Notes>
  <HiddenSlides>0</HiddenSlides>
  <MMClips>6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Times New Roman</vt:lpstr>
      <vt:lpstr>Garamond</vt:lpstr>
      <vt:lpstr>Arial</vt:lpstr>
      <vt:lpstr>Wingdings</vt:lpstr>
      <vt:lpstr>cmmi7</vt:lpstr>
      <vt:lpstr>cmr7</vt:lpstr>
      <vt:lpstr>cmr10</vt:lpstr>
      <vt:lpstr>cmmi10</vt:lpstr>
      <vt:lpstr>cmsy10</vt:lpstr>
      <vt:lpstr>cmex10</vt:lpstr>
      <vt:lpstr>cmsy7</vt:lpstr>
      <vt:lpstr>cmmi5</vt:lpstr>
      <vt:lpstr>cmr5</vt:lpstr>
      <vt:lpstr>eufm10</vt:lpstr>
      <vt:lpstr>cmbx10</vt:lpstr>
      <vt:lpstr>cmbx7</vt:lpstr>
      <vt:lpstr>cmsy5</vt:lpstr>
      <vt:lpstr>Borda</vt:lpstr>
      <vt:lpstr>Curvature Motion for Union of Balls</vt:lpstr>
      <vt:lpstr>Morphological Motions</vt:lpstr>
      <vt:lpstr>Expected Properties of Motion</vt:lpstr>
      <vt:lpstr>Curvature Motion</vt:lpstr>
      <vt:lpstr>Union of Balls</vt:lpstr>
      <vt:lpstr>Contributions</vt:lpstr>
      <vt:lpstr>Summary</vt:lpstr>
      <vt:lpstr>Medial Axis</vt:lpstr>
      <vt:lpstr>Medial Axis of a Union of Balls</vt:lpstr>
      <vt:lpstr>Points of the Medial Axis</vt:lpstr>
      <vt:lpstr>Balls of the Union</vt:lpstr>
      <vt:lpstr>Curvature Motion from Medial Axis: regular points</vt:lpstr>
      <vt:lpstr>Regular balls</vt:lpstr>
      <vt:lpstr>Clean end balls</vt:lpstr>
      <vt:lpstr>Noisy end balls</vt:lpstr>
      <vt:lpstr>Bifurcation balls</vt:lpstr>
      <vt:lpstr>Sampling Conditions</vt:lpstr>
      <vt:lpstr>Numerical Issues</vt:lpstr>
      <vt:lpstr>Comparison with Megawave</vt:lpstr>
      <vt:lpstr>Reaction-Diffusion Scale-Space</vt:lpstr>
      <vt:lpstr>Future works: 3D?</vt:lpstr>
      <vt:lpstr>Thank you!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Matemática</dc:title>
  <dc:creator>Marcos Craizer</dc:creator>
  <cp:lastModifiedBy>Thomas LEWINER</cp:lastModifiedBy>
  <cp:revision>137</cp:revision>
  <dcterms:created xsi:type="dcterms:W3CDTF">2004-05-03T13:56:41Z</dcterms:created>
  <dcterms:modified xsi:type="dcterms:W3CDTF">2026-07-30T21:23:40Z</dcterms:modified>
</cp:coreProperties>
</file>