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9" r:id="rId1"/>
  </p:sldMasterIdLst>
  <p:notesMasterIdLst>
    <p:notesMasterId r:id="rId24"/>
  </p:notesMasterIdLst>
  <p:sldIdLst>
    <p:sldId id="267" r:id="rId2"/>
    <p:sldId id="326" r:id="rId3"/>
    <p:sldId id="321" r:id="rId4"/>
    <p:sldId id="322" r:id="rId5"/>
    <p:sldId id="325" r:id="rId6"/>
    <p:sldId id="323" r:id="rId7"/>
    <p:sldId id="308" r:id="rId8"/>
    <p:sldId id="324" r:id="rId9"/>
    <p:sldId id="309" r:id="rId10"/>
    <p:sldId id="328" r:id="rId11"/>
    <p:sldId id="317" r:id="rId12"/>
    <p:sldId id="305" r:id="rId13"/>
    <p:sldId id="318" r:id="rId14"/>
    <p:sldId id="312" r:id="rId15"/>
    <p:sldId id="313" r:id="rId16"/>
    <p:sldId id="298" r:id="rId17"/>
    <p:sldId id="299" r:id="rId18"/>
    <p:sldId id="300" r:id="rId19"/>
    <p:sldId id="329" r:id="rId20"/>
    <p:sldId id="314" r:id="rId21"/>
    <p:sldId id="295" r:id="rId22"/>
    <p:sldId id="327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9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353BA59-A4BA-B18F-6C8A-D10F1E0D98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407E08F-DAAE-E6AF-BC23-2B99E4FCA34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11389B3-0A12-3413-DED4-6F98D63230F1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06D4FEAD-F848-C253-BEC1-DD03EE0CA84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 para editar os estilos do texto mestre</a:t>
            </a:r>
          </a:p>
          <a:p>
            <a:pPr lvl="0"/>
            <a:r>
              <a:rPr lang="en-US" altLang="en-US"/>
              <a:t>Segundo nível</a:t>
            </a:r>
          </a:p>
          <a:p>
            <a:pPr lvl="0"/>
            <a:r>
              <a:rPr lang="en-US" altLang="en-US"/>
              <a:t>Terceiro nível</a:t>
            </a:r>
          </a:p>
          <a:p>
            <a:pPr lvl="0"/>
            <a:r>
              <a:rPr lang="en-US" altLang="en-US"/>
              <a:t>Quarto nível</a:t>
            </a:r>
          </a:p>
          <a:p>
            <a:pPr lvl="0"/>
            <a:r>
              <a:rPr lang="en-US" altLang="en-US"/>
              <a:t>Quinto nível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C8934B9F-4DD2-9AC7-2DB8-4993D31CEC8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6BCC70B0-2958-D02F-2B18-833BA2A0A1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D9F1F1-31B7-A343-9E15-4542A1F623F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0603D35-574D-8CE0-5681-CCFA6FFBCC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62C1AC-2FE3-3147-819D-37DD7C19C93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60770" name="Rectangle 2">
            <a:extLst>
              <a:ext uri="{FF2B5EF4-FFF2-40B4-BE49-F238E27FC236}">
                <a16:creationId xmlns:a16="http://schemas.microsoft.com/office/drawing/2014/main" id="{CBF18B43-2B58-612A-0C83-7B39CD9C326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>
            <a:extLst>
              <a:ext uri="{FF2B5EF4-FFF2-40B4-BE49-F238E27FC236}">
                <a16:creationId xmlns:a16="http://schemas.microsoft.com/office/drawing/2014/main" id="{5E756D54-D887-4BCF-0F8E-449729683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0442165B-C092-F0F5-FAC3-0D60051D28AF}"/>
              </a:ext>
            </a:extLst>
          </p:cNvPr>
          <p:cNvGrpSpPr>
            <a:grpSpLocks/>
          </p:cNvGrpSpPr>
          <p:nvPr/>
        </p:nvGrpSpPr>
        <p:grpSpPr bwMode="auto">
          <a:xfrm>
            <a:off x="0" y="117475"/>
            <a:ext cx="9142413" cy="6738938"/>
            <a:chOff x="0" y="74"/>
            <a:chExt cx="5759" cy="4245"/>
          </a:xfrm>
        </p:grpSpPr>
        <p:sp>
          <p:nvSpPr>
            <p:cNvPr id="5123" name="Rectangle 3">
              <a:extLst>
                <a:ext uri="{FF2B5EF4-FFF2-40B4-BE49-F238E27FC236}">
                  <a16:creationId xmlns:a16="http://schemas.microsoft.com/office/drawing/2014/main" id="{4A6DBBA9-C016-308D-4DE8-ABD54E7E28CF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432" y="4113"/>
              <a:ext cx="2208" cy="20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Rectangle 4">
              <a:extLst>
                <a:ext uri="{FF2B5EF4-FFF2-40B4-BE49-F238E27FC236}">
                  <a16:creationId xmlns:a16="http://schemas.microsoft.com/office/drawing/2014/main" id="{93201F83-7550-66E3-AF74-BF654C5ADD94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432" y="1536"/>
              <a:ext cx="5327" cy="48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" name="Oval 5">
              <a:extLst>
                <a:ext uri="{FF2B5EF4-FFF2-40B4-BE49-F238E27FC236}">
                  <a16:creationId xmlns:a16="http://schemas.microsoft.com/office/drawing/2014/main" id="{B643439A-F7DC-7C6F-EA49-5FEF38AEA218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74"/>
              <a:ext cx="42" cy="4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" name="Oval 6">
              <a:extLst>
                <a:ext uri="{FF2B5EF4-FFF2-40B4-BE49-F238E27FC236}">
                  <a16:creationId xmlns:a16="http://schemas.microsoft.com/office/drawing/2014/main" id="{2C5B16B4-3E2C-8300-CDE1-415980BC12E6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219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7" name="Oval 7">
              <a:extLst>
                <a:ext uri="{FF2B5EF4-FFF2-40B4-BE49-F238E27FC236}">
                  <a16:creationId xmlns:a16="http://schemas.microsoft.com/office/drawing/2014/main" id="{4367C996-9864-C87C-88D4-0A4AAC72C9B8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36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8" name="Oval 8">
              <a:extLst>
                <a:ext uri="{FF2B5EF4-FFF2-40B4-BE49-F238E27FC236}">
                  <a16:creationId xmlns:a16="http://schemas.microsoft.com/office/drawing/2014/main" id="{24BE8F42-C08A-4E88-B6BB-2BE5D3B7E655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651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Oval 9">
              <a:extLst>
                <a:ext uri="{FF2B5EF4-FFF2-40B4-BE49-F238E27FC236}">
                  <a16:creationId xmlns:a16="http://schemas.microsoft.com/office/drawing/2014/main" id="{41AEA873-9836-FDA9-F39E-4577107C4CD7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794"/>
              <a:ext cx="42" cy="4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Oval 10">
              <a:extLst>
                <a:ext uri="{FF2B5EF4-FFF2-40B4-BE49-F238E27FC236}">
                  <a16:creationId xmlns:a16="http://schemas.microsoft.com/office/drawing/2014/main" id="{7A3FAC21-FA07-E6A6-431E-4F34F4C3A55C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939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Oval 11">
              <a:extLst>
                <a:ext uri="{FF2B5EF4-FFF2-40B4-BE49-F238E27FC236}">
                  <a16:creationId xmlns:a16="http://schemas.microsoft.com/office/drawing/2014/main" id="{A53BEDFD-CCAB-9CF2-0566-6E9B23CECFCA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108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2" name="Oval 12">
              <a:extLst>
                <a:ext uri="{FF2B5EF4-FFF2-40B4-BE49-F238E27FC236}">
                  <a16:creationId xmlns:a16="http://schemas.microsoft.com/office/drawing/2014/main" id="{26C1B70A-D7E8-1FB1-91C1-823791B8C0DA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1227"/>
              <a:ext cx="42" cy="4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3" name="Oval 13">
              <a:extLst>
                <a:ext uri="{FF2B5EF4-FFF2-40B4-BE49-F238E27FC236}">
                  <a16:creationId xmlns:a16="http://schemas.microsoft.com/office/drawing/2014/main" id="{6B474826-D3E7-1EB6-E8A2-74AC39417344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1371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34" name="Group 14">
              <a:extLst>
                <a:ext uri="{FF2B5EF4-FFF2-40B4-BE49-F238E27FC236}">
                  <a16:creationId xmlns:a16="http://schemas.microsoft.com/office/drawing/2014/main" id="{1EA80CF3-86EF-A797-70D3-F181B7BBBA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9" y="4202"/>
              <a:ext cx="2729" cy="41"/>
              <a:chOff x="2859" y="4202"/>
              <a:chExt cx="2729" cy="41"/>
            </a:xfrm>
          </p:grpSpPr>
          <p:sp>
            <p:nvSpPr>
              <p:cNvPr id="5135" name="Oval 15">
                <a:extLst>
                  <a:ext uri="{FF2B5EF4-FFF2-40B4-BE49-F238E27FC236}">
                    <a16:creationId xmlns:a16="http://schemas.microsoft.com/office/drawing/2014/main" id="{6D7800D6-331E-9E4A-61B8-6BA182289D1C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2859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6" name="Oval 16">
                <a:extLst>
                  <a:ext uri="{FF2B5EF4-FFF2-40B4-BE49-F238E27FC236}">
                    <a16:creationId xmlns:a16="http://schemas.microsoft.com/office/drawing/2014/main" id="{3FB99BD8-B85F-DE4B-C088-569076799892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3243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7" name="Oval 17">
                <a:extLst>
                  <a:ext uri="{FF2B5EF4-FFF2-40B4-BE49-F238E27FC236}">
                    <a16:creationId xmlns:a16="http://schemas.microsoft.com/office/drawing/2014/main" id="{0ADF21E5-60A9-852F-3BF8-807D17B895DB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3627" y="4202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8" name="Oval 18">
                <a:extLst>
                  <a:ext uri="{FF2B5EF4-FFF2-40B4-BE49-F238E27FC236}">
                    <a16:creationId xmlns:a16="http://schemas.microsoft.com/office/drawing/2014/main" id="{6E04C465-11DB-0181-B80D-F53FAE04EA5D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4011" y="4202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9" name="Oval 19">
                <a:extLst>
                  <a:ext uri="{FF2B5EF4-FFF2-40B4-BE49-F238E27FC236}">
                    <a16:creationId xmlns:a16="http://schemas.microsoft.com/office/drawing/2014/main" id="{7D3D2C57-C59A-483F-616E-01EC71DC5F47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4395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0" name="Oval 20">
                <a:extLst>
                  <a:ext uri="{FF2B5EF4-FFF2-40B4-BE49-F238E27FC236}">
                    <a16:creationId xmlns:a16="http://schemas.microsoft.com/office/drawing/2014/main" id="{59E42CF7-AD99-E226-EAB6-63EFCFF29C53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4779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1" name="Oval 21">
                <a:extLst>
                  <a:ext uri="{FF2B5EF4-FFF2-40B4-BE49-F238E27FC236}">
                    <a16:creationId xmlns:a16="http://schemas.microsoft.com/office/drawing/2014/main" id="{5154A5A1-90A9-EF0C-47A9-76B49D27B7C7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5163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2" name="Oval 22">
                <a:extLst>
                  <a:ext uri="{FF2B5EF4-FFF2-40B4-BE49-F238E27FC236}">
                    <a16:creationId xmlns:a16="http://schemas.microsoft.com/office/drawing/2014/main" id="{7B2E8BBE-A097-3261-8A47-ECFB9E9B88D2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5547" y="4202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43" name="Oval 23">
              <a:extLst>
                <a:ext uri="{FF2B5EF4-FFF2-40B4-BE49-F238E27FC236}">
                  <a16:creationId xmlns:a16="http://schemas.microsoft.com/office/drawing/2014/main" id="{FD0102FC-CF80-7BCC-D41E-3AD6F8655C13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5" y="507"/>
              <a:ext cx="42" cy="4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44" name="Group 24">
              <a:extLst>
                <a:ext uri="{FF2B5EF4-FFF2-40B4-BE49-F238E27FC236}">
                  <a16:creationId xmlns:a16="http://schemas.microsoft.com/office/drawing/2014/main" id="{E3957640-CA81-FE79-407C-F7CD2DC6CD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2327"/>
              <a:ext cx="1203" cy="1203"/>
              <a:chOff x="0" y="2327"/>
              <a:chExt cx="1203" cy="1203"/>
            </a:xfrm>
          </p:grpSpPr>
          <p:sp>
            <p:nvSpPr>
              <p:cNvPr id="5145" name="Freeform 25">
                <a:extLst>
                  <a:ext uri="{FF2B5EF4-FFF2-40B4-BE49-F238E27FC236}">
                    <a16:creationId xmlns:a16="http://schemas.microsoft.com/office/drawing/2014/main" id="{93D0A4CE-B3E8-7961-1C8D-903CD14415AF}"/>
                  </a:ext>
                </a:extLst>
              </p:cNvPr>
              <p:cNvSpPr>
                <a:spLocks/>
              </p:cNvSpPr>
              <p:nvPr/>
            </p:nvSpPr>
            <p:spPr bwMode="invGray">
              <a:xfrm>
                <a:off x="0" y="2394"/>
                <a:ext cx="443" cy="1033"/>
              </a:xfrm>
              <a:custGeom>
                <a:avLst/>
                <a:gdLst>
                  <a:gd name="T0" fmla="*/ 290 w 443"/>
                  <a:gd name="T1" fmla="*/ 1016 h 1033"/>
                  <a:gd name="T2" fmla="*/ 316 w 443"/>
                  <a:gd name="T3" fmla="*/ 974 h 1033"/>
                  <a:gd name="T4" fmla="*/ 354 w 443"/>
                  <a:gd name="T5" fmla="*/ 920 h 1033"/>
                  <a:gd name="T6" fmla="*/ 384 w 443"/>
                  <a:gd name="T7" fmla="*/ 884 h 1033"/>
                  <a:gd name="T8" fmla="*/ 381 w 443"/>
                  <a:gd name="T9" fmla="*/ 832 h 1033"/>
                  <a:gd name="T10" fmla="*/ 370 w 443"/>
                  <a:gd name="T11" fmla="*/ 794 h 1033"/>
                  <a:gd name="T12" fmla="*/ 361 w 443"/>
                  <a:gd name="T13" fmla="*/ 760 h 1033"/>
                  <a:gd name="T14" fmla="*/ 361 w 443"/>
                  <a:gd name="T15" fmla="*/ 734 h 1033"/>
                  <a:gd name="T16" fmla="*/ 359 w 443"/>
                  <a:gd name="T17" fmla="*/ 707 h 1033"/>
                  <a:gd name="T18" fmla="*/ 373 w 443"/>
                  <a:gd name="T19" fmla="*/ 691 h 1033"/>
                  <a:gd name="T20" fmla="*/ 391 w 443"/>
                  <a:gd name="T21" fmla="*/ 686 h 1033"/>
                  <a:gd name="T22" fmla="*/ 395 w 443"/>
                  <a:gd name="T23" fmla="*/ 680 h 1033"/>
                  <a:gd name="T24" fmla="*/ 390 w 443"/>
                  <a:gd name="T25" fmla="*/ 671 h 1033"/>
                  <a:gd name="T26" fmla="*/ 386 w 443"/>
                  <a:gd name="T27" fmla="*/ 660 h 1033"/>
                  <a:gd name="T28" fmla="*/ 437 w 443"/>
                  <a:gd name="T29" fmla="*/ 635 h 1033"/>
                  <a:gd name="T30" fmla="*/ 442 w 443"/>
                  <a:gd name="T31" fmla="*/ 619 h 1033"/>
                  <a:gd name="T32" fmla="*/ 438 w 443"/>
                  <a:gd name="T33" fmla="*/ 604 h 1033"/>
                  <a:gd name="T34" fmla="*/ 400 w 443"/>
                  <a:gd name="T35" fmla="*/ 543 h 1033"/>
                  <a:gd name="T36" fmla="*/ 384 w 443"/>
                  <a:gd name="T37" fmla="*/ 474 h 1033"/>
                  <a:gd name="T38" fmla="*/ 354 w 443"/>
                  <a:gd name="T39" fmla="*/ 455 h 1033"/>
                  <a:gd name="T40" fmla="*/ 326 w 443"/>
                  <a:gd name="T41" fmla="*/ 433 h 1033"/>
                  <a:gd name="T42" fmla="*/ 312 w 443"/>
                  <a:gd name="T43" fmla="*/ 411 h 1033"/>
                  <a:gd name="T44" fmla="*/ 307 w 443"/>
                  <a:gd name="T45" fmla="*/ 391 h 1033"/>
                  <a:gd name="T46" fmla="*/ 290 w 443"/>
                  <a:gd name="T47" fmla="*/ 339 h 1033"/>
                  <a:gd name="T48" fmla="*/ 308 w 443"/>
                  <a:gd name="T49" fmla="*/ 289 h 1033"/>
                  <a:gd name="T50" fmla="*/ 298 w 443"/>
                  <a:gd name="T51" fmla="*/ 278 h 1033"/>
                  <a:gd name="T52" fmla="*/ 280 w 443"/>
                  <a:gd name="T53" fmla="*/ 307 h 1033"/>
                  <a:gd name="T54" fmla="*/ 269 w 443"/>
                  <a:gd name="T55" fmla="*/ 283 h 1033"/>
                  <a:gd name="T56" fmla="*/ 272 w 443"/>
                  <a:gd name="T57" fmla="*/ 224 h 1033"/>
                  <a:gd name="T58" fmla="*/ 280 w 443"/>
                  <a:gd name="T59" fmla="*/ 177 h 1033"/>
                  <a:gd name="T60" fmla="*/ 280 w 443"/>
                  <a:gd name="T61" fmla="*/ 146 h 1033"/>
                  <a:gd name="T62" fmla="*/ 281 w 443"/>
                  <a:gd name="T63" fmla="*/ 123 h 1033"/>
                  <a:gd name="T64" fmla="*/ 290 w 443"/>
                  <a:gd name="T65" fmla="*/ 104 h 1033"/>
                  <a:gd name="T66" fmla="*/ 296 w 443"/>
                  <a:gd name="T67" fmla="*/ 97 h 1033"/>
                  <a:gd name="T68" fmla="*/ 298 w 443"/>
                  <a:gd name="T69" fmla="*/ 94 h 1033"/>
                  <a:gd name="T70" fmla="*/ 301 w 443"/>
                  <a:gd name="T71" fmla="*/ 92 h 1033"/>
                  <a:gd name="T72" fmla="*/ 307 w 443"/>
                  <a:gd name="T73" fmla="*/ 83 h 1033"/>
                  <a:gd name="T74" fmla="*/ 317 w 443"/>
                  <a:gd name="T75" fmla="*/ 79 h 1033"/>
                  <a:gd name="T76" fmla="*/ 328 w 443"/>
                  <a:gd name="T77" fmla="*/ 77 h 1033"/>
                  <a:gd name="T78" fmla="*/ 337 w 443"/>
                  <a:gd name="T79" fmla="*/ 74 h 1033"/>
                  <a:gd name="T80" fmla="*/ 345 w 443"/>
                  <a:gd name="T81" fmla="*/ 67 h 1033"/>
                  <a:gd name="T82" fmla="*/ 337 w 443"/>
                  <a:gd name="T83" fmla="*/ 50 h 1033"/>
                  <a:gd name="T84" fmla="*/ 337 w 443"/>
                  <a:gd name="T85" fmla="*/ 47 h 1033"/>
                  <a:gd name="T86" fmla="*/ 337 w 443"/>
                  <a:gd name="T87" fmla="*/ 43 h 1033"/>
                  <a:gd name="T88" fmla="*/ 337 w 443"/>
                  <a:gd name="T89" fmla="*/ 41 h 1033"/>
                  <a:gd name="T90" fmla="*/ 334 w 443"/>
                  <a:gd name="T91" fmla="*/ 38 h 1033"/>
                  <a:gd name="T92" fmla="*/ 321 w 443"/>
                  <a:gd name="T93" fmla="*/ 21 h 1033"/>
                  <a:gd name="T94" fmla="*/ 316 w 443"/>
                  <a:gd name="T95" fmla="*/ 0 h 1033"/>
                  <a:gd name="T96" fmla="*/ 188 w 443"/>
                  <a:gd name="T97" fmla="*/ 94 h 1033"/>
                  <a:gd name="T98" fmla="*/ 88 w 443"/>
                  <a:gd name="T99" fmla="*/ 218 h 1033"/>
                  <a:gd name="T100" fmla="*/ 21 w 443"/>
                  <a:gd name="T101" fmla="*/ 366 h 1033"/>
                  <a:gd name="T102" fmla="*/ 0 w 443"/>
                  <a:gd name="T103" fmla="*/ 530 h 1033"/>
                  <a:gd name="T104" fmla="*/ 20 w 443"/>
                  <a:gd name="T105" fmla="*/ 680 h 1033"/>
                  <a:gd name="T106" fmla="*/ 74 w 443"/>
                  <a:gd name="T107" fmla="*/ 819 h 1033"/>
                  <a:gd name="T108" fmla="*/ 160 w 443"/>
                  <a:gd name="T109" fmla="*/ 938 h 1033"/>
                  <a:gd name="T110" fmla="*/ 272 w 443"/>
                  <a:gd name="T111" fmla="*/ 1032 h 10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43" h="1033">
                    <a:moveTo>
                      <a:pt x="272" y="1032"/>
                    </a:moveTo>
                    <a:lnTo>
                      <a:pt x="290" y="1016"/>
                    </a:lnTo>
                    <a:lnTo>
                      <a:pt x="301" y="992"/>
                    </a:lnTo>
                    <a:lnTo>
                      <a:pt x="316" y="974"/>
                    </a:lnTo>
                    <a:lnTo>
                      <a:pt x="328" y="955"/>
                    </a:lnTo>
                    <a:lnTo>
                      <a:pt x="354" y="920"/>
                    </a:lnTo>
                    <a:lnTo>
                      <a:pt x="373" y="904"/>
                    </a:lnTo>
                    <a:lnTo>
                      <a:pt x="384" y="884"/>
                    </a:lnTo>
                    <a:lnTo>
                      <a:pt x="390" y="848"/>
                    </a:lnTo>
                    <a:lnTo>
                      <a:pt x="381" y="832"/>
                    </a:lnTo>
                    <a:lnTo>
                      <a:pt x="375" y="812"/>
                    </a:lnTo>
                    <a:lnTo>
                      <a:pt x="370" y="794"/>
                    </a:lnTo>
                    <a:lnTo>
                      <a:pt x="361" y="774"/>
                    </a:lnTo>
                    <a:lnTo>
                      <a:pt x="361" y="760"/>
                    </a:lnTo>
                    <a:lnTo>
                      <a:pt x="361" y="747"/>
                    </a:lnTo>
                    <a:lnTo>
                      <a:pt x="361" y="734"/>
                    </a:lnTo>
                    <a:lnTo>
                      <a:pt x="359" y="722"/>
                    </a:lnTo>
                    <a:lnTo>
                      <a:pt x="359" y="707"/>
                    </a:lnTo>
                    <a:lnTo>
                      <a:pt x="364" y="698"/>
                    </a:lnTo>
                    <a:lnTo>
                      <a:pt x="373" y="691"/>
                    </a:lnTo>
                    <a:lnTo>
                      <a:pt x="390" y="686"/>
                    </a:lnTo>
                    <a:lnTo>
                      <a:pt x="391" y="686"/>
                    </a:lnTo>
                    <a:lnTo>
                      <a:pt x="395" y="682"/>
                    </a:lnTo>
                    <a:lnTo>
                      <a:pt x="395" y="680"/>
                    </a:lnTo>
                    <a:lnTo>
                      <a:pt x="395" y="677"/>
                    </a:lnTo>
                    <a:lnTo>
                      <a:pt x="390" y="671"/>
                    </a:lnTo>
                    <a:lnTo>
                      <a:pt x="386" y="666"/>
                    </a:lnTo>
                    <a:lnTo>
                      <a:pt x="386" y="660"/>
                    </a:lnTo>
                    <a:lnTo>
                      <a:pt x="395" y="655"/>
                    </a:lnTo>
                    <a:lnTo>
                      <a:pt x="437" y="635"/>
                    </a:lnTo>
                    <a:lnTo>
                      <a:pt x="442" y="626"/>
                    </a:lnTo>
                    <a:lnTo>
                      <a:pt x="442" y="619"/>
                    </a:lnTo>
                    <a:lnTo>
                      <a:pt x="442" y="613"/>
                    </a:lnTo>
                    <a:lnTo>
                      <a:pt x="438" y="604"/>
                    </a:lnTo>
                    <a:lnTo>
                      <a:pt x="417" y="577"/>
                    </a:lnTo>
                    <a:lnTo>
                      <a:pt x="400" y="543"/>
                    </a:lnTo>
                    <a:lnTo>
                      <a:pt x="391" y="511"/>
                    </a:lnTo>
                    <a:lnTo>
                      <a:pt x="384" y="474"/>
                    </a:lnTo>
                    <a:lnTo>
                      <a:pt x="368" y="465"/>
                    </a:lnTo>
                    <a:lnTo>
                      <a:pt x="354" y="455"/>
                    </a:lnTo>
                    <a:lnTo>
                      <a:pt x="339" y="444"/>
                    </a:lnTo>
                    <a:lnTo>
                      <a:pt x="326" y="433"/>
                    </a:lnTo>
                    <a:lnTo>
                      <a:pt x="317" y="422"/>
                    </a:lnTo>
                    <a:lnTo>
                      <a:pt x="312" y="411"/>
                    </a:lnTo>
                    <a:lnTo>
                      <a:pt x="308" y="402"/>
                    </a:lnTo>
                    <a:lnTo>
                      <a:pt x="307" y="391"/>
                    </a:lnTo>
                    <a:lnTo>
                      <a:pt x="285" y="363"/>
                    </a:lnTo>
                    <a:lnTo>
                      <a:pt x="290" y="339"/>
                    </a:lnTo>
                    <a:lnTo>
                      <a:pt x="301" y="314"/>
                    </a:lnTo>
                    <a:lnTo>
                      <a:pt x="308" y="289"/>
                    </a:lnTo>
                    <a:lnTo>
                      <a:pt x="308" y="267"/>
                    </a:lnTo>
                    <a:lnTo>
                      <a:pt x="298" y="278"/>
                    </a:lnTo>
                    <a:lnTo>
                      <a:pt x="287" y="294"/>
                    </a:lnTo>
                    <a:lnTo>
                      <a:pt x="280" y="307"/>
                    </a:lnTo>
                    <a:lnTo>
                      <a:pt x="272" y="314"/>
                    </a:lnTo>
                    <a:lnTo>
                      <a:pt x="269" y="283"/>
                    </a:lnTo>
                    <a:lnTo>
                      <a:pt x="271" y="254"/>
                    </a:lnTo>
                    <a:lnTo>
                      <a:pt x="272" y="224"/>
                    </a:lnTo>
                    <a:lnTo>
                      <a:pt x="272" y="195"/>
                    </a:lnTo>
                    <a:lnTo>
                      <a:pt x="280" y="177"/>
                    </a:lnTo>
                    <a:lnTo>
                      <a:pt x="280" y="164"/>
                    </a:lnTo>
                    <a:lnTo>
                      <a:pt x="280" y="146"/>
                    </a:lnTo>
                    <a:lnTo>
                      <a:pt x="281" y="133"/>
                    </a:lnTo>
                    <a:lnTo>
                      <a:pt x="281" y="123"/>
                    </a:lnTo>
                    <a:lnTo>
                      <a:pt x="285" y="113"/>
                    </a:lnTo>
                    <a:lnTo>
                      <a:pt x="290" y="104"/>
                    </a:lnTo>
                    <a:lnTo>
                      <a:pt x="296" y="97"/>
                    </a:lnTo>
                    <a:lnTo>
                      <a:pt x="296" y="97"/>
                    </a:lnTo>
                    <a:lnTo>
                      <a:pt x="298" y="94"/>
                    </a:lnTo>
                    <a:lnTo>
                      <a:pt x="298" y="94"/>
                    </a:lnTo>
                    <a:lnTo>
                      <a:pt x="298" y="94"/>
                    </a:lnTo>
                    <a:lnTo>
                      <a:pt x="301" y="92"/>
                    </a:lnTo>
                    <a:lnTo>
                      <a:pt x="303" y="86"/>
                    </a:lnTo>
                    <a:lnTo>
                      <a:pt x="307" y="83"/>
                    </a:lnTo>
                    <a:lnTo>
                      <a:pt x="308" y="83"/>
                    </a:lnTo>
                    <a:lnTo>
                      <a:pt x="317" y="79"/>
                    </a:lnTo>
                    <a:lnTo>
                      <a:pt x="323" y="77"/>
                    </a:lnTo>
                    <a:lnTo>
                      <a:pt x="328" y="77"/>
                    </a:lnTo>
                    <a:lnTo>
                      <a:pt x="334" y="74"/>
                    </a:lnTo>
                    <a:lnTo>
                      <a:pt x="337" y="74"/>
                    </a:lnTo>
                    <a:lnTo>
                      <a:pt x="339" y="72"/>
                    </a:lnTo>
                    <a:lnTo>
                      <a:pt x="345" y="67"/>
                    </a:lnTo>
                    <a:lnTo>
                      <a:pt x="345" y="63"/>
                    </a:lnTo>
                    <a:lnTo>
                      <a:pt x="337" y="50"/>
                    </a:lnTo>
                    <a:lnTo>
                      <a:pt x="337" y="50"/>
                    </a:lnTo>
                    <a:lnTo>
                      <a:pt x="337" y="47"/>
                    </a:lnTo>
                    <a:lnTo>
                      <a:pt x="337" y="47"/>
                    </a:lnTo>
                    <a:lnTo>
                      <a:pt x="337" y="43"/>
                    </a:lnTo>
                    <a:lnTo>
                      <a:pt x="337" y="43"/>
                    </a:lnTo>
                    <a:lnTo>
                      <a:pt x="337" y="41"/>
                    </a:lnTo>
                    <a:lnTo>
                      <a:pt x="334" y="41"/>
                    </a:lnTo>
                    <a:lnTo>
                      <a:pt x="334" y="38"/>
                    </a:lnTo>
                    <a:lnTo>
                      <a:pt x="328" y="30"/>
                    </a:lnTo>
                    <a:lnTo>
                      <a:pt x="321" y="21"/>
                    </a:lnTo>
                    <a:lnTo>
                      <a:pt x="317" y="11"/>
                    </a:lnTo>
                    <a:lnTo>
                      <a:pt x="316" y="0"/>
                    </a:lnTo>
                    <a:lnTo>
                      <a:pt x="249" y="41"/>
                    </a:lnTo>
                    <a:lnTo>
                      <a:pt x="188" y="94"/>
                    </a:lnTo>
                    <a:lnTo>
                      <a:pt x="133" y="151"/>
                    </a:lnTo>
                    <a:lnTo>
                      <a:pt x="88" y="218"/>
                    </a:lnTo>
                    <a:lnTo>
                      <a:pt x="50" y="289"/>
                    </a:lnTo>
                    <a:lnTo>
                      <a:pt x="21" y="366"/>
                    </a:lnTo>
                    <a:lnTo>
                      <a:pt x="5" y="446"/>
                    </a:lnTo>
                    <a:lnTo>
                      <a:pt x="0" y="530"/>
                    </a:lnTo>
                    <a:lnTo>
                      <a:pt x="5" y="608"/>
                    </a:lnTo>
                    <a:lnTo>
                      <a:pt x="20" y="680"/>
                    </a:lnTo>
                    <a:lnTo>
                      <a:pt x="45" y="751"/>
                    </a:lnTo>
                    <a:lnTo>
                      <a:pt x="74" y="819"/>
                    </a:lnTo>
                    <a:lnTo>
                      <a:pt x="114" y="879"/>
                    </a:lnTo>
                    <a:lnTo>
                      <a:pt x="160" y="938"/>
                    </a:lnTo>
                    <a:lnTo>
                      <a:pt x="215" y="987"/>
                    </a:lnTo>
                    <a:lnTo>
                      <a:pt x="272" y="103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6" name="Freeform 26">
                <a:extLst>
                  <a:ext uri="{FF2B5EF4-FFF2-40B4-BE49-F238E27FC236}">
                    <a16:creationId xmlns:a16="http://schemas.microsoft.com/office/drawing/2014/main" id="{0E1B763E-24F7-3E14-014A-91D1AFF24538}"/>
                  </a:ext>
                </a:extLst>
              </p:cNvPr>
              <p:cNvSpPr>
                <a:spLocks/>
              </p:cNvSpPr>
              <p:nvPr/>
            </p:nvSpPr>
            <p:spPr bwMode="invGray">
              <a:xfrm>
                <a:off x="379" y="2327"/>
                <a:ext cx="824" cy="1203"/>
              </a:xfrm>
              <a:custGeom>
                <a:avLst/>
                <a:gdLst>
                  <a:gd name="T0" fmla="*/ 796 w 824"/>
                  <a:gd name="T1" fmla="*/ 688 h 1203"/>
                  <a:gd name="T2" fmla="*/ 756 w 824"/>
                  <a:gd name="T3" fmla="*/ 641 h 1203"/>
                  <a:gd name="T4" fmla="*/ 812 w 824"/>
                  <a:gd name="T5" fmla="*/ 615 h 1203"/>
                  <a:gd name="T6" fmla="*/ 814 w 824"/>
                  <a:gd name="T7" fmla="*/ 502 h 1203"/>
                  <a:gd name="T8" fmla="*/ 705 w 824"/>
                  <a:gd name="T9" fmla="*/ 247 h 1203"/>
                  <a:gd name="T10" fmla="*/ 651 w 824"/>
                  <a:gd name="T11" fmla="*/ 262 h 1203"/>
                  <a:gd name="T12" fmla="*/ 574 w 824"/>
                  <a:gd name="T13" fmla="*/ 289 h 1203"/>
                  <a:gd name="T14" fmla="*/ 536 w 824"/>
                  <a:gd name="T15" fmla="*/ 258 h 1203"/>
                  <a:gd name="T16" fmla="*/ 563 w 824"/>
                  <a:gd name="T17" fmla="*/ 170 h 1203"/>
                  <a:gd name="T18" fmla="*/ 532 w 824"/>
                  <a:gd name="T19" fmla="*/ 81 h 1203"/>
                  <a:gd name="T20" fmla="*/ 455 w 824"/>
                  <a:gd name="T21" fmla="*/ 56 h 1203"/>
                  <a:gd name="T22" fmla="*/ 484 w 824"/>
                  <a:gd name="T23" fmla="*/ 150 h 1203"/>
                  <a:gd name="T24" fmla="*/ 465 w 824"/>
                  <a:gd name="T25" fmla="*/ 190 h 1203"/>
                  <a:gd name="T26" fmla="*/ 442 w 824"/>
                  <a:gd name="T27" fmla="*/ 200 h 1203"/>
                  <a:gd name="T28" fmla="*/ 419 w 824"/>
                  <a:gd name="T29" fmla="*/ 164 h 1203"/>
                  <a:gd name="T30" fmla="*/ 381 w 824"/>
                  <a:gd name="T31" fmla="*/ 108 h 1203"/>
                  <a:gd name="T32" fmla="*/ 406 w 824"/>
                  <a:gd name="T33" fmla="*/ 108 h 1203"/>
                  <a:gd name="T34" fmla="*/ 424 w 824"/>
                  <a:gd name="T35" fmla="*/ 72 h 1203"/>
                  <a:gd name="T36" fmla="*/ 325 w 824"/>
                  <a:gd name="T37" fmla="*/ 0 h 1203"/>
                  <a:gd name="T38" fmla="*/ 281 w 824"/>
                  <a:gd name="T39" fmla="*/ 27 h 1203"/>
                  <a:gd name="T40" fmla="*/ 240 w 824"/>
                  <a:gd name="T41" fmla="*/ 72 h 1203"/>
                  <a:gd name="T42" fmla="*/ 209 w 824"/>
                  <a:gd name="T43" fmla="*/ 114 h 1203"/>
                  <a:gd name="T44" fmla="*/ 209 w 824"/>
                  <a:gd name="T45" fmla="*/ 150 h 1203"/>
                  <a:gd name="T46" fmla="*/ 240 w 824"/>
                  <a:gd name="T47" fmla="*/ 164 h 1203"/>
                  <a:gd name="T48" fmla="*/ 209 w 824"/>
                  <a:gd name="T49" fmla="*/ 222 h 1203"/>
                  <a:gd name="T50" fmla="*/ 213 w 824"/>
                  <a:gd name="T51" fmla="*/ 242 h 1203"/>
                  <a:gd name="T52" fmla="*/ 267 w 824"/>
                  <a:gd name="T53" fmla="*/ 222 h 1203"/>
                  <a:gd name="T54" fmla="*/ 303 w 824"/>
                  <a:gd name="T55" fmla="*/ 170 h 1203"/>
                  <a:gd name="T56" fmla="*/ 354 w 824"/>
                  <a:gd name="T57" fmla="*/ 231 h 1203"/>
                  <a:gd name="T58" fmla="*/ 372 w 824"/>
                  <a:gd name="T59" fmla="*/ 291 h 1203"/>
                  <a:gd name="T60" fmla="*/ 348 w 824"/>
                  <a:gd name="T61" fmla="*/ 294 h 1203"/>
                  <a:gd name="T62" fmla="*/ 298 w 824"/>
                  <a:gd name="T63" fmla="*/ 309 h 1203"/>
                  <a:gd name="T64" fmla="*/ 323 w 824"/>
                  <a:gd name="T65" fmla="*/ 330 h 1203"/>
                  <a:gd name="T66" fmla="*/ 260 w 824"/>
                  <a:gd name="T67" fmla="*/ 339 h 1203"/>
                  <a:gd name="T68" fmla="*/ 189 w 824"/>
                  <a:gd name="T69" fmla="*/ 411 h 1203"/>
                  <a:gd name="T70" fmla="*/ 184 w 824"/>
                  <a:gd name="T71" fmla="*/ 469 h 1203"/>
                  <a:gd name="T72" fmla="*/ 148 w 824"/>
                  <a:gd name="T73" fmla="*/ 435 h 1203"/>
                  <a:gd name="T74" fmla="*/ 83 w 824"/>
                  <a:gd name="T75" fmla="*/ 402 h 1203"/>
                  <a:gd name="T76" fmla="*/ 0 w 824"/>
                  <a:gd name="T77" fmla="*/ 455 h 1203"/>
                  <a:gd name="T78" fmla="*/ 54 w 824"/>
                  <a:gd name="T79" fmla="*/ 496 h 1203"/>
                  <a:gd name="T80" fmla="*/ 74 w 824"/>
                  <a:gd name="T81" fmla="*/ 485 h 1203"/>
                  <a:gd name="T82" fmla="*/ 54 w 824"/>
                  <a:gd name="T83" fmla="*/ 608 h 1203"/>
                  <a:gd name="T84" fmla="*/ 132 w 824"/>
                  <a:gd name="T85" fmla="*/ 641 h 1203"/>
                  <a:gd name="T86" fmla="*/ 195 w 824"/>
                  <a:gd name="T87" fmla="*/ 661 h 1203"/>
                  <a:gd name="T88" fmla="*/ 249 w 824"/>
                  <a:gd name="T89" fmla="*/ 744 h 1203"/>
                  <a:gd name="T90" fmla="*/ 334 w 824"/>
                  <a:gd name="T91" fmla="*/ 886 h 1203"/>
                  <a:gd name="T92" fmla="*/ 391 w 824"/>
                  <a:gd name="T93" fmla="*/ 1007 h 1203"/>
                  <a:gd name="T94" fmla="*/ 292 w 824"/>
                  <a:gd name="T95" fmla="*/ 1052 h 1203"/>
                  <a:gd name="T96" fmla="*/ 182 w 824"/>
                  <a:gd name="T97" fmla="*/ 1105 h 1203"/>
                  <a:gd name="T98" fmla="*/ 68 w 824"/>
                  <a:gd name="T99" fmla="*/ 1180 h 1203"/>
                  <a:gd name="T100" fmla="*/ 200 w 824"/>
                  <a:gd name="T101" fmla="*/ 1202 h 1203"/>
                  <a:gd name="T102" fmla="*/ 417 w 824"/>
                  <a:gd name="T103" fmla="*/ 1168 h 1203"/>
                  <a:gd name="T104" fmla="*/ 613 w 824"/>
                  <a:gd name="T105" fmla="*/ 1052 h 1203"/>
                  <a:gd name="T106" fmla="*/ 610 w 824"/>
                  <a:gd name="T107" fmla="*/ 929 h 1203"/>
                  <a:gd name="T108" fmla="*/ 543 w 824"/>
                  <a:gd name="T109" fmla="*/ 888 h 1203"/>
                  <a:gd name="T110" fmla="*/ 567 w 824"/>
                  <a:gd name="T111" fmla="*/ 791 h 1203"/>
                  <a:gd name="T112" fmla="*/ 655 w 824"/>
                  <a:gd name="T113" fmla="*/ 738 h 1203"/>
                  <a:gd name="T114" fmla="*/ 725 w 824"/>
                  <a:gd name="T115" fmla="*/ 713 h 1203"/>
                  <a:gd name="T116" fmla="*/ 792 w 824"/>
                  <a:gd name="T117" fmla="*/ 729 h 1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24" h="1203">
                    <a:moveTo>
                      <a:pt x="803" y="736"/>
                    </a:moveTo>
                    <a:lnTo>
                      <a:pt x="807" y="724"/>
                    </a:lnTo>
                    <a:lnTo>
                      <a:pt x="808" y="713"/>
                    </a:lnTo>
                    <a:lnTo>
                      <a:pt x="812" y="702"/>
                    </a:lnTo>
                    <a:lnTo>
                      <a:pt x="814" y="691"/>
                    </a:lnTo>
                    <a:lnTo>
                      <a:pt x="803" y="691"/>
                    </a:lnTo>
                    <a:lnTo>
                      <a:pt x="796" y="688"/>
                    </a:lnTo>
                    <a:lnTo>
                      <a:pt x="783" y="686"/>
                    </a:lnTo>
                    <a:lnTo>
                      <a:pt x="776" y="680"/>
                    </a:lnTo>
                    <a:lnTo>
                      <a:pt x="770" y="675"/>
                    </a:lnTo>
                    <a:lnTo>
                      <a:pt x="767" y="666"/>
                    </a:lnTo>
                    <a:lnTo>
                      <a:pt x="761" y="661"/>
                    </a:lnTo>
                    <a:lnTo>
                      <a:pt x="760" y="655"/>
                    </a:lnTo>
                    <a:lnTo>
                      <a:pt x="756" y="641"/>
                    </a:lnTo>
                    <a:lnTo>
                      <a:pt x="756" y="624"/>
                    </a:lnTo>
                    <a:lnTo>
                      <a:pt x="760" y="610"/>
                    </a:lnTo>
                    <a:lnTo>
                      <a:pt x="767" y="599"/>
                    </a:lnTo>
                    <a:lnTo>
                      <a:pt x="781" y="597"/>
                    </a:lnTo>
                    <a:lnTo>
                      <a:pt x="792" y="599"/>
                    </a:lnTo>
                    <a:lnTo>
                      <a:pt x="803" y="608"/>
                    </a:lnTo>
                    <a:lnTo>
                      <a:pt x="812" y="615"/>
                    </a:lnTo>
                    <a:lnTo>
                      <a:pt x="819" y="628"/>
                    </a:lnTo>
                    <a:lnTo>
                      <a:pt x="823" y="619"/>
                    </a:lnTo>
                    <a:lnTo>
                      <a:pt x="823" y="610"/>
                    </a:lnTo>
                    <a:lnTo>
                      <a:pt x="823" y="605"/>
                    </a:lnTo>
                    <a:lnTo>
                      <a:pt x="823" y="597"/>
                    </a:lnTo>
                    <a:lnTo>
                      <a:pt x="819" y="549"/>
                    </a:lnTo>
                    <a:lnTo>
                      <a:pt x="814" y="502"/>
                    </a:lnTo>
                    <a:lnTo>
                      <a:pt x="807" y="455"/>
                    </a:lnTo>
                    <a:lnTo>
                      <a:pt x="792" y="411"/>
                    </a:lnTo>
                    <a:lnTo>
                      <a:pt x="776" y="366"/>
                    </a:lnTo>
                    <a:lnTo>
                      <a:pt x="756" y="325"/>
                    </a:lnTo>
                    <a:lnTo>
                      <a:pt x="734" y="285"/>
                    </a:lnTo>
                    <a:lnTo>
                      <a:pt x="709" y="247"/>
                    </a:lnTo>
                    <a:lnTo>
                      <a:pt x="705" y="247"/>
                    </a:lnTo>
                    <a:lnTo>
                      <a:pt x="702" y="244"/>
                    </a:lnTo>
                    <a:lnTo>
                      <a:pt x="698" y="244"/>
                    </a:lnTo>
                    <a:lnTo>
                      <a:pt x="693" y="242"/>
                    </a:lnTo>
                    <a:lnTo>
                      <a:pt x="677" y="253"/>
                    </a:lnTo>
                    <a:lnTo>
                      <a:pt x="668" y="254"/>
                    </a:lnTo>
                    <a:lnTo>
                      <a:pt x="660" y="258"/>
                    </a:lnTo>
                    <a:lnTo>
                      <a:pt x="651" y="262"/>
                    </a:lnTo>
                    <a:lnTo>
                      <a:pt x="642" y="264"/>
                    </a:lnTo>
                    <a:lnTo>
                      <a:pt x="631" y="267"/>
                    </a:lnTo>
                    <a:lnTo>
                      <a:pt x="619" y="273"/>
                    </a:lnTo>
                    <a:lnTo>
                      <a:pt x="606" y="278"/>
                    </a:lnTo>
                    <a:lnTo>
                      <a:pt x="594" y="283"/>
                    </a:lnTo>
                    <a:lnTo>
                      <a:pt x="583" y="285"/>
                    </a:lnTo>
                    <a:lnTo>
                      <a:pt x="574" y="289"/>
                    </a:lnTo>
                    <a:lnTo>
                      <a:pt x="567" y="291"/>
                    </a:lnTo>
                    <a:lnTo>
                      <a:pt x="557" y="289"/>
                    </a:lnTo>
                    <a:lnTo>
                      <a:pt x="554" y="285"/>
                    </a:lnTo>
                    <a:lnTo>
                      <a:pt x="548" y="280"/>
                    </a:lnTo>
                    <a:lnTo>
                      <a:pt x="547" y="278"/>
                    </a:lnTo>
                    <a:lnTo>
                      <a:pt x="543" y="273"/>
                    </a:lnTo>
                    <a:lnTo>
                      <a:pt x="536" y="258"/>
                    </a:lnTo>
                    <a:lnTo>
                      <a:pt x="532" y="244"/>
                    </a:lnTo>
                    <a:lnTo>
                      <a:pt x="532" y="231"/>
                    </a:lnTo>
                    <a:lnTo>
                      <a:pt x="530" y="217"/>
                    </a:lnTo>
                    <a:lnTo>
                      <a:pt x="532" y="202"/>
                    </a:lnTo>
                    <a:lnTo>
                      <a:pt x="541" y="190"/>
                    </a:lnTo>
                    <a:lnTo>
                      <a:pt x="552" y="177"/>
                    </a:lnTo>
                    <a:lnTo>
                      <a:pt x="563" y="170"/>
                    </a:lnTo>
                    <a:lnTo>
                      <a:pt x="574" y="159"/>
                    </a:lnTo>
                    <a:lnTo>
                      <a:pt x="583" y="146"/>
                    </a:lnTo>
                    <a:lnTo>
                      <a:pt x="588" y="134"/>
                    </a:lnTo>
                    <a:lnTo>
                      <a:pt x="588" y="119"/>
                    </a:lnTo>
                    <a:lnTo>
                      <a:pt x="568" y="105"/>
                    </a:lnTo>
                    <a:lnTo>
                      <a:pt x="552" y="92"/>
                    </a:lnTo>
                    <a:lnTo>
                      <a:pt x="532" y="81"/>
                    </a:lnTo>
                    <a:lnTo>
                      <a:pt x="512" y="70"/>
                    </a:lnTo>
                    <a:lnTo>
                      <a:pt x="491" y="58"/>
                    </a:lnTo>
                    <a:lnTo>
                      <a:pt x="471" y="47"/>
                    </a:lnTo>
                    <a:lnTo>
                      <a:pt x="449" y="38"/>
                    </a:lnTo>
                    <a:lnTo>
                      <a:pt x="428" y="31"/>
                    </a:lnTo>
                    <a:lnTo>
                      <a:pt x="442" y="45"/>
                    </a:lnTo>
                    <a:lnTo>
                      <a:pt x="455" y="56"/>
                    </a:lnTo>
                    <a:lnTo>
                      <a:pt x="465" y="63"/>
                    </a:lnTo>
                    <a:lnTo>
                      <a:pt x="484" y="74"/>
                    </a:lnTo>
                    <a:lnTo>
                      <a:pt x="485" y="88"/>
                    </a:lnTo>
                    <a:lnTo>
                      <a:pt x="484" y="105"/>
                    </a:lnTo>
                    <a:lnTo>
                      <a:pt x="478" y="123"/>
                    </a:lnTo>
                    <a:lnTo>
                      <a:pt x="478" y="135"/>
                    </a:lnTo>
                    <a:lnTo>
                      <a:pt x="484" y="150"/>
                    </a:lnTo>
                    <a:lnTo>
                      <a:pt x="484" y="155"/>
                    </a:lnTo>
                    <a:lnTo>
                      <a:pt x="480" y="161"/>
                    </a:lnTo>
                    <a:lnTo>
                      <a:pt x="474" y="166"/>
                    </a:lnTo>
                    <a:lnTo>
                      <a:pt x="469" y="170"/>
                    </a:lnTo>
                    <a:lnTo>
                      <a:pt x="465" y="175"/>
                    </a:lnTo>
                    <a:lnTo>
                      <a:pt x="465" y="180"/>
                    </a:lnTo>
                    <a:lnTo>
                      <a:pt x="465" y="190"/>
                    </a:lnTo>
                    <a:lnTo>
                      <a:pt x="464" y="195"/>
                    </a:lnTo>
                    <a:lnTo>
                      <a:pt x="460" y="197"/>
                    </a:lnTo>
                    <a:lnTo>
                      <a:pt x="458" y="200"/>
                    </a:lnTo>
                    <a:lnTo>
                      <a:pt x="455" y="200"/>
                    </a:lnTo>
                    <a:lnTo>
                      <a:pt x="453" y="200"/>
                    </a:lnTo>
                    <a:lnTo>
                      <a:pt x="447" y="197"/>
                    </a:lnTo>
                    <a:lnTo>
                      <a:pt x="442" y="200"/>
                    </a:lnTo>
                    <a:lnTo>
                      <a:pt x="433" y="202"/>
                    </a:lnTo>
                    <a:lnTo>
                      <a:pt x="428" y="202"/>
                    </a:lnTo>
                    <a:lnTo>
                      <a:pt x="424" y="200"/>
                    </a:lnTo>
                    <a:lnTo>
                      <a:pt x="424" y="197"/>
                    </a:lnTo>
                    <a:lnTo>
                      <a:pt x="424" y="197"/>
                    </a:lnTo>
                    <a:lnTo>
                      <a:pt x="422" y="195"/>
                    </a:lnTo>
                    <a:lnTo>
                      <a:pt x="419" y="164"/>
                    </a:lnTo>
                    <a:lnTo>
                      <a:pt x="411" y="159"/>
                    </a:lnTo>
                    <a:lnTo>
                      <a:pt x="406" y="150"/>
                    </a:lnTo>
                    <a:lnTo>
                      <a:pt x="397" y="141"/>
                    </a:lnTo>
                    <a:lnTo>
                      <a:pt x="390" y="134"/>
                    </a:lnTo>
                    <a:lnTo>
                      <a:pt x="386" y="125"/>
                    </a:lnTo>
                    <a:lnTo>
                      <a:pt x="384" y="117"/>
                    </a:lnTo>
                    <a:lnTo>
                      <a:pt x="381" y="108"/>
                    </a:lnTo>
                    <a:lnTo>
                      <a:pt x="384" y="103"/>
                    </a:lnTo>
                    <a:lnTo>
                      <a:pt x="386" y="99"/>
                    </a:lnTo>
                    <a:lnTo>
                      <a:pt x="390" y="99"/>
                    </a:lnTo>
                    <a:lnTo>
                      <a:pt x="390" y="97"/>
                    </a:lnTo>
                    <a:lnTo>
                      <a:pt x="391" y="97"/>
                    </a:lnTo>
                    <a:lnTo>
                      <a:pt x="397" y="103"/>
                    </a:lnTo>
                    <a:lnTo>
                      <a:pt x="406" y="108"/>
                    </a:lnTo>
                    <a:lnTo>
                      <a:pt x="413" y="110"/>
                    </a:lnTo>
                    <a:lnTo>
                      <a:pt x="422" y="110"/>
                    </a:lnTo>
                    <a:lnTo>
                      <a:pt x="424" y="110"/>
                    </a:lnTo>
                    <a:lnTo>
                      <a:pt x="424" y="108"/>
                    </a:lnTo>
                    <a:lnTo>
                      <a:pt x="424" y="108"/>
                    </a:lnTo>
                    <a:lnTo>
                      <a:pt x="424" y="108"/>
                    </a:lnTo>
                    <a:lnTo>
                      <a:pt x="424" y="72"/>
                    </a:lnTo>
                    <a:lnTo>
                      <a:pt x="411" y="56"/>
                    </a:lnTo>
                    <a:lnTo>
                      <a:pt x="395" y="42"/>
                    </a:lnTo>
                    <a:lnTo>
                      <a:pt x="377" y="27"/>
                    </a:lnTo>
                    <a:lnTo>
                      <a:pt x="364" y="9"/>
                    </a:lnTo>
                    <a:lnTo>
                      <a:pt x="350" y="5"/>
                    </a:lnTo>
                    <a:lnTo>
                      <a:pt x="339" y="2"/>
                    </a:lnTo>
                    <a:lnTo>
                      <a:pt x="325" y="0"/>
                    </a:lnTo>
                    <a:lnTo>
                      <a:pt x="312" y="0"/>
                    </a:lnTo>
                    <a:lnTo>
                      <a:pt x="308" y="0"/>
                    </a:lnTo>
                    <a:lnTo>
                      <a:pt x="308" y="2"/>
                    </a:lnTo>
                    <a:lnTo>
                      <a:pt x="308" y="5"/>
                    </a:lnTo>
                    <a:lnTo>
                      <a:pt x="307" y="9"/>
                    </a:lnTo>
                    <a:lnTo>
                      <a:pt x="289" y="14"/>
                    </a:lnTo>
                    <a:lnTo>
                      <a:pt x="281" y="27"/>
                    </a:lnTo>
                    <a:lnTo>
                      <a:pt x="276" y="42"/>
                    </a:lnTo>
                    <a:lnTo>
                      <a:pt x="265" y="56"/>
                    </a:lnTo>
                    <a:lnTo>
                      <a:pt x="260" y="56"/>
                    </a:lnTo>
                    <a:lnTo>
                      <a:pt x="256" y="56"/>
                    </a:lnTo>
                    <a:lnTo>
                      <a:pt x="251" y="56"/>
                    </a:lnTo>
                    <a:lnTo>
                      <a:pt x="249" y="58"/>
                    </a:lnTo>
                    <a:lnTo>
                      <a:pt x="240" y="72"/>
                    </a:lnTo>
                    <a:lnTo>
                      <a:pt x="231" y="87"/>
                    </a:lnTo>
                    <a:lnTo>
                      <a:pt x="224" y="99"/>
                    </a:lnTo>
                    <a:lnTo>
                      <a:pt x="213" y="110"/>
                    </a:lnTo>
                    <a:lnTo>
                      <a:pt x="209" y="110"/>
                    </a:lnTo>
                    <a:lnTo>
                      <a:pt x="209" y="110"/>
                    </a:lnTo>
                    <a:lnTo>
                      <a:pt x="209" y="110"/>
                    </a:lnTo>
                    <a:lnTo>
                      <a:pt x="209" y="114"/>
                    </a:lnTo>
                    <a:lnTo>
                      <a:pt x="184" y="139"/>
                    </a:lnTo>
                    <a:lnTo>
                      <a:pt x="184" y="139"/>
                    </a:lnTo>
                    <a:lnTo>
                      <a:pt x="184" y="139"/>
                    </a:lnTo>
                    <a:lnTo>
                      <a:pt x="184" y="139"/>
                    </a:lnTo>
                    <a:lnTo>
                      <a:pt x="184" y="141"/>
                    </a:lnTo>
                    <a:lnTo>
                      <a:pt x="195" y="146"/>
                    </a:lnTo>
                    <a:lnTo>
                      <a:pt x="209" y="150"/>
                    </a:lnTo>
                    <a:lnTo>
                      <a:pt x="224" y="153"/>
                    </a:lnTo>
                    <a:lnTo>
                      <a:pt x="234" y="153"/>
                    </a:lnTo>
                    <a:lnTo>
                      <a:pt x="236" y="155"/>
                    </a:lnTo>
                    <a:lnTo>
                      <a:pt x="240" y="155"/>
                    </a:lnTo>
                    <a:lnTo>
                      <a:pt x="240" y="159"/>
                    </a:lnTo>
                    <a:lnTo>
                      <a:pt x="242" y="161"/>
                    </a:lnTo>
                    <a:lnTo>
                      <a:pt x="240" y="164"/>
                    </a:lnTo>
                    <a:lnTo>
                      <a:pt x="234" y="166"/>
                    </a:lnTo>
                    <a:lnTo>
                      <a:pt x="231" y="170"/>
                    </a:lnTo>
                    <a:lnTo>
                      <a:pt x="225" y="171"/>
                    </a:lnTo>
                    <a:lnTo>
                      <a:pt x="220" y="180"/>
                    </a:lnTo>
                    <a:lnTo>
                      <a:pt x="215" y="195"/>
                    </a:lnTo>
                    <a:lnTo>
                      <a:pt x="209" y="208"/>
                    </a:lnTo>
                    <a:lnTo>
                      <a:pt x="209" y="222"/>
                    </a:lnTo>
                    <a:lnTo>
                      <a:pt x="213" y="227"/>
                    </a:lnTo>
                    <a:lnTo>
                      <a:pt x="215" y="227"/>
                    </a:lnTo>
                    <a:lnTo>
                      <a:pt x="213" y="231"/>
                    </a:lnTo>
                    <a:lnTo>
                      <a:pt x="209" y="238"/>
                    </a:lnTo>
                    <a:lnTo>
                      <a:pt x="209" y="238"/>
                    </a:lnTo>
                    <a:lnTo>
                      <a:pt x="213" y="242"/>
                    </a:lnTo>
                    <a:lnTo>
                      <a:pt x="213" y="242"/>
                    </a:lnTo>
                    <a:lnTo>
                      <a:pt x="215" y="244"/>
                    </a:lnTo>
                    <a:lnTo>
                      <a:pt x="231" y="233"/>
                    </a:lnTo>
                    <a:lnTo>
                      <a:pt x="260" y="231"/>
                    </a:lnTo>
                    <a:lnTo>
                      <a:pt x="260" y="227"/>
                    </a:lnTo>
                    <a:lnTo>
                      <a:pt x="262" y="226"/>
                    </a:lnTo>
                    <a:lnTo>
                      <a:pt x="265" y="226"/>
                    </a:lnTo>
                    <a:lnTo>
                      <a:pt x="267" y="222"/>
                    </a:lnTo>
                    <a:lnTo>
                      <a:pt x="267" y="200"/>
                    </a:lnTo>
                    <a:lnTo>
                      <a:pt x="289" y="155"/>
                    </a:lnTo>
                    <a:lnTo>
                      <a:pt x="289" y="155"/>
                    </a:lnTo>
                    <a:lnTo>
                      <a:pt x="292" y="155"/>
                    </a:lnTo>
                    <a:lnTo>
                      <a:pt x="292" y="155"/>
                    </a:lnTo>
                    <a:lnTo>
                      <a:pt x="292" y="155"/>
                    </a:lnTo>
                    <a:lnTo>
                      <a:pt x="303" y="170"/>
                    </a:lnTo>
                    <a:lnTo>
                      <a:pt x="312" y="180"/>
                    </a:lnTo>
                    <a:lnTo>
                      <a:pt x="323" y="195"/>
                    </a:lnTo>
                    <a:lnTo>
                      <a:pt x="336" y="206"/>
                    </a:lnTo>
                    <a:lnTo>
                      <a:pt x="343" y="211"/>
                    </a:lnTo>
                    <a:lnTo>
                      <a:pt x="345" y="217"/>
                    </a:lnTo>
                    <a:lnTo>
                      <a:pt x="350" y="226"/>
                    </a:lnTo>
                    <a:lnTo>
                      <a:pt x="354" y="231"/>
                    </a:lnTo>
                    <a:lnTo>
                      <a:pt x="354" y="244"/>
                    </a:lnTo>
                    <a:lnTo>
                      <a:pt x="354" y="258"/>
                    </a:lnTo>
                    <a:lnTo>
                      <a:pt x="359" y="273"/>
                    </a:lnTo>
                    <a:lnTo>
                      <a:pt x="364" y="283"/>
                    </a:lnTo>
                    <a:lnTo>
                      <a:pt x="366" y="285"/>
                    </a:lnTo>
                    <a:lnTo>
                      <a:pt x="370" y="289"/>
                    </a:lnTo>
                    <a:lnTo>
                      <a:pt x="372" y="291"/>
                    </a:lnTo>
                    <a:lnTo>
                      <a:pt x="375" y="294"/>
                    </a:lnTo>
                    <a:lnTo>
                      <a:pt x="375" y="298"/>
                    </a:lnTo>
                    <a:lnTo>
                      <a:pt x="372" y="300"/>
                    </a:lnTo>
                    <a:lnTo>
                      <a:pt x="372" y="305"/>
                    </a:lnTo>
                    <a:lnTo>
                      <a:pt x="370" y="309"/>
                    </a:lnTo>
                    <a:lnTo>
                      <a:pt x="359" y="305"/>
                    </a:lnTo>
                    <a:lnTo>
                      <a:pt x="348" y="294"/>
                    </a:lnTo>
                    <a:lnTo>
                      <a:pt x="336" y="285"/>
                    </a:lnTo>
                    <a:lnTo>
                      <a:pt x="323" y="283"/>
                    </a:lnTo>
                    <a:lnTo>
                      <a:pt x="314" y="289"/>
                    </a:lnTo>
                    <a:lnTo>
                      <a:pt x="308" y="294"/>
                    </a:lnTo>
                    <a:lnTo>
                      <a:pt x="299" y="300"/>
                    </a:lnTo>
                    <a:lnTo>
                      <a:pt x="296" y="305"/>
                    </a:lnTo>
                    <a:lnTo>
                      <a:pt x="298" y="309"/>
                    </a:lnTo>
                    <a:lnTo>
                      <a:pt x="299" y="310"/>
                    </a:lnTo>
                    <a:lnTo>
                      <a:pt x="299" y="314"/>
                    </a:lnTo>
                    <a:lnTo>
                      <a:pt x="303" y="314"/>
                    </a:lnTo>
                    <a:lnTo>
                      <a:pt x="312" y="314"/>
                    </a:lnTo>
                    <a:lnTo>
                      <a:pt x="317" y="316"/>
                    </a:lnTo>
                    <a:lnTo>
                      <a:pt x="319" y="321"/>
                    </a:lnTo>
                    <a:lnTo>
                      <a:pt x="323" y="330"/>
                    </a:lnTo>
                    <a:lnTo>
                      <a:pt x="323" y="330"/>
                    </a:lnTo>
                    <a:lnTo>
                      <a:pt x="319" y="334"/>
                    </a:lnTo>
                    <a:lnTo>
                      <a:pt x="317" y="339"/>
                    </a:lnTo>
                    <a:lnTo>
                      <a:pt x="317" y="339"/>
                    </a:lnTo>
                    <a:lnTo>
                      <a:pt x="260" y="327"/>
                    </a:lnTo>
                    <a:lnTo>
                      <a:pt x="260" y="334"/>
                    </a:lnTo>
                    <a:lnTo>
                      <a:pt x="260" y="339"/>
                    </a:lnTo>
                    <a:lnTo>
                      <a:pt x="260" y="345"/>
                    </a:lnTo>
                    <a:lnTo>
                      <a:pt x="256" y="347"/>
                    </a:lnTo>
                    <a:lnTo>
                      <a:pt x="251" y="356"/>
                    </a:lnTo>
                    <a:lnTo>
                      <a:pt x="249" y="357"/>
                    </a:lnTo>
                    <a:lnTo>
                      <a:pt x="242" y="366"/>
                    </a:lnTo>
                    <a:lnTo>
                      <a:pt x="225" y="393"/>
                    </a:lnTo>
                    <a:lnTo>
                      <a:pt x="189" y="411"/>
                    </a:lnTo>
                    <a:lnTo>
                      <a:pt x="188" y="413"/>
                    </a:lnTo>
                    <a:lnTo>
                      <a:pt x="184" y="419"/>
                    </a:lnTo>
                    <a:lnTo>
                      <a:pt x="184" y="424"/>
                    </a:lnTo>
                    <a:lnTo>
                      <a:pt x="184" y="430"/>
                    </a:lnTo>
                    <a:lnTo>
                      <a:pt x="184" y="439"/>
                    </a:lnTo>
                    <a:lnTo>
                      <a:pt x="184" y="453"/>
                    </a:lnTo>
                    <a:lnTo>
                      <a:pt x="184" y="469"/>
                    </a:lnTo>
                    <a:lnTo>
                      <a:pt x="184" y="478"/>
                    </a:lnTo>
                    <a:lnTo>
                      <a:pt x="173" y="478"/>
                    </a:lnTo>
                    <a:lnTo>
                      <a:pt x="164" y="475"/>
                    </a:lnTo>
                    <a:lnTo>
                      <a:pt x="157" y="469"/>
                    </a:lnTo>
                    <a:lnTo>
                      <a:pt x="151" y="464"/>
                    </a:lnTo>
                    <a:lnTo>
                      <a:pt x="151" y="449"/>
                    </a:lnTo>
                    <a:lnTo>
                      <a:pt x="148" y="435"/>
                    </a:lnTo>
                    <a:lnTo>
                      <a:pt x="141" y="424"/>
                    </a:lnTo>
                    <a:lnTo>
                      <a:pt x="130" y="413"/>
                    </a:lnTo>
                    <a:lnTo>
                      <a:pt x="117" y="417"/>
                    </a:lnTo>
                    <a:lnTo>
                      <a:pt x="110" y="417"/>
                    </a:lnTo>
                    <a:lnTo>
                      <a:pt x="101" y="413"/>
                    </a:lnTo>
                    <a:lnTo>
                      <a:pt x="94" y="408"/>
                    </a:lnTo>
                    <a:lnTo>
                      <a:pt x="83" y="402"/>
                    </a:lnTo>
                    <a:lnTo>
                      <a:pt x="72" y="397"/>
                    </a:lnTo>
                    <a:lnTo>
                      <a:pt x="59" y="393"/>
                    </a:lnTo>
                    <a:lnTo>
                      <a:pt x="49" y="392"/>
                    </a:lnTo>
                    <a:lnTo>
                      <a:pt x="38" y="402"/>
                    </a:lnTo>
                    <a:lnTo>
                      <a:pt x="21" y="424"/>
                    </a:lnTo>
                    <a:lnTo>
                      <a:pt x="5" y="448"/>
                    </a:lnTo>
                    <a:lnTo>
                      <a:pt x="0" y="455"/>
                    </a:lnTo>
                    <a:lnTo>
                      <a:pt x="21" y="475"/>
                    </a:lnTo>
                    <a:lnTo>
                      <a:pt x="25" y="516"/>
                    </a:lnTo>
                    <a:lnTo>
                      <a:pt x="29" y="516"/>
                    </a:lnTo>
                    <a:lnTo>
                      <a:pt x="38" y="513"/>
                    </a:lnTo>
                    <a:lnTo>
                      <a:pt x="43" y="511"/>
                    </a:lnTo>
                    <a:lnTo>
                      <a:pt x="49" y="505"/>
                    </a:lnTo>
                    <a:lnTo>
                      <a:pt x="54" y="496"/>
                    </a:lnTo>
                    <a:lnTo>
                      <a:pt x="58" y="491"/>
                    </a:lnTo>
                    <a:lnTo>
                      <a:pt x="63" y="485"/>
                    </a:lnTo>
                    <a:lnTo>
                      <a:pt x="72" y="480"/>
                    </a:lnTo>
                    <a:lnTo>
                      <a:pt x="74" y="480"/>
                    </a:lnTo>
                    <a:lnTo>
                      <a:pt x="74" y="484"/>
                    </a:lnTo>
                    <a:lnTo>
                      <a:pt x="74" y="484"/>
                    </a:lnTo>
                    <a:lnTo>
                      <a:pt x="74" y="485"/>
                    </a:lnTo>
                    <a:lnTo>
                      <a:pt x="63" y="538"/>
                    </a:lnTo>
                    <a:lnTo>
                      <a:pt x="79" y="556"/>
                    </a:lnTo>
                    <a:lnTo>
                      <a:pt x="77" y="567"/>
                    </a:lnTo>
                    <a:lnTo>
                      <a:pt x="68" y="574"/>
                    </a:lnTo>
                    <a:lnTo>
                      <a:pt x="59" y="583"/>
                    </a:lnTo>
                    <a:lnTo>
                      <a:pt x="54" y="597"/>
                    </a:lnTo>
                    <a:lnTo>
                      <a:pt x="54" y="608"/>
                    </a:lnTo>
                    <a:lnTo>
                      <a:pt x="63" y="619"/>
                    </a:lnTo>
                    <a:lnTo>
                      <a:pt x="74" y="630"/>
                    </a:lnTo>
                    <a:lnTo>
                      <a:pt x="88" y="641"/>
                    </a:lnTo>
                    <a:lnTo>
                      <a:pt x="101" y="646"/>
                    </a:lnTo>
                    <a:lnTo>
                      <a:pt x="114" y="646"/>
                    </a:lnTo>
                    <a:lnTo>
                      <a:pt x="124" y="644"/>
                    </a:lnTo>
                    <a:lnTo>
                      <a:pt x="132" y="641"/>
                    </a:lnTo>
                    <a:lnTo>
                      <a:pt x="141" y="635"/>
                    </a:lnTo>
                    <a:lnTo>
                      <a:pt x="148" y="635"/>
                    </a:lnTo>
                    <a:lnTo>
                      <a:pt x="153" y="639"/>
                    </a:lnTo>
                    <a:lnTo>
                      <a:pt x="160" y="641"/>
                    </a:lnTo>
                    <a:lnTo>
                      <a:pt x="168" y="644"/>
                    </a:lnTo>
                    <a:lnTo>
                      <a:pt x="184" y="652"/>
                    </a:lnTo>
                    <a:lnTo>
                      <a:pt x="195" y="661"/>
                    </a:lnTo>
                    <a:lnTo>
                      <a:pt x="209" y="670"/>
                    </a:lnTo>
                    <a:lnTo>
                      <a:pt x="220" y="677"/>
                    </a:lnTo>
                    <a:lnTo>
                      <a:pt x="225" y="691"/>
                    </a:lnTo>
                    <a:lnTo>
                      <a:pt x="229" y="706"/>
                    </a:lnTo>
                    <a:lnTo>
                      <a:pt x="231" y="722"/>
                    </a:lnTo>
                    <a:lnTo>
                      <a:pt x="234" y="738"/>
                    </a:lnTo>
                    <a:lnTo>
                      <a:pt x="249" y="744"/>
                    </a:lnTo>
                    <a:lnTo>
                      <a:pt x="262" y="749"/>
                    </a:lnTo>
                    <a:lnTo>
                      <a:pt x="276" y="758"/>
                    </a:lnTo>
                    <a:lnTo>
                      <a:pt x="287" y="772"/>
                    </a:lnTo>
                    <a:lnTo>
                      <a:pt x="298" y="800"/>
                    </a:lnTo>
                    <a:lnTo>
                      <a:pt x="308" y="830"/>
                    </a:lnTo>
                    <a:lnTo>
                      <a:pt x="319" y="861"/>
                    </a:lnTo>
                    <a:lnTo>
                      <a:pt x="334" y="886"/>
                    </a:lnTo>
                    <a:lnTo>
                      <a:pt x="350" y="904"/>
                    </a:lnTo>
                    <a:lnTo>
                      <a:pt x="366" y="924"/>
                    </a:lnTo>
                    <a:lnTo>
                      <a:pt x="381" y="944"/>
                    </a:lnTo>
                    <a:lnTo>
                      <a:pt x="395" y="966"/>
                    </a:lnTo>
                    <a:lnTo>
                      <a:pt x="397" y="980"/>
                    </a:lnTo>
                    <a:lnTo>
                      <a:pt x="397" y="993"/>
                    </a:lnTo>
                    <a:lnTo>
                      <a:pt x="391" y="1007"/>
                    </a:lnTo>
                    <a:lnTo>
                      <a:pt x="381" y="1018"/>
                    </a:lnTo>
                    <a:lnTo>
                      <a:pt x="364" y="1022"/>
                    </a:lnTo>
                    <a:lnTo>
                      <a:pt x="348" y="1027"/>
                    </a:lnTo>
                    <a:lnTo>
                      <a:pt x="334" y="1032"/>
                    </a:lnTo>
                    <a:lnTo>
                      <a:pt x="319" y="1038"/>
                    </a:lnTo>
                    <a:lnTo>
                      <a:pt x="307" y="1043"/>
                    </a:lnTo>
                    <a:lnTo>
                      <a:pt x="292" y="1052"/>
                    </a:lnTo>
                    <a:lnTo>
                      <a:pt x="278" y="1063"/>
                    </a:lnTo>
                    <a:lnTo>
                      <a:pt x="262" y="1074"/>
                    </a:lnTo>
                    <a:lnTo>
                      <a:pt x="249" y="1083"/>
                    </a:lnTo>
                    <a:lnTo>
                      <a:pt x="231" y="1090"/>
                    </a:lnTo>
                    <a:lnTo>
                      <a:pt x="215" y="1094"/>
                    </a:lnTo>
                    <a:lnTo>
                      <a:pt x="198" y="1099"/>
                    </a:lnTo>
                    <a:lnTo>
                      <a:pt x="182" y="1105"/>
                    </a:lnTo>
                    <a:lnTo>
                      <a:pt x="164" y="1110"/>
                    </a:lnTo>
                    <a:lnTo>
                      <a:pt x="151" y="1119"/>
                    </a:lnTo>
                    <a:lnTo>
                      <a:pt x="141" y="1132"/>
                    </a:lnTo>
                    <a:lnTo>
                      <a:pt x="124" y="1146"/>
                    </a:lnTo>
                    <a:lnTo>
                      <a:pt x="106" y="1160"/>
                    </a:lnTo>
                    <a:lnTo>
                      <a:pt x="88" y="1171"/>
                    </a:lnTo>
                    <a:lnTo>
                      <a:pt x="68" y="1180"/>
                    </a:lnTo>
                    <a:lnTo>
                      <a:pt x="88" y="1186"/>
                    </a:lnTo>
                    <a:lnTo>
                      <a:pt x="106" y="1188"/>
                    </a:lnTo>
                    <a:lnTo>
                      <a:pt x="124" y="1193"/>
                    </a:lnTo>
                    <a:lnTo>
                      <a:pt x="142" y="1197"/>
                    </a:lnTo>
                    <a:lnTo>
                      <a:pt x="162" y="1198"/>
                    </a:lnTo>
                    <a:lnTo>
                      <a:pt x="182" y="1198"/>
                    </a:lnTo>
                    <a:lnTo>
                      <a:pt x="200" y="1202"/>
                    </a:lnTo>
                    <a:lnTo>
                      <a:pt x="220" y="1202"/>
                    </a:lnTo>
                    <a:lnTo>
                      <a:pt x="252" y="1202"/>
                    </a:lnTo>
                    <a:lnTo>
                      <a:pt x="287" y="1198"/>
                    </a:lnTo>
                    <a:lnTo>
                      <a:pt x="319" y="1193"/>
                    </a:lnTo>
                    <a:lnTo>
                      <a:pt x="354" y="1186"/>
                    </a:lnTo>
                    <a:lnTo>
                      <a:pt x="386" y="1177"/>
                    </a:lnTo>
                    <a:lnTo>
                      <a:pt x="417" y="1168"/>
                    </a:lnTo>
                    <a:lnTo>
                      <a:pt x="447" y="1155"/>
                    </a:lnTo>
                    <a:lnTo>
                      <a:pt x="478" y="1141"/>
                    </a:lnTo>
                    <a:lnTo>
                      <a:pt x="505" y="1126"/>
                    </a:lnTo>
                    <a:lnTo>
                      <a:pt x="536" y="1110"/>
                    </a:lnTo>
                    <a:lnTo>
                      <a:pt x="559" y="1094"/>
                    </a:lnTo>
                    <a:lnTo>
                      <a:pt x="588" y="1074"/>
                    </a:lnTo>
                    <a:lnTo>
                      <a:pt x="613" y="1052"/>
                    </a:lnTo>
                    <a:lnTo>
                      <a:pt x="637" y="1029"/>
                    </a:lnTo>
                    <a:lnTo>
                      <a:pt x="660" y="1007"/>
                    </a:lnTo>
                    <a:lnTo>
                      <a:pt x="682" y="982"/>
                    </a:lnTo>
                    <a:lnTo>
                      <a:pt x="666" y="966"/>
                    </a:lnTo>
                    <a:lnTo>
                      <a:pt x="646" y="955"/>
                    </a:lnTo>
                    <a:lnTo>
                      <a:pt x="626" y="940"/>
                    </a:lnTo>
                    <a:lnTo>
                      <a:pt x="610" y="929"/>
                    </a:lnTo>
                    <a:lnTo>
                      <a:pt x="590" y="922"/>
                    </a:lnTo>
                    <a:lnTo>
                      <a:pt x="574" y="917"/>
                    </a:lnTo>
                    <a:lnTo>
                      <a:pt x="557" y="904"/>
                    </a:lnTo>
                    <a:lnTo>
                      <a:pt x="547" y="893"/>
                    </a:lnTo>
                    <a:lnTo>
                      <a:pt x="547" y="892"/>
                    </a:lnTo>
                    <a:lnTo>
                      <a:pt x="547" y="888"/>
                    </a:lnTo>
                    <a:lnTo>
                      <a:pt x="543" y="888"/>
                    </a:lnTo>
                    <a:lnTo>
                      <a:pt x="543" y="886"/>
                    </a:lnTo>
                    <a:lnTo>
                      <a:pt x="543" y="874"/>
                    </a:lnTo>
                    <a:lnTo>
                      <a:pt x="547" y="863"/>
                    </a:lnTo>
                    <a:lnTo>
                      <a:pt x="547" y="855"/>
                    </a:lnTo>
                    <a:lnTo>
                      <a:pt x="548" y="845"/>
                    </a:lnTo>
                    <a:lnTo>
                      <a:pt x="557" y="819"/>
                    </a:lnTo>
                    <a:lnTo>
                      <a:pt x="567" y="791"/>
                    </a:lnTo>
                    <a:lnTo>
                      <a:pt x="579" y="769"/>
                    </a:lnTo>
                    <a:lnTo>
                      <a:pt x="601" y="753"/>
                    </a:lnTo>
                    <a:lnTo>
                      <a:pt x="613" y="749"/>
                    </a:lnTo>
                    <a:lnTo>
                      <a:pt x="624" y="744"/>
                    </a:lnTo>
                    <a:lnTo>
                      <a:pt x="631" y="742"/>
                    </a:lnTo>
                    <a:lnTo>
                      <a:pt x="642" y="738"/>
                    </a:lnTo>
                    <a:lnTo>
                      <a:pt x="655" y="738"/>
                    </a:lnTo>
                    <a:lnTo>
                      <a:pt x="666" y="736"/>
                    </a:lnTo>
                    <a:lnTo>
                      <a:pt x="673" y="729"/>
                    </a:lnTo>
                    <a:lnTo>
                      <a:pt x="684" y="727"/>
                    </a:lnTo>
                    <a:lnTo>
                      <a:pt x="695" y="727"/>
                    </a:lnTo>
                    <a:lnTo>
                      <a:pt x="704" y="722"/>
                    </a:lnTo>
                    <a:lnTo>
                      <a:pt x="715" y="718"/>
                    </a:lnTo>
                    <a:lnTo>
                      <a:pt x="725" y="713"/>
                    </a:lnTo>
                    <a:lnTo>
                      <a:pt x="736" y="711"/>
                    </a:lnTo>
                    <a:lnTo>
                      <a:pt x="749" y="707"/>
                    </a:lnTo>
                    <a:lnTo>
                      <a:pt x="760" y="707"/>
                    </a:lnTo>
                    <a:lnTo>
                      <a:pt x="770" y="711"/>
                    </a:lnTo>
                    <a:lnTo>
                      <a:pt x="776" y="717"/>
                    </a:lnTo>
                    <a:lnTo>
                      <a:pt x="783" y="722"/>
                    </a:lnTo>
                    <a:lnTo>
                      <a:pt x="792" y="729"/>
                    </a:lnTo>
                    <a:lnTo>
                      <a:pt x="803" y="73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7" name="Freeform 27">
                <a:extLst>
                  <a:ext uri="{FF2B5EF4-FFF2-40B4-BE49-F238E27FC236}">
                    <a16:creationId xmlns:a16="http://schemas.microsoft.com/office/drawing/2014/main" id="{AA1504DA-2459-4CF2-2250-BC9FDC9E627F}"/>
                  </a:ext>
                </a:extLst>
              </p:cNvPr>
              <p:cNvSpPr>
                <a:spLocks/>
              </p:cNvSpPr>
              <p:nvPr/>
            </p:nvSpPr>
            <p:spPr bwMode="invGray">
              <a:xfrm>
                <a:off x="530" y="2834"/>
                <a:ext cx="63" cy="73"/>
              </a:xfrm>
              <a:custGeom>
                <a:avLst/>
                <a:gdLst>
                  <a:gd name="T0" fmla="*/ 42 w 63"/>
                  <a:gd name="T1" fmla="*/ 65 h 73"/>
                  <a:gd name="T2" fmla="*/ 58 w 63"/>
                  <a:gd name="T3" fmla="*/ 72 h 73"/>
                  <a:gd name="T4" fmla="*/ 62 w 63"/>
                  <a:gd name="T5" fmla="*/ 72 h 73"/>
                  <a:gd name="T6" fmla="*/ 62 w 63"/>
                  <a:gd name="T7" fmla="*/ 67 h 73"/>
                  <a:gd name="T8" fmla="*/ 58 w 63"/>
                  <a:gd name="T9" fmla="*/ 65 h 73"/>
                  <a:gd name="T10" fmla="*/ 58 w 63"/>
                  <a:gd name="T11" fmla="*/ 62 h 73"/>
                  <a:gd name="T12" fmla="*/ 44 w 63"/>
                  <a:gd name="T13" fmla="*/ 56 h 73"/>
                  <a:gd name="T14" fmla="*/ 37 w 63"/>
                  <a:gd name="T15" fmla="*/ 45 h 73"/>
                  <a:gd name="T16" fmla="*/ 31 w 63"/>
                  <a:gd name="T17" fmla="*/ 34 h 73"/>
                  <a:gd name="T18" fmla="*/ 26 w 63"/>
                  <a:gd name="T19" fmla="*/ 20 h 73"/>
                  <a:gd name="T20" fmla="*/ 9 w 63"/>
                  <a:gd name="T21" fmla="*/ 0 h 73"/>
                  <a:gd name="T22" fmla="*/ 6 w 63"/>
                  <a:gd name="T23" fmla="*/ 4 h 73"/>
                  <a:gd name="T24" fmla="*/ 2 w 63"/>
                  <a:gd name="T25" fmla="*/ 9 h 73"/>
                  <a:gd name="T26" fmla="*/ 0 w 63"/>
                  <a:gd name="T27" fmla="*/ 11 h 73"/>
                  <a:gd name="T28" fmla="*/ 0 w 63"/>
                  <a:gd name="T29" fmla="*/ 18 h 73"/>
                  <a:gd name="T30" fmla="*/ 0 w 63"/>
                  <a:gd name="T31" fmla="*/ 20 h 73"/>
                  <a:gd name="T32" fmla="*/ 0 w 63"/>
                  <a:gd name="T33" fmla="*/ 20 h 73"/>
                  <a:gd name="T34" fmla="*/ 0 w 63"/>
                  <a:gd name="T35" fmla="*/ 20 h 73"/>
                  <a:gd name="T36" fmla="*/ 0 w 63"/>
                  <a:gd name="T37" fmla="*/ 20 h 73"/>
                  <a:gd name="T38" fmla="*/ 9 w 63"/>
                  <a:gd name="T39" fmla="*/ 31 h 73"/>
                  <a:gd name="T40" fmla="*/ 20 w 63"/>
                  <a:gd name="T41" fmla="*/ 45 h 73"/>
                  <a:gd name="T42" fmla="*/ 31 w 63"/>
                  <a:gd name="T43" fmla="*/ 56 h 73"/>
                  <a:gd name="T44" fmla="*/ 42 w 63"/>
                  <a:gd name="T45" fmla="*/ 6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3" h="73">
                    <a:moveTo>
                      <a:pt x="42" y="65"/>
                    </a:moveTo>
                    <a:lnTo>
                      <a:pt x="58" y="72"/>
                    </a:lnTo>
                    <a:lnTo>
                      <a:pt x="62" y="72"/>
                    </a:lnTo>
                    <a:lnTo>
                      <a:pt x="62" y="67"/>
                    </a:lnTo>
                    <a:lnTo>
                      <a:pt x="58" y="65"/>
                    </a:lnTo>
                    <a:lnTo>
                      <a:pt x="58" y="62"/>
                    </a:lnTo>
                    <a:lnTo>
                      <a:pt x="44" y="56"/>
                    </a:lnTo>
                    <a:lnTo>
                      <a:pt x="37" y="45"/>
                    </a:lnTo>
                    <a:lnTo>
                      <a:pt x="31" y="34"/>
                    </a:lnTo>
                    <a:lnTo>
                      <a:pt x="26" y="20"/>
                    </a:lnTo>
                    <a:lnTo>
                      <a:pt x="9" y="0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9" y="31"/>
                    </a:lnTo>
                    <a:lnTo>
                      <a:pt x="20" y="45"/>
                    </a:lnTo>
                    <a:lnTo>
                      <a:pt x="31" y="56"/>
                    </a:lnTo>
                    <a:lnTo>
                      <a:pt x="42" y="6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148" name="Rectangle 28">
            <a:extLst>
              <a:ext uri="{FF2B5EF4-FFF2-40B4-BE49-F238E27FC236}">
                <a16:creationId xmlns:a16="http://schemas.microsoft.com/office/drawing/2014/main" id="{8D3F420F-66DA-B9B8-6E3E-0FF487D2BB5F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Clique para editar o estilo do título mestre</a:t>
            </a:r>
          </a:p>
        </p:txBody>
      </p:sp>
      <p:sp>
        <p:nvSpPr>
          <p:cNvPr id="5149" name="Rectangle 29">
            <a:extLst>
              <a:ext uri="{FF2B5EF4-FFF2-40B4-BE49-F238E27FC236}">
                <a16:creationId xmlns:a16="http://schemas.microsoft.com/office/drawing/2014/main" id="{110472C7-22D9-82E9-BA5F-16F6A7C4FFAF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Clique para editar o estilo do subtítulo mestre</a:t>
            </a:r>
          </a:p>
        </p:txBody>
      </p:sp>
      <p:sp>
        <p:nvSpPr>
          <p:cNvPr id="5150" name="Rectangle 30">
            <a:extLst>
              <a:ext uri="{FF2B5EF4-FFF2-40B4-BE49-F238E27FC236}">
                <a16:creationId xmlns:a16="http://schemas.microsoft.com/office/drawing/2014/main" id="{D43D2D9E-34BA-495B-4C93-F3FCCCC497BB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rgbClr val="FFFFFF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51" name="Rectangle 31">
            <a:extLst>
              <a:ext uri="{FF2B5EF4-FFF2-40B4-BE49-F238E27FC236}">
                <a16:creationId xmlns:a16="http://schemas.microsoft.com/office/drawing/2014/main" id="{D31B43D9-69E6-D383-D0EA-DFA5DCC36CF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5152" name="Rectangle 32">
            <a:extLst>
              <a:ext uri="{FF2B5EF4-FFF2-40B4-BE49-F238E27FC236}">
                <a16:creationId xmlns:a16="http://schemas.microsoft.com/office/drawing/2014/main" id="{0EF0F19C-976B-DBDF-2AD1-88819C8AF1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b="0">
                <a:solidFill>
                  <a:srgbClr val="FFFFFF"/>
                </a:solidFill>
              </a:defRPr>
            </a:lvl1pPr>
          </a:lstStyle>
          <a:p>
            <a:fld id="{BAF5A603-717E-5444-AF40-9531AF4FF37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639DC-5F99-9EC3-676D-3785A8935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EFB7D0-E08C-E4B0-04D9-7EFD20CB1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8892D0-46CA-30AB-6185-AAD975A01A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50FF26-3D01-79B9-3C97-C9B59478AA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BB51E1-F3D4-F141-8BC6-1C98711334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5002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DFCB9C-23F4-552B-8106-B09A555908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3627E3-5643-29C3-FB75-217987E5F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1DC616-7EFB-9D74-0570-CBF1CC3565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A059E-017F-D64D-1D05-DBBC895975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1E0FFD-E123-FA44-9807-9703B7701C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3861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5BDEB1-8095-DBEF-59BC-2F76688F8536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20786D-A5BD-BA06-6BD7-EDC076D692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11188" y="6597650"/>
            <a:ext cx="3600450" cy="2603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B083C-8640-F7BE-C70F-B7ECA661CE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78750" y="6605588"/>
            <a:ext cx="1365250" cy="252412"/>
          </a:xfrm>
        </p:spPr>
        <p:txBody>
          <a:bodyPr/>
          <a:lstStyle>
            <a:lvl1pPr>
              <a:defRPr/>
            </a:lvl1pPr>
          </a:lstStyle>
          <a:p>
            <a:fld id="{1DD20A98-4779-324E-9F20-11C5CEC12F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4790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5CC9D-12A0-DA91-004E-B6086A19A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CCDE7-8A38-A46B-5103-199A7D7DB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60A05-795E-E15A-89DB-E95D361C247A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AA7D3F-C459-A738-3CBD-2315E2F4FDC4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486F3-7FD5-6311-EDE8-D5F7CB1ACE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11188" y="6597650"/>
            <a:ext cx="3600450" cy="2603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1D8B06-A488-D18D-FFE5-C83C4BC256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78750" y="6605588"/>
            <a:ext cx="1365250" cy="252412"/>
          </a:xfrm>
        </p:spPr>
        <p:txBody>
          <a:bodyPr/>
          <a:lstStyle>
            <a:lvl1pPr>
              <a:defRPr/>
            </a:lvl1pPr>
          </a:lstStyle>
          <a:p>
            <a:fld id="{2FD5495A-FCB1-A14A-ACB2-36AA073961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2096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10435-64F6-1614-9A1D-FF6DB562B4E1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42CF4-61BE-FB61-6303-CC348A8091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717EBA-3162-BCFE-204D-451C8673C437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8562A0-24A1-195E-E207-66E9435CB62D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3523C6-00F9-465E-8DE2-CCD309DC2A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E025C8C-B741-4DAD-445F-2464F92C8F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11188" y="6597650"/>
            <a:ext cx="3600450" cy="2603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CB83588-D164-1692-B22F-F67761E149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78750" y="6605588"/>
            <a:ext cx="1365250" cy="252412"/>
          </a:xfrm>
        </p:spPr>
        <p:txBody>
          <a:bodyPr/>
          <a:lstStyle>
            <a:lvl1pPr>
              <a:defRPr/>
            </a:lvl1pPr>
          </a:lstStyle>
          <a:p>
            <a:fld id="{9D8DC468-B952-6347-862E-4D72BEBA69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66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3FA5C-9EE7-51E9-9585-1E0AA8546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6D9B0-BC5B-65E4-BFE8-048E59232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F1FF88-CA4F-C6FB-5A65-91C333F088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0B4C8E-2C1F-1F0A-33EF-12FC62C8BD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9D8B94-3023-834F-B58A-5621C4FB6A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123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8388-8C83-0534-A457-7FA08E1FA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54BA1-9E51-E0D6-DCC1-49D25809B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08C3D1-E5D8-7F0C-A8B1-8DC51BA3A3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436411-9CB8-B4BE-D3CF-18BDF2B8D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39DAFE-01E0-1E47-B72F-3440A850C0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245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87431-2FA1-C65E-D0E2-7640DC6B0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CF659-C836-93BA-CE15-B1A9C599C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9CC137-3746-2C91-A22B-45D6A4D5A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D5812-561C-5242-9459-EDBA6E6175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2DF9D-4A73-7A2F-EE2A-FE46FFF9F8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A2DC6F-C9A8-BE47-AE11-7C09EF887C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333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72546-06F3-B5EE-BAA4-47DCA3AB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CBDEE-8169-2371-69C8-1C445D98A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28B5E-212B-2C55-4869-8E6E57545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A7BC43-949A-647A-FC36-F37A6AB86C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6B8525-7EF4-84DA-E569-93FB2A3166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F7901F9-9A25-D44D-1279-D219C804B0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F936D8A-8490-0439-35D3-CB7A7EFD04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84DD0AC-9987-0D4B-9CDB-519576098C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54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B3481-2790-2791-C37F-3CC542DBB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C76635-7224-C380-9F73-894F60A7DE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AC8B4-8700-F204-0804-F6D8E9C812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3EC722C-87A1-3749-8681-78D49E6915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788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EC15BCB-F9CD-0CDE-7D43-EDA4D3DE3E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0B284B-A0AB-0B9F-DE4B-2AA5568A0E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0C152D-4B2A-0743-BCA7-041AF0C50C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962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2BD57-569C-521B-6B29-DFD29ABFB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DFDC3-09DC-AD3E-74FE-F77082BEB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CE951B-F86E-25B3-809B-B8D32B3F51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482C1-9621-B130-3DC8-6DA9FAE203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FA743-4BD1-F8FB-901F-89C34349B8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3706A5-2764-7942-AE01-3F76E8AA65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3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34B82-2C93-C65A-063B-05F40FFBC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254F6C-EF67-7206-E7AD-1722D0E659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74F5D-AAAF-E16B-C31E-5B23EFDC2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C83CF-1B96-0349-6887-8E386BB3EE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1914E-3D37-BC06-DFD3-C39E56EAFF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72BEAC9-9914-E54A-8DE0-3FE3FF1756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13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397973DC-6A19-048D-61D3-490FE16B672A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17475"/>
            <a:ext cx="8456613" cy="6738938"/>
            <a:chOff x="432" y="74"/>
            <a:chExt cx="5327" cy="4245"/>
          </a:xfrm>
        </p:grpSpPr>
        <p:sp>
          <p:nvSpPr>
            <p:cNvPr id="4099" name="Rectangle 3">
              <a:extLst>
                <a:ext uri="{FF2B5EF4-FFF2-40B4-BE49-F238E27FC236}">
                  <a16:creationId xmlns:a16="http://schemas.microsoft.com/office/drawing/2014/main" id="{9490B12C-0B41-583F-CC83-9043380AB8E3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432" y="4176"/>
              <a:ext cx="2208" cy="14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0" name="Group 4">
              <a:extLst>
                <a:ext uri="{FF2B5EF4-FFF2-40B4-BE49-F238E27FC236}">
                  <a16:creationId xmlns:a16="http://schemas.microsoft.com/office/drawing/2014/main" id="{E8247474-90D7-2AD0-AABD-7C4128DC4D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9" y="4250"/>
              <a:ext cx="2729" cy="41"/>
              <a:chOff x="2859" y="4250"/>
              <a:chExt cx="2729" cy="41"/>
            </a:xfrm>
          </p:grpSpPr>
          <p:sp>
            <p:nvSpPr>
              <p:cNvPr id="4101" name="Oval 5">
                <a:extLst>
                  <a:ext uri="{FF2B5EF4-FFF2-40B4-BE49-F238E27FC236}">
                    <a16:creationId xmlns:a16="http://schemas.microsoft.com/office/drawing/2014/main" id="{08E078DD-7773-C053-D47E-317E10909308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2859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2" name="Oval 6">
                <a:extLst>
                  <a:ext uri="{FF2B5EF4-FFF2-40B4-BE49-F238E27FC236}">
                    <a16:creationId xmlns:a16="http://schemas.microsoft.com/office/drawing/2014/main" id="{3AD0134C-605E-C727-EFFE-4F1E758A1EC4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3243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3" name="Oval 7">
                <a:extLst>
                  <a:ext uri="{FF2B5EF4-FFF2-40B4-BE49-F238E27FC236}">
                    <a16:creationId xmlns:a16="http://schemas.microsoft.com/office/drawing/2014/main" id="{67915F57-34B3-9E4F-83E7-2412948B9FA4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3627" y="4250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4" name="Oval 8">
                <a:extLst>
                  <a:ext uri="{FF2B5EF4-FFF2-40B4-BE49-F238E27FC236}">
                    <a16:creationId xmlns:a16="http://schemas.microsoft.com/office/drawing/2014/main" id="{EE4A8746-1608-B6DA-1C2F-22336AAC488B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4011" y="4250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5" name="Oval 9">
                <a:extLst>
                  <a:ext uri="{FF2B5EF4-FFF2-40B4-BE49-F238E27FC236}">
                    <a16:creationId xmlns:a16="http://schemas.microsoft.com/office/drawing/2014/main" id="{9740A64F-B66E-1EEA-3B3B-EBC8350D2500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4395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" name="Oval 10">
                <a:extLst>
                  <a:ext uri="{FF2B5EF4-FFF2-40B4-BE49-F238E27FC236}">
                    <a16:creationId xmlns:a16="http://schemas.microsoft.com/office/drawing/2014/main" id="{CB197798-7ED8-669C-ECA6-B6680962EF70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4779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Oval 11">
                <a:extLst>
                  <a:ext uri="{FF2B5EF4-FFF2-40B4-BE49-F238E27FC236}">
                    <a16:creationId xmlns:a16="http://schemas.microsoft.com/office/drawing/2014/main" id="{603A08F7-6837-E0D3-2F37-7C90BD719DD9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5163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8" name="Oval 12">
                <a:extLst>
                  <a:ext uri="{FF2B5EF4-FFF2-40B4-BE49-F238E27FC236}">
                    <a16:creationId xmlns:a16="http://schemas.microsoft.com/office/drawing/2014/main" id="{D8F6F0FD-2330-19CE-0761-DCFD7824D7B9}"/>
                  </a:ext>
                </a:extLst>
              </p:cNvPr>
              <p:cNvSpPr>
                <a:spLocks noChangeArrowheads="1"/>
              </p:cNvSpPr>
              <p:nvPr/>
            </p:nvSpPr>
            <p:spPr bwMode="invGray">
              <a:xfrm>
                <a:off x="5547" y="4250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9" name="Rectangle 13">
              <a:extLst>
                <a:ext uri="{FF2B5EF4-FFF2-40B4-BE49-F238E27FC236}">
                  <a16:creationId xmlns:a16="http://schemas.microsoft.com/office/drawing/2014/main" id="{12965705-1090-1828-6A05-DF9C3F6E2360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480" y="480"/>
              <a:ext cx="5279" cy="48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Oval 14">
              <a:extLst>
                <a:ext uri="{FF2B5EF4-FFF2-40B4-BE49-F238E27FC236}">
                  <a16:creationId xmlns:a16="http://schemas.microsoft.com/office/drawing/2014/main" id="{DBF63468-3340-DDC0-ABF7-58202C13FCDB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07" y="74"/>
              <a:ext cx="42" cy="4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Oval 15">
              <a:extLst>
                <a:ext uri="{FF2B5EF4-FFF2-40B4-BE49-F238E27FC236}">
                  <a16:creationId xmlns:a16="http://schemas.microsoft.com/office/drawing/2014/main" id="{229A7E58-074C-235A-C6AE-6C47A439140E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07" y="219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Oval 16">
              <a:extLst>
                <a:ext uri="{FF2B5EF4-FFF2-40B4-BE49-F238E27FC236}">
                  <a16:creationId xmlns:a16="http://schemas.microsoft.com/office/drawing/2014/main" id="{8AC68748-C6A9-D3C4-1A82-DCA8B7BC247D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07" y="36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3" name="Rectangle 17">
            <a:extLst>
              <a:ext uri="{FF2B5EF4-FFF2-40B4-BE49-F238E27FC236}">
                <a16:creationId xmlns:a16="http://schemas.microsoft.com/office/drawing/2014/main" id="{F9015B8C-016F-4DD4-9D95-DD0FAA69A4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 para editar o estilo do título mestre</a:t>
            </a:r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568D5F32-1171-BAAF-EB6A-CB7370697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 para editar os estilos do texto mestre</a:t>
            </a:r>
          </a:p>
          <a:p>
            <a:pPr lvl="1"/>
            <a:r>
              <a:rPr lang="en-US" altLang="en-US"/>
              <a:t>Segundo nível</a:t>
            </a:r>
          </a:p>
          <a:p>
            <a:pPr lvl="2"/>
            <a:r>
              <a:rPr lang="en-US" altLang="en-US"/>
              <a:t>Terceiro nível</a:t>
            </a:r>
          </a:p>
          <a:p>
            <a:pPr lvl="3"/>
            <a:r>
              <a:rPr lang="en-US" altLang="en-US"/>
              <a:t>Quarto nível</a:t>
            </a:r>
          </a:p>
          <a:p>
            <a:pPr lvl="4"/>
            <a:r>
              <a:rPr lang="en-US" altLang="en-US"/>
              <a:t>Quinto nível</a:t>
            </a:r>
          </a:p>
        </p:txBody>
      </p:sp>
      <p:sp>
        <p:nvSpPr>
          <p:cNvPr id="4116" name="Rectangle 20">
            <a:extLst>
              <a:ext uri="{FF2B5EF4-FFF2-40B4-BE49-F238E27FC236}">
                <a16:creationId xmlns:a16="http://schemas.microsoft.com/office/drawing/2014/main" id="{9FF0D739-AFCE-86AC-C12C-09C7CDB1EB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1188" y="6597650"/>
            <a:ext cx="360045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4117" name="Rectangle 21">
            <a:extLst>
              <a:ext uri="{FF2B5EF4-FFF2-40B4-BE49-F238E27FC236}">
                <a16:creationId xmlns:a16="http://schemas.microsoft.com/office/drawing/2014/main" id="{77AE37F2-0FDA-D3B0-DCE0-DF78E6FA15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78750" y="6605588"/>
            <a:ext cx="1365250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b="1">
                <a:solidFill>
                  <a:schemeClr val="bg2"/>
                </a:solidFill>
              </a:defRPr>
            </a:lvl1pPr>
          </a:lstStyle>
          <a:p>
            <a:fld id="{A757ADAD-9753-BA43-8B5D-F2B3176E798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5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image" Target="../media/image27.emf"/><Relationship Id="rId18" Type="http://schemas.openxmlformats.org/officeDocument/2006/relationships/image" Target="../media/image32.emf"/><Relationship Id="rId26" Type="http://schemas.openxmlformats.org/officeDocument/2006/relationships/image" Target="../media/image40.emf"/><Relationship Id="rId3" Type="http://schemas.openxmlformats.org/officeDocument/2006/relationships/image" Target="../media/image17.emf"/><Relationship Id="rId21" Type="http://schemas.openxmlformats.org/officeDocument/2006/relationships/image" Target="../media/image35.emf"/><Relationship Id="rId7" Type="http://schemas.openxmlformats.org/officeDocument/2006/relationships/image" Target="../media/image21.emf"/><Relationship Id="rId12" Type="http://schemas.openxmlformats.org/officeDocument/2006/relationships/image" Target="../media/image26.emf"/><Relationship Id="rId17" Type="http://schemas.openxmlformats.org/officeDocument/2006/relationships/image" Target="../media/image31.emf"/><Relationship Id="rId25" Type="http://schemas.openxmlformats.org/officeDocument/2006/relationships/image" Target="../media/image39.emf"/><Relationship Id="rId2" Type="http://schemas.openxmlformats.org/officeDocument/2006/relationships/image" Target="../media/image16.emf"/><Relationship Id="rId16" Type="http://schemas.openxmlformats.org/officeDocument/2006/relationships/image" Target="../media/image30.emf"/><Relationship Id="rId20" Type="http://schemas.openxmlformats.org/officeDocument/2006/relationships/image" Target="../media/image3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emf"/><Relationship Id="rId11" Type="http://schemas.openxmlformats.org/officeDocument/2006/relationships/image" Target="../media/image25.emf"/><Relationship Id="rId24" Type="http://schemas.openxmlformats.org/officeDocument/2006/relationships/image" Target="../media/image38.emf"/><Relationship Id="rId5" Type="http://schemas.openxmlformats.org/officeDocument/2006/relationships/image" Target="../media/image19.emf"/><Relationship Id="rId15" Type="http://schemas.openxmlformats.org/officeDocument/2006/relationships/image" Target="../media/image29.emf"/><Relationship Id="rId23" Type="http://schemas.openxmlformats.org/officeDocument/2006/relationships/image" Target="../media/image37.emf"/><Relationship Id="rId28" Type="http://schemas.openxmlformats.org/officeDocument/2006/relationships/image" Target="../media/image42.emf"/><Relationship Id="rId10" Type="http://schemas.openxmlformats.org/officeDocument/2006/relationships/image" Target="../media/image24.emf"/><Relationship Id="rId19" Type="http://schemas.openxmlformats.org/officeDocument/2006/relationships/image" Target="../media/image33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Relationship Id="rId14" Type="http://schemas.openxmlformats.org/officeDocument/2006/relationships/image" Target="../media/image28.emf"/><Relationship Id="rId22" Type="http://schemas.openxmlformats.org/officeDocument/2006/relationships/image" Target="../media/image36.emf"/><Relationship Id="rId27" Type="http://schemas.openxmlformats.org/officeDocument/2006/relationships/image" Target="../media/image4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41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7" Type="http://schemas.openxmlformats.org/officeDocument/2006/relationships/image" Target="../media/image45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44.emf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7" Type="http://schemas.openxmlformats.org/officeDocument/2006/relationships/image" Target="../media/image48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47.emf"/><Relationship Id="rId4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3809E6-93F0-170F-C473-F68697632C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D1063C-92E3-E632-5563-26B182D54E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1BB3B4-7B89-0941-9ED8-BD1E352A24A1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849FBAEA-42D7-B0E2-C6F9-8F9743267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7526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altLang="en-US"/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5D8AA448-9672-EFA3-739F-92F91ED30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Fast Stellar Mesh Simplification</a:t>
            </a:r>
          </a:p>
        </p:txBody>
      </p:sp>
      <p:sp>
        <p:nvSpPr>
          <p:cNvPr id="17444" name="Text Box 36">
            <a:extLst>
              <a:ext uri="{FF2B5EF4-FFF2-40B4-BE49-F238E27FC236}">
                <a16:creationId xmlns:a16="http://schemas.microsoft.com/office/drawing/2014/main" id="{11801FA6-A7C0-4605-9895-7E74F56C6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1700213"/>
            <a:ext cx="6192837" cy="427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endParaRPr lang="pt-BR" altLang="en-US" sz="2200">
              <a:solidFill>
                <a:schemeClr val="hlink"/>
              </a:solidFill>
            </a:endParaRPr>
          </a:p>
          <a:p>
            <a:pPr algn="r"/>
            <a:r>
              <a:rPr lang="pt-BR" altLang="en-US" sz="2200">
                <a:solidFill>
                  <a:schemeClr val="hlink"/>
                </a:solidFill>
              </a:rPr>
              <a:t>Antônio W. Vieira</a:t>
            </a:r>
            <a:r>
              <a:rPr lang="pt-BR" altLang="en-US" sz="2200" baseline="30000">
                <a:solidFill>
                  <a:srgbClr val="980D02"/>
                </a:solidFill>
              </a:rPr>
              <a:t>1,2</a:t>
            </a:r>
            <a:endParaRPr lang="pt-BR" altLang="en-US" sz="2200">
              <a:solidFill>
                <a:schemeClr val="hlink"/>
              </a:solidFill>
            </a:endParaRPr>
          </a:p>
          <a:p>
            <a:pPr algn="r"/>
            <a:r>
              <a:rPr lang="pt-BR" altLang="en-US" sz="2200">
                <a:solidFill>
                  <a:schemeClr val="hlink"/>
                </a:solidFill>
              </a:rPr>
              <a:t>Luiz Velho</a:t>
            </a:r>
            <a:r>
              <a:rPr lang="pt-BR" altLang="en-US" sz="2200" baseline="30000">
                <a:solidFill>
                  <a:srgbClr val="980D02"/>
                </a:solidFill>
              </a:rPr>
              <a:t>3</a:t>
            </a:r>
            <a:endParaRPr lang="pt-BR" altLang="en-US" sz="2200">
              <a:solidFill>
                <a:schemeClr val="hlink"/>
              </a:solidFill>
            </a:endParaRPr>
          </a:p>
          <a:p>
            <a:pPr algn="r"/>
            <a:r>
              <a:rPr lang="pt-BR" altLang="en-US" sz="2200">
                <a:solidFill>
                  <a:schemeClr val="hlink"/>
                </a:solidFill>
              </a:rPr>
              <a:t>Hélio Lopes</a:t>
            </a:r>
            <a:r>
              <a:rPr lang="pt-BR" altLang="en-US" sz="2200" baseline="30000">
                <a:solidFill>
                  <a:srgbClr val="980D02"/>
                </a:solidFill>
              </a:rPr>
              <a:t>1</a:t>
            </a:r>
            <a:endParaRPr lang="pt-BR" altLang="en-US" sz="2200">
              <a:solidFill>
                <a:schemeClr val="hlink"/>
              </a:solidFill>
            </a:endParaRPr>
          </a:p>
          <a:p>
            <a:pPr algn="r"/>
            <a:r>
              <a:rPr lang="pt-BR" altLang="en-US" sz="2200">
                <a:solidFill>
                  <a:schemeClr val="hlink"/>
                </a:solidFill>
              </a:rPr>
              <a:t>Geovan Tavares</a:t>
            </a:r>
            <a:r>
              <a:rPr lang="pt-BR" altLang="en-US" sz="2200" baseline="30000">
                <a:solidFill>
                  <a:srgbClr val="980D02"/>
                </a:solidFill>
              </a:rPr>
              <a:t>1</a:t>
            </a:r>
            <a:endParaRPr lang="pt-BR" altLang="en-US" sz="2200">
              <a:solidFill>
                <a:schemeClr val="hlink"/>
              </a:solidFill>
            </a:endParaRPr>
          </a:p>
          <a:p>
            <a:pPr algn="r"/>
            <a:r>
              <a:rPr lang="pt-BR" altLang="en-US" sz="2200">
                <a:solidFill>
                  <a:schemeClr val="hlink"/>
                </a:solidFill>
              </a:rPr>
              <a:t>Thomas Lewiner</a:t>
            </a:r>
            <a:r>
              <a:rPr lang="pt-BR" altLang="en-US" sz="2200" baseline="30000">
                <a:solidFill>
                  <a:srgbClr val="980D02"/>
                </a:solidFill>
              </a:rPr>
              <a:t>1,4</a:t>
            </a:r>
          </a:p>
          <a:p>
            <a:pPr algn="r"/>
            <a:endParaRPr lang="pt-BR" altLang="en-US" sz="2200">
              <a:solidFill>
                <a:schemeClr val="hlink"/>
              </a:solidFill>
            </a:endParaRPr>
          </a:p>
          <a:p>
            <a:pPr algn="r"/>
            <a:r>
              <a:rPr lang="pt-BR" altLang="en-US" sz="2200" baseline="30000">
                <a:solidFill>
                  <a:schemeClr val="hlink"/>
                </a:solidFill>
              </a:rPr>
              <a:t>1</a:t>
            </a:r>
            <a:r>
              <a:rPr lang="pt-BR" altLang="en-US" sz="2200">
                <a:solidFill>
                  <a:srgbClr val="980D02"/>
                </a:solidFill>
              </a:rPr>
              <a:t>PUC–Rio — Laboratório Matmídia — RJ</a:t>
            </a:r>
          </a:p>
          <a:p>
            <a:pPr algn="r"/>
            <a:r>
              <a:rPr lang="pt-BR" altLang="en-US" sz="2200" baseline="30000">
                <a:solidFill>
                  <a:schemeClr val="hlink"/>
                </a:solidFill>
              </a:rPr>
              <a:t>2</a:t>
            </a:r>
            <a:r>
              <a:rPr lang="pt-BR" altLang="en-US" sz="2200">
                <a:solidFill>
                  <a:srgbClr val="980D02"/>
                </a:solidFill>
              </a:rPr>
              <a:t>UNIMONTES — CCET — MG</a:t>
            </a:r>
          </a:p>
          <a:p>
            <a:pPr algn="r"/>
            <a:r>
              <a:rPr lang="pt-BR" altLang="en-US" sz="2200" baseline="30000">
                <a:solidFill>
                  <a:schemeClr val="hlink"/>
                </a:solidFill>
              </a:rPr>
              <a:t>3</a:t>
            </a:r>
            <a:r>
              <a:rPr lang="pt-BR" altLang="en-US" sz="2200">
                <a:solidFill>
                  <a:srgbClr val="980D02"/>
                </a:solidFill>
              </a:rPr>
              <a:t>IMPA — Laboratório Visgraf — RJ</a:t>
            </a:r>
          </a:p>
          <a:p>
            <a:pPr algn="r"/>
            <a:r>
              <a:rPr lang="pt-BR" altLang="en-US" sz="2200" baseline="30000">
                <a:solidFill>
                  <a:schemeClr val="hlink"/>
                </a:solidFill>
              </a:rPr>
              <a:t>4</a:t>
            </a:r>
            <a:r>
              <a:rPr lang="pt-BR" altLang="en-US" sz="2200">
                <a:solidFill>
                  <a:srgbClr val="980D02"/>
                </a:solidFill>
              </a:rPr>
              <a:t>INRIA — Géométrica Project — Sophia Antipolis</a:t>
            </a:r>
          </a:p>
          <a:p>
            <a:pPr>
              <a:spcBef>
                <a:spcPct val="50000"/>
              </a:spcBef>
            </a:pPr>
            <a:endParaRPr lang="pt-BR" altLang="en-US" sz="220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65B343B-CB42-6F6D-4128-E0DCFB4C90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E378A84-DB0F-696B-A946-237E48DD0D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679880-5B6C-1D45-B469-4FCDD48E1A1D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95588" name="Text Box 4">
            <a:extLst>
              <a:ext uri="{FF2B5EF4-FFF2-40B4-BE49-F238E27FC236}">
                <a16:creationId xmlns:a16="http://schemas.microsoft.com/office/drawing/2014/main" id="{3999C005-55EE-65AD-475F-93E3B80A2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Stellar Operators</a:t>
            </a:r>
          </a:p>
        </p:txBody>
      </p:sp>
      <p:pic>
        <p:nvPicPr>
          <p:cNvPr id="195589" name="Picture 5">
            <a:extLst>
              <a:ext uri="{FF2B5EF4-FFF2-40B4-BE49-F238E27FC236}">
                <a16:creationId xmlns:a16="http://schemas.microsoft.com/office/drawing/2014/main" id="{13FC3F55-36F8-00CD-8ACA-23084485CDC0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11413" y="2276475"/>
            <a:ext cx="4392612" cy="1660525"/>
          </a:xfrm>
          <a:noFill/>
          <a:ln/>
          <a:extLs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5591" name="Picture 7">
            <a:extLst>
              <a:ext uri="{FF2B5EF4-FFF2-40B4-BE49-F238E27FC236}">
                <a16:creationId xmlns:a16="http://schemas.microsoft.com/office/drawing/2014/main" id="{EF6299DA-6C56-4CC9-3D75-742DC26FDD14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11413" y="4611688"/>
            <a:ext cx="4391025" cy="1697037"/>
          </a:xfrm>
          <a:noFill/>
          <a:ln/>
          <a:extLs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5594" name="Text Box 10">
            <a:extLst>
              <a:ext uri="{FF2B5EF4-FFF2-40B4-BE49-F238E27FC236}">
                <a16:creationId xmlns:a16="http://schemas.microsoft.com/office/drawing/2014/main" id="{DC9EF900-1873-B62E-C572-B17E63403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7788" y="1773238"/>
            <a:ext cx="1439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>
                <a:solidFill>
                  <a:srgbClr val="980D02"/>
                </a:solidFill>
              </a:rPr>
              <a:t>Edge-Flip</a:t>
            </a:r>
          </a:p>
        </p:txBody>
      </p:sp>
      <p:sp>
        <p:nvSpPr>
          <p:cNvPr id="195595" name="Text Box 11">
            <a:extLst>
              <a:ext uri="{FF2B5EF4-FFF2-40B4-BE49-F238E27FC236}">
                <a16:creationId xmlns:a16="http://schemas.microsoft.com/office/drawing/2014/main" id="{43286849-09CE-0B51-AD0C-645B988F8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0" y="4124325"/>
            <a:ext cx="165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>
                <a:solidFill>
                  <a:srgbClr val="980D02"/>
                </a:solidFill>
              </a:rPr>
              <a:t>Edge-Weld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46AFAE5C-2C22-A5D5-AF0F-4067E8C6B6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CEF1ECC-669F-942D-F98C-B7432C1613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FC8107-405B-4A41-90AE-D34343DF64C2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67940" name="Text Box 4">
            <a:extLst>
              <a:ext uri="{FF2B5EF4-FFF2-40B4-BE49-F238E27FC236}">
                <a16:creationId xmlns:a16="http://schemas.microsoft.com/office/drawing/2014/main" id="{094EB356-8BBC-C108-BE4B-55CF7C5A2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Four Face Clustering</a:t>
            </a:r>
          </a:p>
        </p:txBody>
      </p:sp>
      <p:sp>
        <p:nvSpPr>
          <p:cNvPr id="167941" name="Text Box 5">
            <a:extLst>
              <a:ext uri="{FF2B5EF4-FFF2-40B4-BE49-F238E27FC236}">
                <a16:creationId xmlns:a16="http://schemas.microsoft.com/office/drawing/2014/main" id="{6B4098BB-3986-DEA4-5E8F-D4A270AD4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636838"/>
            <a:ext cx="3167063" cy="243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pt-BR" altLang="en-US" sz="2200">
                <a:solidFill>
                  <a:schemeClr val="hlink"/>
                </a:solidFill>
              </a:rPr>
              <a:t>Edge-Collapse = </a:t>
            </a:r>
          </a:p>
          <a:p>
            <a:pPr lvl="3">
              <a:spcBef>
                <a:spcPct val="10000"/>
              </a:spcBef>
              <a:buFontTx/>
              <a:buChar char="•"/>
            </a:pPr>
            <a:r>
              <a:rPr lang="pt-BR" altLang="en-US">
                <a:solidFill>
                  <a:schemeClr val="hlink"/>
                </a:solidFill>
              </a:rPr>
              <a:t> Edge-Flip</a:t>
            </a:r>
          </a:p>
          <a:p>
            <a:pPr lvl="3">
              <a:spcBef>
                <a:spcPct val="10000"/>
              </a:spcBef>
              <a:buFontTx/>
              <a:buChar char="•"/>
            </a:pPr>
            <a:r>
              <a:rPr lang="pt-BR" altLang="en-US">
                <a:solidFill>
                  <a:schemeClr val="hlink"/>
                </a:solidFill>
              </a:rPr>
              <a:t> Edge-Flip</a:t>
            </a:r>
          </a:p>
          <a:p>
            <a:pPr lvl="3">
              <a:spcBef>
                <a:spcPct val="10000"/>
              </a:spcBef>
              <a:buFontTx/>
              <a:buChar char="•"/>
            </a:pPr>
            <a:r>
              <a:rPr lang="pt-BR" altLang="en-US">
                <a:solidFill>
                  <a:schemeClr val="hlink"/>
                </a:solidFill>
              </a:rPr>
              <a:t> .....</a:t>
            </a:r>
          </a:p>
          <a:p>
            <a:pPr lvl="3">
              <a:spcBef>
                <a:spcPct val="10000"/>
              </a:spcBef>
              <a:buFontTx/>
              <a:buChar char="•"/>
            </a:pPr>
            <a:r>
              <a:rPr lang="pt-BR" altLang="en-US">
                <a:solidFill>
                  <a:schemeClr val="hlink"/>
                </a:solidFill>
              </a:rPr>
              <a:t> Edge-Flip</a:t>
            </a:r>
          </a:p>
          <a:p>
            <a:pPr lvl="3">
              <a:spcBef>
                <a:spcPct val="10000"/>
              </a:spcBef>
              <a:buFontTx/>
              <a:buChar char="•"/>
            </a:pPr>
            <a:r>
              <a:rPr lang="pt-BR" altLang="en-US">
                <a:solidFill>
                  <a:schemeClr val="hlink"/>
                </a:solidFill>
              </a:rPr>
              <a:t> </a:t>
            </a:r>
            <a:r>
              <a:rPr lang="pt-BR" altLang="en-US" sz="2200">
                <a:solidFill>
                  <a:schemeClr val="hlink"/>
                </a:solidFill>
              </a:rPr>
              <a:t>Edge-Weld</a:t>
            </a:r>
          </a:p>
        </p:txBody>
      </p:sp>
      <p:grpSp>
        <p:nvGrpSpPr>
          <p:cNvPr id="167946" name="Group 10">
            <a:extLst>
              <a:ext uri="{FF2B5EF4-FFF2-40B4-BE49-F238E27FC236}">
                <a16:creationId xmlns:a16="http://schemas.microsoft.com/office/drawing/2014/main" id="{D4E82E9C-6D48-98E7-0F69-C99CB76CE031}"/>
              </a:ext>
            </a:extLst>
          </p:cNvPr>
          <p:cNvGrpSpPr>
            <a:grpSpLocks/>
          </p:cNvGrpSpPr>
          <p:nvPr/>
        </p:nvGrpSpPr>
        <p:grpSpPr bwMode="auto">
          <a:xfrm>
            <a:off x="4213225" y="2489200"/>
            <a:ext cx="4535488" cy="2811463"/>
            <a:chOff x="2381" y="1525"/>
            <a:chExt cx="3221" cy="1771"/>
          </a:xfrm>
        </p:grpSpPr>
        <p:pic>
          <p:nvPicPr>
            <p:cNvPr id="167942" name="Picture 6">
              <a:extLst>
                <a:ext uri="{FF2B5EF4-FFF2-40B4-BE49-F238E27FC236}">
                  <a16:creationId xmlns:a16="http://schemas.microsoft.com/office/drawing/2014/main" id="{4F708F68-0F09-85D1-F0B6-6B1D11D4ED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" y="1525"/>
              <a:ext cx="3221" cy="1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 cmpd="sng">
                  <a:solidFill>
                    <a:schemeClr val="tx1"/>
                  </a:solidFill>
                  <a:prstDash val="solid"/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7945" name="Line 9">
              <a:extLst>
                <a:ext uri="{FF2B5EF4-FFF2-40B4-BE49-F238E27FC236}">
                  <a16:creationId xmlns:a16="http://schemas.microsoft.com/office/drawing/2014/main" id="{05DF4504-0E6A-91C0-E852-95E32A0534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3" y="2296"/>
              <a:ext cx="318" cy="136"/>
            </a:xfrm>
            <a:prstGeom prst="line">
              <a:avLst/>
            </a:prstGeom>
            <a:noFill/>
            <a:ln w="12700" cap="sq">
              <a:solidFill>
                <a:schemeClr val="bg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6FF80719-F1F8-EA92-15A4-E5EE8CCE7F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CD1760FE-4D4E-C613-95B6-37BD8042DB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43B7A0-7D8D-2848-93A4-96676F2415FE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07549" name="Text Box 29">
            <a:extLst>
              <a:ext uri="{FF2B5EF4-FFF2-40B4-BE49-F238E27FC236}">
                <a16:creationId xmlns:a16="http://schemas.microsoft.com/office/drawing/2014/main" id="{54C4174C-BBC8-7A8F-17A8-1D20F35F4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844675"/>
            <a:ext cx="6048375" cy="40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200">
                <a:solidFill>
                  <a:srgbClr val="980D02"/>
                </a:solidFill>
              </a:rPr>
              <a:t>QEM</a:t>
            </a:r>
            <a:r>
              <a:rPr lang="pt-BR" altLang="en-US" sz="2200">
                <a:solidFill>
                  <a:schemeClr val="hlink"/>
                </a:solidFill>
              </a:rPr>
              <a:t> – Quadric Error Metric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Map each face </a:t>
            </a:r>
            <a:r>
              <a:rPr lang="pt-BR" altLang="en-US" sz="2200" i="1">
                <a:solidFill>
                  <a:schemeClr val="hlink"/>
                </a:solidFill>
              </a:rPr>
              <a:t>f</a:t>
            </a:r>
            <a:r>
              <a:rPr lang="pt-BR" altLang="en-US" sz="2200">
                <a:solidFill>
                  <a:schemeClr val="hlink"/>
                </a:solidFill>
              </a:rPr>
              <a:t> to a </a:t>
            </a:r>
            <a:r>
              <a:rPr lang="pt-BR" altLang="en-US">
                <a:solidFill>
                  <a:schemeClr val="hlink"/>
                </a:solidFill>
              </a:rPr>
              <a:t>4x4 quadric matrix</a:t>
            </a:r>
            <a:r>
              <a:rPr lang="pt-BR" altLang="en-US"/>
              <a:t> :</a:t>
            </a:r>
            <a:br>
              <a:rPr lang="pt-BR" altLang="en-US"/>
            </a:br>
            <a:r>
              <a:rPr lang="pt-BR" altLang="en-US" i="1">
                <a:solidFill>
                  <a:schemeClr val="hlink"/>
                </a:solidFill>
              </a:rPr>
              <a:t>  Qf = n.n</a:t>
            </a:r>
            <a:r>
              <a:rPr lang="pt-BR" altLang="en-US" i="1" baseline="30000">
                <a:solidFill>
                  <a:schemeClr val="hlink"/>
                </a:solidFill>
              </a:rPr>
              <a:t>t</a:t>
            </a:r>
            <a:r>
              <a:rPr lang="pt-BR" altLang="en-US" sz="2200">
                <a:solidFill>
                  <a:schemeClr val="hlink"/>
                </a:solidFill>
              </a:rPr>
              <a:t>, with </a:t>
            </a:r>
            <a:r>
              <a:rPr lang="pt-BR" altLang="en-US" i="1">
                <a:solidFill>
                  <a:schemeClr val="hlink"/>
                </a:solidFill>
              </a:rPr>
              <a:t>n</a:t>
            </a:r>
            <a:r>
              <a:rPr lang="pt-BR" altLang="en-US" sz="2200">
                <a:solidFill>
                  <a:schemeClr val="hlink"/>
                </a:solidFill>
                <a:cs typeface="Times New Roman" panose="02020603050405020304" pitchFamily="18" charset="0"/>
                <a:sym typeface="Euclid Symbol" pitchFamily="18" charset="2"/>
              </a:rPr>
              <a:t></a:t>
            </a:r>
            <a:r>
              <a:rPr lang="pt-BR" altLang="en-US" i="1">
                <a:solidFill>
                  <a:schemeClr val="hlink"/>
                </a:solidFill>
              </a:rPr>
              <a:t>f.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pt-BR" altLang="en-US" sz="2200">
              <a:solidFill>
                <a:schemeClr val="hlink"/>
              </a:solidFill>
              <a:cs typeface="Times New Roman" panose="02020603050405020304" pitchFamily="18" charset="0"/>
              <a:sym typeface="Euclid Symbol" pitchFamily="18" charset="2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For each vertex </a:t>
            </a:r>
            <a:r>
              <a:rPr lang="pt-BR" altLang="en-US" sz="2200" i="1">
                <a:solidFill>
                  <a:schemeClr val="hlink"/>
                </a:solidFill>
              </a:rPr>
              <a:t>v, </a:t>
            </a:r>
            <a:r>
              <a:rPr lang="pt-BR" altLang="en-US" sz="2200">
                <a:solidFill>
                  <a:schemeClr val="hlink"/>
                </a:solidFill>
              </a:rPr>
              <a:t>assign :</a:t>
            </a:r>
            <a:br>
              <a:rPr lang="pt-BR" altLang="en-US" sz="2200">
                <a:solidFill>
                  <a:schemeClr val="hlink"/>
                </a:solidFill>
              </a:rPr>
            </a:br>
            <a:r>
              <a:rPr lang="pt-BR" altLang="en-US" sz="2200">
                <a:solidFill>
                  <a:schemeClr val="hlink"/>
                </a:solidFill>
              </a:rPr>
              <a:t>  </a:t>
            </a:r>
            <a:r>
              <a:rPr lang="pt-BR" altLang="en-US" sz="2200" i="1">
                <a:solidFill>
                  <a:schemeClr val="hlink"/>
                </a:solidFill>
              </a:rPr>
              <a:t>Qv = </a:t>
            </a:r>
            <a:r>
              <a:rPr lang="pt-BR" altLang="en-US" sz="2200" i="1">
                <a:solidFill>
                  <a:schemeClr val="hlink"/>
                </a:solidFill>
                <a:cs typeface="Times New Roman" panose="02020603050405020304" pitchFamily="18" charset="0"/>
              </a:rPr>
              <a:t>∑</a:t>
            </a:r>
            <a:r>
              <a:rPr lang="pt-BR" altLang="en-US" i="1" baseline="-25000">
                <a:solidFill>
                  <a:schemeClr val="hlink"/>
                </a:solidFill>
              </a:rPr>
              <a:t>i</a:t>
            </a:r>
            <a:r>
              <a:rPr lang="pt-BR" altLang="en-US" sz="2200" i="1">
                <a:solidFill>
                  <a:schemeClr val="hlink"/>
                </a:solidFill>
              </a:rPr>
              <a:t> Qf</a:t>
            </a:r>
            <a:r>
              <a:rPr lang="pt-BR" altLang="en-US" sz="2200" i="1" baseline="-25000">
                <a:solidFill>
                  <a:schemeClr val="hlink"/>
                </a:solidFill>
              </a:rPr>
              <a:t>i</a:t>
            </a:r>
            <a:r>
              <a:rPr lang="pt-BR" altLang="en-US" sz="2200">
                <a:solidFill>
                  <a:schemeClr val="hlink"/>
                </a:solidFill>
              </a:rPr>
              <a:t> , where {</a:t>
            </a:r>
            <a:r>
              <a:rPr lang="pt-BR" altLang="en-US" sz="2200" i="1">
                <a:solidFill>
                  <a:schemeClr val="hlink"/>
                </a:solidFill>
              </a:rPr>
              <a:t>f</a:t>
            </a:r>
            <a:r>
              <a:rPr lang="pt-BR" altLang="en-US" sz="2200" i="1" baseline="-25000">
                <a:solidFill>
                  <a:schemeClr val="hlink"/>
                </a:solidFill>
              </a:rPr>
              <a:t>i</a:t>
            </a:r>
            <a:r>
              <a:rPr lang="pt-BR" altLang="en-US" sz="2200">
                <a:solidFill>
                  <a:schemeClr val="hlink"/>
                </a:solidFill>
              </a:rPr>
              <a:t>} are the faces incident to </a:t>
            </a:r>
            <a:r>
              <a:rPr lang="pt-BR" altLang="en-US" sz="2200" i="1">
                <a:solidFill>
                  <a:schemeClr val="hlink"/>
                </a:solidFill>
              </a:rPr>
              <a:t>v.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pt-BR" altLang="en-US" sz="2200" i="1">
              <a:solidFill>
                <a:schemeClr val="hlink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Cost for contracting </a:t>
            </a:r>
            <a:r>
              <a:rPr lang="pt-BR" altLang="en-US" sz="2200" i="1">
                <a:solidFill>
                  <a:schemeClr val="hlink"/>
                </a:solidFill>
              </a:rPr>
              <a:t>(u,v) </a:t>
            </a:r>
            <a:r>
              <a:rPr lang="pt-BR" altLang="en-US" sz="2200">
                <a:solidFill>
                  <a:schemeClr val="hlink"/>
                </a:solidFill>
              </a:rPr>
              <a:t>to </a:t>
            </a:r>
            <a:r>
              <a:rPr lang="pt-BR" altLang="en-US" sz="2200" i="1">
                <a:solidFill>
                  <a:schemeClr val="hlink"/>
                </a:solidFill>
              </a:rPr>
              <a:t>w </a:t>
            </a:r>
            <a:r>
              <a:rPr lang="pt-BR" altLang="en-US" sz="2200">
                <a:solidFill>
                  <a:schemeClr val="hlink"/>
                </a:solidFill>
              </a:rPr>
              <a:t>:</a:t>
            </a:r>
            <a:br>
              <a:rPr lang="pt-BR" altLang="en-US" sz="2200" i="1" baseline="30000">
                <a:solidFill>
                  <a:schemeClr val="hlink"/>
                </a:solidFill>
              </a:rPr>
            </a:br>
            <a:r>
              <a:rPr lang="pt-BR" altLang="en-US" sz="2200" i="1">
                <a:solidFill>
                  <a:srgbClr val="980D02"/>
                </a:solidFill>
              </a:rPr>
              <a:t>  C=w</a:t>
            </a:r>
            <a:r>
              <a:rPr lang="pt-BR" altLang="en-US" sz="2200" i="1" baseline="30000">
                <a:solidFill>
                  <a:srgbClr val="980D02"/>
                </a:solidFill>
              </a:rPr>
              <a:t>t</a:t>
            </a:r>
            <a:r>
              <a:rPr lang="pt-BR" altLang="en-US" sz="2200" i="1">
                <a:solidFill>
                  <a:srgbClr val="980D02"/>
                </a:solidFill>
              </a:rPr>
              <a:t>(Qu + Qv)w.</a:t>
            </a:r>
          </a:p>
        </p:txBody>
      </p:sp>
      <p:sp>
        <p:nvSpPr>
          <p:cNvPr id="107548" name="Text Box 28">
            <a:extLst>
              <a:ext uri="{FF2B5EF4-FFF2-40B4-BE49-F238E27FC236}">
                <a16:creationId xmlns:a16="http://schemas.microsoft.com/office/drawing/2014/main" id="{F1DB4925-DB6C-E171-51A4-7E865AE47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Geometrical Cost Estimation</a:t>
            </a:r>
          </a:p>
        </p:txBody>
      </p:sp>
      <p:grpSp>
        <p:nvGrpSpPr>
          <p:cNvPr id="107550" name="Group 30">
            <a:extLst>
              <a:ext uri="{FF2B5EF4-FFF2-40B4-BE49-F238E27FC236}">
                <a16:creationId xmlns:a16="http://schemas.microsoft.com/office/drawing/2014/main" id="{8BA849D2-502E-7F92-7D1A-697975872DA8}"/>
              </a:ext>
            </a:extLst>
          </p:cNvPr>
          <p:cNvGrpSpPr>
            <a:grpSpLocks/>
          </p:cNvGrpSpPr>
          <p:nvPr/>
        </p:nvGrpSpPr>
        <p:grpSpPr bwMode="auto">
          <a:xfrm>
            <a:off x="4679950" y="1773238"/>
            <a:ext cx="4464050" cy="2232025"/>
            <a:chOff x="1111" y="1851"/>
            <a:chExt cx="2812" cy="1406"/>
          </a:xfrm>
        </p:grpSpPr>
        <p:sp>
          <p:nvSpPr>
            <p:cNvPr id="107551" name="Line 31">
              <a:extLst>
                <a:ext uri="{FF2B5EF4-FFF2-40B4-BE49-F238E27FC236}">
                  <a16:creationId xmlns:a16="http://schemas.microsoft.com/office/drawing/2014/main" id="{87116C8F-12E5-4EC0-B94B-8C13514DD26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2048" y="1851"/>
              <a:ext cx="844" cy="8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52" name="Freeform 32">
              <a:extLst>
                <a:ext uri="{FF2B5EF4-FFF2-40B4-BE49-F238E27FC236}">
                  <a16:creationId xmlns:a16="http://schemas.microsoft.com/office/drawing/2014/main" id="{5458F111-2D0D-3FC6-8455-99664F7950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86" y="2695"/>
              <a:ext cx="2062" cy="562"/>
            </a:xfrm>
            <a:custGeom>
              <a:avLst/>
              <a:gdLst>
                <a:gd name="T0" fmla="*/ 0 w 3960"/>
                <a:gd name="T1" fmla="*/ 1080 h 1080"/>
                <a:gd name="T2" fmla="*/ 1080 w 3960"/>
                <a:gd name="T3" fmla="*/ 0 h 1080"/>
                <a:gd name="T4" fmla="*/ 2880 w 3960"/>
                <a:gd name="T5" fmla="*/ 0 h 1080"/>
                <a:gd name="T6" fmla="*/ 3960 w 3960"/>
                <a:gd name="T7" fmla="*/ 1080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60" h="1080">
                  <a:moveTo>
                    <a:pt x="0" y="1080"/>
                  </a:moveTo>
                  <a:lnTo>
                    <a:pt x="1080" y="0"/>
                  </a:lnTo>
                  <a:lnTo>
                    <a:pt x="2880" y="0"/>
                  </a:lnTo>
                  <a:lnTo>
                    <a:pt x="3960" y="108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53" name="Line 33">
              <a:extLst>
                <a:ext uri="{FF2B5EF4-FFF2-40B4-BE49-F238E27FC236}">
                  <a16:creationId xmlns:a16="http://schemas.microsoft.com/office/drawing/2014/main" id="{54BC1C72-918B-2E7B-0668-788FF6B4256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 flipV="1">
              <a:off x="2142" y="1851"/>
              <a:ext cx="844" cy="8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54" name="Oval 34">
              <a:extLst>
                <a:ext uri="{FF2B5EF4-FFF2-40B4-BE49-F238E27FC236}">
                  <a16:creationId xmlns:a16="http://schemas.microsoft.com/office/drawing/2014/main" id="{B67D567F-BD42-D64D-27E3-7F9439528D8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22" y="2648"/>
              <a:ext cx="74" cy="7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555" name="Oval 35">
              <a:extLst>
                <a:ext uri="{FF2B5EF4-FFF2-40B4-BE49-F238E27FC236}">
                  <a16:creationId xmlns:a16="http://schemas.microsoft.com/office/drawing/2014/main" id="{EF3A93E6-8EFE-C7FA-72B4-259D047EA7F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44" y="2657"/>
              <a:ext cx="74" cy="7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556" name="Line 36">
              <a:extLst>
                <a:ext uri="{FF2B5EF4-FFF2-40B4-BE49-F238E27FC236}">
                  <a16:creationId xmlns:a16="http://schemas.microsoft.com/office/drawing/2014/main" id="{F10A969A-A85F-DACB-2F08-7033D6FBB39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986" y="2695"/>
              <a:ext cx="93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57" name="Line 37">
              <a:extLst>
                <a:ext uri="{FF2B5EF4-FFF2-40B4-BE49-F238E27FC236}">
                  <a16:creationId xmlns:a16="http://schemas.microsoft.com/office/drawing/2014/main" id="{DE20C634-59A4-99AF-DD4A-37AC7EF89C6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111" y="2695"/>
              <a:ext cx="93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58" name="Oval 38">
              <a:extLst>
                <a:ext uri="{FF2B5EF4-FFF2-40B4-BE49-F238E27FC236}">
                  <a16:creationId xmlns:a16="http://schemas.microsoft.com/office/drawing/2014/main" id="{3DCA56C8-633E-C33F-52E3-B7F810DC6AC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464" y="2579"/>
              <a:ext cx="74" cy="7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559" name="Line 39">
              <a:extLst>
                <a:ext uri="{FF2B5EF4-FFF2-40B4-BE49-F238E27FC236}">
                  <a16:creationId xmlns:a16="http://schemas.microsoft.com/office/drawing/2014/main" id="{6C32DD65-0D39-1F23-C715-5537912B082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2548" y="2455"/>
              <a:ext cx="149" cy="1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60" name="Text Box 40">
              <a:extLst>
                <a:ext uri="{FF2B5EF4-FFF2-40B4-BE49-F238E27FC236}">
                  <a16:creationId xmlns:a16="http://schemas.microsoft.com/office/drawing/2014/main" id="{A6865FE8-1C8A-171A-E086-B8D3EAE8A0A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929" y="2672"/>
              <a:ext cx="281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pt-BR" altLang="en-US" sz="1400" i="1">
                  <a:solidFill>
                    <a:schemeClr val="bg2"/>
                  </a:solidFill>
                </a:rPr>
                <a:t>   u</a:t>
              </a:r>
              <a:endParaRPr lang="pt-BR" altLang="en-US">
                <a:solidFill>
                  <a:schemeClr val="bg2"/>
                </a:solidFill>
              </a:endParaRPr>
            </a:p>
          </p:txBody>
        </p:sp>
        <p:sp>
          <p:nvSpPr>
            <p:cNvPr id="107561" name="Text Box 41">
              <a:extLst>
                <a:ext uri="{FF2B5EF4-FFF2-40B4-BE49-F238E27FC236}">
                  <a16:creationId xmlns:a16="http://schemas.microsoft.com/office/drawing/2014/main" id="{506BD6CA-CCFD-A3F5-5410-D568E87A4D0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50" y="2672"/>
              <a:ext cx="281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pt-BR" altLang="en-US" sz="1400" i="1">
                  <a:solidFill>
                    <a:schemeClr val="bg2"/>
                  </a:solidFill>
                </a:rPr>
                <a:t>v</a:t>
              </a:r>
              <a:endParaRPr lang="pt-BR" altLang="en-US">
                <a:solidFill>
                  <a:schemeClr val="bg2"/>
                </a:solidFill>
              </a:endParaRPr>
            </a:p>
          </p:txBody>
        </p:sp>
        <p:sp>
          <p:nvSpPr>
            <p:cNvPr id="107562" name="Text Box 42">
              <a:extLst>
                <a:ext uri="{FF2B5EF4-FFF2-40B4-BE49-F238E27FC236}">
                  <a16:creationId xmlns:a16="http://schemas.microsoft.com/office/drawing/2014/main" id="{8BE501C0-64D7-6157-78D8-76E992E5113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371" y="2648"/>
              <a:ext cx="28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pt-BR" altLang="en-US" sz="1400" i="1">
                  <a:solidFill>
                    <a:schemeClr val="bg2"/>
                  </a:solidFill>
                </a:rPr>
                <a:t>w</a:t>
              </a:r>
              <a:endParaRPr lang="pt-BR" altLang="en-US">
                <a:solidFill>
                  <a:schemeClr val="bg2"/>
                </a:solidFill>
              </a:endParaRPr>
            </a:p>
          </p:txBody>
        </p:sp>
        <p:sp>
          <p:nvSpPr>
            <p:cNvPr id="107563" name="Text Box 43">
              <a:extLst>
                <a:ext uri="{FF2B5EF4-FFF2-40B4-BE49-F238E27FC236}">
                  <a16:creationId xmlns:a16="http://schemas.microsoft.com/office/drawing/2014/main" id="{7599BB81-5702-F966-E0EF-161413C1530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408" y="2377"/>
              <a:ext cx="276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pt-BR" altLang="en-US" sz="1000" i="1">
                  <a:solidFill>
                    <a:schemeClr val="bg2"/>
                  </a:solidFill>
                </a:rPr>
                <a:t>   dw</a:t>
              </a:r>
              <a:endParaRPr lang="pt-BR" altLang="en-US">
                <a:solidFill>
                  <a:schemeClr val="bg2"/>
                </a:solidFill>
              </a:endParaRPr>
            </a:p>
          </p:txBody>
        </p:sp>
        <p:sp>
          <p:nvSpPr>
            <p:cNvPr id="107564" name="Text Box 44">
              <a:extLst>
                <a:ext uri="{FF2B5EF4-FFF2-40B4-BE49-F238E27FC236}">
                  <a16:creationId xmlns:a16="http://schemas.microsoft.com/office/drawing/2014/main" id="{2B31D41E-D1EA-D2A9-2E7C-A159CF74F2F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392" y="2976"/>
              <a:ext cx="28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pt-BR" altLang="en-US" sz="1500" i="1">
                  <a:solidFill>
                    <a:schemeClr val="bg2"/>
                  </a:solidFill>
                </a:rPr>
                <a:t>f</a:t>
              </a:r>
              <a:r>
                <a:rPr lang="pt-BR" altLang="en-US" sz="1500" i="1" baseline="-25000">
                  <a:solidFill>
                    <a:schemeClr val="bg2"/>
                  </a:solidFill>
                </a:rPr>
                <a:t>1</a:t>
              </a:r>
              <a:endParaRPr lang="pt-BR" altLang="en-US">
                <a:solidFill>
                  <a:schemeClr val="bg2"/>
                </a:solidFill>
              </a:endParaRPr>
            </a:p>
          </p:txBody>
        </p:sp>
        <p:sp>
          <p:nvSpPr>
            <p:cNvPr id="107565" name="Text Box 45">
              <a:extLst>
                <a:ext uri="{FF2B5EF4-FFF2-40B4-BE49-F238E27FC236}">
                  <a16:creationId xmlns:a16="http://schemas.microsoft.com/office/drawing/2014/main" id="{3FC45DAE-A3F8-E08A-9E6A-F69BD09028E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54" y="2976"/>
              <a:ext cx="282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pt-BR" altLang="en-US" sz="1500" i="1">
                  <a:solidFill>
                    <a:schemeClr val="bg2"/>
                  </a:solidFill>
                </a:rPr>
                <a:t>f</a:t>
              </a:r>
              <a:r>
                <a:rPr lang="pt-BR" altLang="en-US" sz="1500" i="1" baseline="-25000">
                  <a:solidFill>
                    <a:schemeClr val="bg2"/>
                  </a:solidFill>
                </a:rPr>
                <a:t>2</a:t>
              </a:r>
              <a:endParaRPr lang="pt-BR" altLang="en-US">
                <a:solidFill>
                  <a:schemeClr val="bg2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CDFD0518-A0F8-613B-E4B2-FBF34096C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06C8067-3147-048A-CCEE-570FE40E67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0B111-115D-C147-86AD-0ADE4AF48FF7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69988" name="Text Box 4">
            <a:extLst>
              <a:ext uri="{FF2B5EF4-FFF2-40B4-BE49-F238E27FC236}">
                <a16:creationId xmlns:a16="http://schemas.microsoft.com/office/drawing/2014/main" id="{8649ED4D-E4C2-F946-A49D-A077A650D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Four Face Clusters Mesh Simplification</a:t>
            </a:r>
          </a:p>
        </p:txBody>
      </p:sp>
      <p:sp>
        <p:nvSpPr>
          <p:cNvPr id="169989" name="Text Box 5">
            <a:extLst>
              <a:ext uri="{FF2B5EF4-FFF2-40B4-BE49-F238E27FC236}">
                <a16:creationId xmlns:a16="http://schemas.microsoft.com/office/drawing/2014/main" id="{140BBA6F-A4AF-EE48-E49A-4BF7F546C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733550"/>
            <a:ext cx="7704138" cy="227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en-US" sz="2200">
                <a:solidFill>
                  <a:schemeClr val="hlink"/>
                </a:solidFill>
              </a:rPr>
              <a:t>The cost for simplifying each vertex </a:t>
            </a:r>
            <a:r>
              <a:rPr lang="pt-BR" altLang="en-US" sz="2200" i="1">
                <a:solidFill>
                  <a:schemeClr val="hlink"/>
                </a:solidFill>
              </a:rPr>
              <a:t>v</a:t>
            </a:r>
            <a:r>
              <a:rPr lang="pt-BR" altLang="en-US" sz="2200">
                <a:solidFill>
                  <a:schemeClr val="hlink"/>
                </a:solidFill>
              </a:rPr>
              <a:t> is computed as</a:t>
            </a:r>
          </a:p>
          <a:p>
            <a:pPr algn="just">
              <a:spcBef>
                <a:spcPct val="50000"/>
              </a:spcBef>
            </a:pPr>
            <a:r>
              <a:rPr lang="pt-BR" altLang="en-US" sz="2200" i="1">
                <a:solidFill>
                  <a:srgbClr val="980D02"/>
                </a:solidFill>
              </a:rPr>
              <a:t>E(v)=</a:t>
            </a:r>
            <a:r>
              <a:rPr lang="el-GR" altLang="en-US" sz="2200" i="1">
                <a:solidFill>
                  <a:srgbClr val="980D02"/>
                </a:solidFill>
              </a:rPr>
              <a:t>α</a:t>
            </a:r>
            <a:r>
              <a:rPr lang="pt-BR" altLang="en-US" sz="2200" i="1">
                <a:solidFill>
                  <a:srgbClr val="980D02"/>
                </a:solidFill>
              </a:rPr>
              <a:t>R(v)+</a:t>
            </a:r>
            <a:r>
              <a:rPr lang="el-GR" altLang="en-US" sz="2200" i="1">
                <a:solidFill>
                  <a:srgbClr val="980D02"/>
                </a:solidFill>
              </a:rPr>
              <a:t>β</a:t>
            </a:r>
            <a:r>
              <a:rPr lang="pt-BR" altLang="en-US" sz="2200" i="1">
                <a:solidFill>
                  <a:srgbClr val="980D02"/>
                </a:solidFill>
              </a:rPr>
              <a:t>S(v),</a:t>
            </a:r>
            <a:r>
              <a:rPr lang="pt-BR" altLang="en-US" sz="2200" i="1">
                <a:solidFill>
                  <a:schemeClr val="bg2"/>
                </a:solidFill>
              </a:rPr>
              <a:t> </a:t>
            </a:r>
            <a:r>
              <a:rPr lang="pt-BR" altLang="en-US" sz="2200">
                <a:solidFill>
                  <a:schemeClr val="hlink"/>
                </a:solidFill>
              </a:rPr>
              <a:t>where</a:t>
            </a:r>
            <a:r>
              <a:rPr lang="pt-BR" altLang="en-US" sz="2200">
                <a:solidFill>
                  <a:schemeClr val="bg2"/>
                </a:solidFill>
              </a:rPr>
              <a:t>:</a:t>
            </a:r>
            <a:endParaRPr lang="pt-BR" altLang="en-US" sz="2200" i="1">
              <a:solidFill>
                <a:srgbClr val="980D02"/>
              </a:solidFill>
            </a:endParaRPr>
          </a:p>
          <a:p>
            <a:pPr lvl="1" algn="just">
              <a:spcBef>
                <a:spcPct val="50000"/>
              </a:spcBef>
              <a:buFontTx/>
              <a:buChar char="•"/>
            </a:pPr>
            <a:r>
              <a:rPr lang="pt-BR" altLang="en-US" sz="2200" i="1">
                <a:solidFill>
                  <a:schemeClr val="hlink"/>
                </a:solidFill>
              </a:rPr>
              <a:t> </a:t>
            </a:r>
            <a:r>
              <a:rPr lang="pt-BR" altLang="en-US" sz="2200" i="1">
                <a:solidFill>
                  <a:srgbClr val="980D02"/>
                </a:solidFill>
              </a:rPr>
              <a:t>R(v) </a:t>
            </a:r>
            <a:r>
              <a:rPr lang="pt-BR" altLang="en-US" sz="2200" i="1">
                <a:solidFill>
                  <a:schemeClr val="hlink"/>
                </a:solidFill>
              </a:rPr>
              <a:t>= min</a:t>
            </a:r>
            <a:r>
              <a:rPr lang="pt-BR" altLang="en-US" sz="2200" i="1" baseline="-25000">
                <a:solidFill>
                  <a:schemeClr val="hlink"/>
                </a:solidFill>
              </a:rPr>
              <a:t>i</a:t>
            </a:r>
            <a:r>
              <a:rPr lang="pt-BR" altLang="en-US" sz="2200">
                <a:solidFill>
                  <a:schemeClr val="hlink"/>
                </a:solidFill>
              </a:rPr>
              <a:t>{</a:t>
            </a:r>
            <a:r>
              <a:rPr lang="pt-BR" altLang="en-US" sz="2200" i="1">
                <a:solidFill>
                  <a:schemeClr val="hlink"/>
                </a:solidFill>
              </a:rPr>
              <a:t>w</a:t>
            </a:r>
            <a:r>
              <a:rPr lang="pt-BR" altLang="en-US" sz="2200" i="1" baseline="-25000">
                <a:solidFill>
                  <a:schemeClr val="hlink"/>
                </a:solidFill>
              </a:rPr>
              <a:t>i</a:t>
            </a:r>
            <a:r>
              <a:rPr lang="pt-BR" altLang="en-US" sz="2200" i="1" baseline="30000">
                <a:solidFill>
                  <a:schemeClr val="hlink"/>
                </a:solidFill>
              </a:rPr>
              <a:t>t</a:t>
            </a:r>
            <a:r>
              <a:rPr lang="pt-BR" altLang="en-US" sz="2200" i="1">
                <a:solidFill>
                  <a:schemeClr val="hlink"/>
                </a:solidFill>
              </a:rPr>
              <a:t>(Qw</a:t>
            </a:r>
            <a:r>
              <a:rPr lang="pt-BR" altLang="en-US" sz="2200" i="1" baseline="-25000">
                <a:solidFill>
                  <a:schemeClr val="hlink"/>
                </a:solidFill>
              </a:rPr>
              <a:t>i</a:t>
            </a:r>
            <a:r>
              <a:rPr lang="pt-BR" altLang="en-US" sz="2200" i="1">
                <a:solidFill>
                  <a:schemeClr val="hlink"/>
                </a:solidFill>
              </a:rPr>
              <a:t>+Qv)w</a:t>
            </a:r>
            <a:r>
              <a:rPr lang="pt-BR" altLang="en-US" sz="2200" i="1" baseline="-25000">
                <a:solidFill>
                  <a:schemeClr val="hlink"/>
                </a:solidFill>
              </a:rPr>
              <a:t>i</a:t>
            </a:r>
            <a:r>
              <a:rPr lang="pt-BR" altLang="en-US" sz="2200">
                <a:solidFill>
                  <a:schemeClr val="hlink"/>
                </a:solidFill>
              </a:rPr>
              <a:t>}</a:t>
            </a:r>
            <a:r>
              <a:rPr lang="pt-BR" altLang="en-US" sz="2200" i="1">
                <a:solidFill>
                  <a:schemeClr val="hlink"/>
                </a:solidFill>
              </a:rPr>
              <a:t>, </a:t>
            </a:r>
            <a:r>
              <a:rPr lang="pt-BR" altLang="en-US" sz="2200">
                <a:solidFill>
                  <a:schemeClr val="hlink"/>
                </a:solidFill>
              </a:rPr>
              <a:t>{</a:t>
            </a:r>
            <a:r>
              <a:rPr lang="pt-BR" altLang="en-US" sz="2200" i="1">
                <a:solidFill>
                  <a:schemeClr val="hlink"/>
                </a:solidFill>
              </a:rPr>
              <a:t>w</a:t>
            </a:r>
            <a:r>
              <a:rPr lang="pt-BR" altLang="en-US" sz="2200" i="1" baseline="-25000">
                <a:solidFill>
                  <a:schemeClr val="hlink"/>
                </a:solidFill>
              </a:rPr>
              <a:t>i</a:t>
            </a:r>
            <a:r>
              <a:rPr lang="pt-BR" altLang="en-US" sz="2200">
                <a:solidFill>
                  <a:schemeClr val="hlink"/>
                </a:solidFill>
              </a:rPr>
              <a:t>}</a:t>
            </a:r>
            <a:r>
              <a:rPr lang="pt-BR" altLang="en-US" sz="2200" i="1">
                <a:solidFill>
                  <a:schemeClr val="hlink"/>
                </a:solidFill>
              </a:rPr>
              <a:t> </a:t>
            </a:r>
            <a:r>
              <a:rPr lang="pt-BR" altLang="en-US" sz="2200">
                <a:solidFill>
                  <a:schemeClr val="hlink"/>
                </a:solidFill>
              </a:rPr>
              <a:t>are the vertex in</a:t>
            </a:r>
            <a:r>
              <a:rPr lang="pt-BR" altLang="en-US" sz="2200" i="1">
                <a:solidFill>
                  <a:schemeClr val="hlink"/>
                </a:solidFill>
              </a:rPr>
              <a:t> Link(v).</a:t>
            </a:r>
          </a:p>
          <a:p>
            <a:pPr lvl="1" algn="just">
              <a:spcBef>
                <a:spcPct val="50000"/>
              </a:spcBef>
              <a:buFontTx/>
              <a:buChar char="•"/>
            </a:pPr>
            <a:r>
              <a:rPr lang="pt-BR" altLang="en-US" sz="2200" i="1">
                <a:solidFill>
                  <a:schemeClr val="hlink"/>
                </a:solidFill>
              </a:rPr>
              <a:t> </a:t>
            </a:r>
            <a:r>
              <a:rPr lang="pt-BR" altLang="en-US" sz="2200" i="1">
                <a:solidFill>
                  <a:srgbClr val="980D02"/>
                </a:solidFill>
              </a:rPr>
              <a:t>S(v) </a:t>
            </a:r>
            <a:r>
              <a:rPr lang="pt-BR" altLang="en-US" sz="2200" i="1">
                <a:solidFill>
                  <a:schemeClr val="hlink"/>
                </a:solidFill>
              </a:rPr>
              <a:t>= ∑</a:t>
            </a:r>
            <a:r>
              <a:rPr lang="pt-BR" altLang="en-US" sz="2200" i="1" baseline="-25000">
                <a:solidFill>
                  <a:schemeClr val="hlink"/>
                </a:solidFill>
              </a:rPr>
              <a:t>i </a:t>
            </a:r>
            <a:r>
              <a:rPr lang="pt-BR" altLang="en-US" sz="2200" i="1">
                <a:solidFill>
                  <a:schemeClr val="hlink"/>
                </a:solidFill>
              </a:rPr>
              <a:t>F</a:t>
            </a:r>
            <a:r>
              <a:rPr lang="pt-BR" altLang="en-US" sz="2200">
                <a:solidFill>
                  <a:schemeClr val="hlink"/>
                </a:solidFill>
              </a:rPr>
              <a:t>(</a:t>
            </a:r>
            <a:r>
              <a:rPr lang="pt-BR" altLang="en-US" sz="2200" i="1">
                <a:solidFill>
                  <a:schemeClr val="hlink"/>
                </a:solidFill>
              </a:rPr>
              <a:t>e</a:t>
            </a:r>
            <a:r>
              <a:rPr lang="pt-BR" altLang="en-US" sz="2200" i="1" baseline="-25000">
                <a:solidFill>
                  <a:schemeClr val="hlink"/>
                </a:solidFill>
              </a:rPr>
              <a:t>i</a:t>
            </a:r>
            <a:r>
              <a:rPr lang="pt-BR" altLang="en-US" sz="2200">
                <a:solidFill>
                  <a:schemeClr val="hlink"/>
                </a:solidFill>
              </a:rPr>
              <a:t>)</a:t>
            </a:r>
            <a:r>
              <a:rPr lang="pt-BR" altLang="en-US" sz="2200" i="1">
                <a:solidFill>
                  <a:schemeClr val="hlink"/>
                </a:solidFill>
              </a:rPr>
              <a:t>, F</a:t>
            </a:r>
            <a:r>
              <a:rPr lang="pt-BR" altLang="en-US" sz="2200">
                <a:solidFill>
                  <a:schemeClr val="hlink"/>
                </a:solidFill>
              </a:rPr>
              <a:t>(</a:t>
            </a:r>
            <a:r>
              <a:rPr lang="pt-BR" altLang="en-US" sz="2200" i="1">
                <a:solidFill>
                  <a:schemeClr val="hlink"/>
                </a:solidFill>
              </a:rPr>
              <a:t>e</a:t>
            </a:r>
            <a:r>
              <a:rPr lang="pt-BR" altLang="en-US" sz="2200" i="1" baseline="-25000">
                <a:solidFill>
                  <a:schemeClr val="hlink"/>
                </a:solidFill>
              </a:rPr>
              <a:t>i</a:t>
            </a:r>
            <a:r>
              <a:rPr lang="pt-BR" altLang="en-US" sz="2200">
                <a:solidFill>
                  <a:schemeClr val="hlink"/>
                </a:solidFill>
              </a:rPr>
              <a:t>) is the cost of Edge-Flips in </a:t>
            </a:r>
            <a:r>
              <a:rPr lang="pt-BR" altLang="en-US" sz="2200" i="1">
                <a:solidFill>
                  <a:schemeClr val="hlink"/>
                </a:solidFill>
              </a:rPr>
              <a:t>Star(v) </a:t>
            </a:r>
            <a:r>
              <a:rPr lang="pt-BR" altLang="en-US" sz="2200">
                <a:solidFill>
                  <a:schemeClr val="hlink"/>
                </a:solidFill>
              </a:rPr>
              <a:t>necessary to bring </a:t>
            </a:r>
            <a:r>
              <a:rPr lang="pt-BR" altLang="en-US" sz="2200" i="1">
                <a:solidFill>
                  <a:schemeClr val="hlink"/>
                </a:solidFill>
              </a:rPr>
              <a:t>v</a:t>
            </a:r>
            <a:r>
              <a:rPr lang="pt-BR" altLang="en-US" sz="2200">
                <a:solidFill>
                  <a:schemeClr val="hlink"/>
                </a:solidFill>
              </a:rPr>
              <a:t> to valence </a:t>
            </a:r>
            <a:r>
              <a:rPr lang="pt-BR" altLang="en-US" sz="2200" i="1">
                <a:solidFill>
                  <a:schemeClr val="hlink"/>
                </a:solidFill>
              </a:rPr>
              <a:t>4.</a:t>
            </a:r>
          </a:p>
        </p:txBody>
      </p:sp>
      <p:graphicFrame>
        <p:nvGraphicFramePr>
          <p:cNvPr id="169994" name="Object 10">
            <a:extLst>
              <a:ext uri="{FF2B5EF4-FFF2-40B4-BE49-F238E27FC236}">
                <a16:creationId xmlns:a16="http://schemas.microsoft.com/office/drawing/2014/main" id="{C24E4ADD-E623-4A56-DF0F-A3635E612D00}"/>
              </a:ext>
            </a:extLst>
          </p:cNvPr>
          <p:cNvGraphicFramePr>
            <a:graphicFrameLocks noChangeAspect="1"/>
          </p:cNvGraphicFramePr>
          <p:nvPr>
            <p:ph/>
          </p:nvPr>
        </p:nvGraphicFramePr>
        <p:xfrm>
          <a:off x="2689225" y="4221163"/>
          <a:ext cx="2159000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7785100" imgH="4203700" progId="CorelDraw.Graphic.8">
                  <p:embed/>
                </p:oleObj>
              </mc:Choice>
              <mc:Fallback>
                <p:oleObj name="CorelDRAW" r:id="rId2" imgW="7785100" imgH="4203700" progId="CorelDraw.Graphic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9225" y="4221163"/>
                        <a:ext cx="2159000" cy="1166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999" name="Object 15">
            <a:extLst>
              <a:ext uri="{FF2B5EF4-FFF2-40B4-BE49-F238E27FC236}">
                <a16:creationId xmlns:a16="http://schemas.microsoft.com/office/drawing/2014/main" id="{5A9AA1B4-FE20-B9FE-178D-1576034B85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5875" y="5445125"/>
          <a:ext cx="4608513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3721100" imgH="774700" progId="CorelDraw.Graphic.8">
                  <p:embed/>
                </p:oleObj>
              </mc:Choice>
              <mc:Fallback>
                <p:oleObj name="CorelDRAW" r:id="rId4" imgW="3721100" imgH="774700" progId="CorelDraw.Graphic.8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5445125"/>
                        <a:ext cx="4608513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0013" name="Object 29">
            <a:extLst>
              <a:ext uri="{FF2B5EF4-FFF2-40B4-BE49-F238E27FC236}">
                <a16:creationId xmlns:a16="http://schemas.microsoft.com/office/drawing/2014/main" id="{C0AE30C9-DBD0-886C-AE84-FB79AC8CFB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65713" y="4254500"/>
          <a:ext cx="2098675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6" imgW="6756400" imgH="3556000" progId="CorelDraw.Graphic.8">
                  <p:embed/>
                </p:oleObj>
              </mc:Choice>
              <mc:Fallback>
                <p:oleObj name="CorelDRAW" r:id="rId6" imgW="6756400" imgH="3556000" progId="CorelDraw.Graphic.8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5713" y="4254500"/>
                        <a:ext cx="2098675" cy="1101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55E5EF24-C9AA-6E75-3522-593766B6C0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135CD70D-355A-75B6-770B-7BBE9566B4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6E4131-FA1D-AA4F-953E-A20C26A1E0C4}" type="slidenum">
              <a:rPr lang="en-US" altLang="en-US"/>
              <a:pPr/>
              <a:t>14</a:t>
            </a:fld>
            <a:endParaRPr lang="en-US" altLang="en-US"/>
          </a:p>
        </p:txBody>
      </p:sp>
      <p:pic>
        <p:nvPicPr>
          <p:cNvPr id="136467" name="Picture 275">
            <a:extLst>
              <a:ext uri="{FF2B5EF4-FFF2-40B4-BE49-F238E27FC236}">
                <a16:creationId xmlns:a16="http://schemas.microsoft.com/office/drawing/2014/main" id="{C2E31049-0CB1-9373-1130-3A773BB898CA}"/>
              </a:ext>
            </a:extLst>
          </p:cNvPr>
          <p:cNvPicPr preferRelativeResize="0"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262188"/>
            <a:ext cx="4484688" cy="3621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70" name="Picture 278">
            <a:extLst>
              <a:ext uri="{FF2B5EF4-FFF2-40B4-BE49-F238E27FC236}">
                <a16:creationId xmlns:a16="http://schemas.microsoft.com/office/drawing/2014/main" id="{AA3ABDF9-DFF2-3A15-3E6F-C2185C4974CF}"/>
              </a:ext>
            </a:extLst>
          </p:cNvPr>
          <p:cNvPicPr preferRelativeResize="0"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262188"/>
            <a:ext cx="4484688" cy="3621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73" name="Picture 281">
            <a:extLst>
              <a:ext uri="{FF2B5EF4-FFF2-40B4-BE49-F238E27FC236}">
                <a16:creationId xmlns:a16="http://schemas.microsoft.com/office/drawing/2014/main" id="{52BEE0D8-EA17-0E61-A898-23E57ECFC8EC}"/>
              </a:ext>
            </a:extLst>
          </p:cNvPr>
          <p:cNvPicPr preferRelativeResize="0"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262188"/>
            <a:ext cx="4484688" cy="3621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76" name="Picture 284">
            <a:extLst>
              <a:ext uri="{FF2B5EF4-FFF2-40B4-BE49-F238E27FC236}">
                <a16:creationId xmlns:a16="http://schemas.microsoft.com/office/drawing/2014/main" id="{FA12455C-5ECC-88E3-698F-51187F34950B}"/>
              </a:ext>
            </a:extLst>
          </p:cNvPr>
          <p:cNvPicPr preferRelativeResize="0"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262188"/>
            <a:ext cx="4484688" cy="3619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79" name="Picture 287">
            <a:extLst>
              <a:ext uri="{FF2B5EF4-FFF2-40B4-BE49-F238E27FC236}">
                <a16:creationId xmlns:a16="http://schemas.microsoft.com/office/drawing/2014/main" id="{ABA53CDD-7BED-7883-DA92-2861F028540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0" name="Picture 288">
            <a:extLst>
              <a:ext uri="{FF2B5EF4-FFF2-40B4-BE49-F238E27FC236}">
                <a16:creationId xmlns:a16="http://schemas.microsoft.com/office/drawing/2014/main" id="{83D0E492-0223-3232-0DC5-9682DB2C1A7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1" name="Picture 289">
            <a:extLst>
              <a:ext uri="{FF2B5EF4-FFF2-40B4-BE49-F238E27FC236}">
                <a16:creationId xmlns:a16="http://schemas.microsoft.com/office/drawing/2014/main" id="{8F512463-5F59-15BD-81DB-3A2A71F8B6C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9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2" name="Picture 290">
            <a:extLst>
              <a:ext uri="{FF2B5EF4-FFF2-40B4-BE49-F238E27FC236}">
                <a16:creationId xmlns:a16="http://schemas.microsoft.com/office/drawing/2014/main" id="{2CBD8A31-B41A-1619-ED3C-36BC36F8212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3" name="Picture 291">
            <a:extLst>
              <a:ext uri="{FF2B5EF4-FFF2-40B4-BE49-F238E27FC236}">
                <a16:creationId xmlns:a16="http://schemas.microsoft.com/office/drawing/2014/main" id="{ADEE3C34-BC8C-B302-942F-510311BF99C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4" name="Picture 292">
            <a:extLst>
              <a:ext uri="{FF2B5EF4-FFF2-40B4-BE49-F238E27FC236}">
                <a16:creationId xmlns:a16="http://schemas.microsoft.com/office/drawing/2014/main" id="{3A2F0A15-F93A-43E2-92B7-BB32D272526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2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5" name="Picture 293">
            <a:extLst>
              <a:ext uri="{FF2B5EF4-FFF2-40B4-BE49-F238E27FC236}">
                <a16:creationId xmlns:a16="http://schemas.microsoft.com/office/drawing/2014/main" id="{82DF42DA-E08E-C7EA-12C3-0A63EB8F180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6" name="Picture 294">
            <a:extLst>
              <a:ext uri="{FF2B5EF4-FFF2-40B4-BE49-F238E27FC236}">
                <a16:creationId xmlns:a16="http://schemas.microsoft.com/office/drawing/2014/main" id="{7B4A1BF9-7637-6E18-DE2C-0E25AE1CEAD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7" name="Picture 295">
            <a:extLst>
              <a:ext uri="{FF2B5EF4-FFF2-40B4-BE49-F238E27FC236}">
                <a16:creationId xmlns:a16="http://schemas.microsoft.com/office/drawing/2014/main" id="{8BBEFB87-33F1-22DA-B89E-31353C0EA7E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8" name="Picture 296">
            <a:extLst>
              <a:ext uri="{FF2B5EF4-FFF2-40B4-BE49-F238E27FC236}">
                <a16:creationId xmlns:a16="http://schemas.microsoft.com/office/drawing/2014/main" id="{9B6AA85F-4B7E-C58E-5A6B-813C57EAB96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89" name="Picture 297">
            <a:extLst>
              <a:ext uri="{FF2B5EF4-FFF2-40B4-BE49-F238E27FC236}">
                <a16:creationId xmlns:a16="http://schemas.microsoft.com/office/drawing/2014/main" id="{64218C80-75A5-90E8-62C4-DD94FC51855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0" name="Picture 298">
            <a:extLst>
              <a:ext uri="{FF2B5EF4-FFF2-40B4-BE49-F238E27FC236}">
                <a16:creationId xmlns:a16="http://schemas.microsoft.com/office/drawing/2014/main" id="{95074995-6393-9397-486F-B7C1C2B065F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1" name="Picture 299">
            <a:extLst>
              <a:ext uri="{FF2B5EF4-FFF2-40B4-BE49-F238E27FC236}">
                <a16:creationId xmlns:a16="http://schemas.microsoft.com/office/drawing/2014/main" id="{9F8B65A5-8553-7F79-083E-BDD3A7DCC29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2" name="Picture 300">
            <a:extLst>
              <a:ext uri="{FF2B5EF4-FFF2-40B4-BE49-F238E27FC236}">
                <a16:creationId xmlns:a16="http://schemas.microsoft.com/office/drawing/2014/main" id="{A0F7A922-4928-0D35-A97F-E0262F9133B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3" name="Picture 301">
            <a:extLst>
              <a:ext uri="{FF2B5EF4-FFF2-40B4-BE49-F238E27FC236}">
                <a16:creationId xmlns:a16="http://schemas.microsoft.com/office/drawing/2014/main" id="{4945DBDC-13B4-7143-408C-641556C0EDA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4" name="Picture 302">
            <a:extLst>
              <a:ext uri="{FF2B5EF4-FFF2-40B4-BE49-F238E27FC236}">
                <a16:creationId xmlns:a16="http://schemas.microsoft.com/office/drawing/2014/main" id="{3F02C2EF-CEC9-AC6D-7035-A005F3B0554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5" name="Picture 303">
            <a:extLst>
              <a:ext uri="{FF2B5EF4-FFF2-40B4-BE49-F238E27FC236}">
                <a16:creationId xmlns:a16="http://schemas.microsoft.com/office/drawing/2014/main" id="{D68F610A-707A-B6EF-D08B-CF17CD6C6B6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6" name="Picture 304">
            <a:extLst>
              <a:ext uri="{FF2B5EF4-FFF2-40B4-BE49-F238E27FC236}">
                <a16:creationId xmlns:a16="http://schemas.microsoft.com/office/drawing/2014/main" id="{115FB69A-FF28-C347-7505-4B2EEAC3306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7" name="Picture 305">
            <a:extLst>
              <a:ext uri="{FF2B5EF4-FFF2-40B4-BE49-F238E27FC236}">
                <a16:creationId xmlns:a16="http://schemas.microsoft.com/office/drawing/2014/main" id="{E227E27A-3D5D-EBA3-E6A2-233CBC77C75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8" name="Picture 306">
            <a:extLst>
              <a:ext uri="{FF2B5EF4-FFF2-40B4-BE49-F238E27FC236}">
                <a16:creationId xmlns:a16="http://schemas.microsoft.com/office/drawing/2014/main" id="{DD395772-35BD-D256-5D2D-B973BBA310B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499" name="Picture 307">
            <a:extLst>
              <a:ext uri="{FF2B5EF4-FFF2-40B4-BE49-F238E27FC236}">
                <a16:creationId xmlns:a16="http://schemas.microsoft.com/office/drawing/2014/main" id="{6DAE9368-014E-EAC9-BC6D-36E12FAFE9C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500" name="Picture 308">
            <a:extLst>
              <a:ext uri="{FF2B5EF4-FFF2-40B4-BE49-F238E27FC236}">
                <a16:creationId xmlns:a16="http://schemas.microsoft.com/office/drawing/2014/main" id="{5D939415-6806-555E-FA6F-21852725291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501" name="Picture 309">
            <a:extLst>
              <a:ext uri="{FF2B5EF4-FFF2-40B4-BE49-F238E27FC236}">
                <a16:creationId xmlns:a16="http://schemas.microsoft.com/office/drawing/2014/main" id="{3C2DCA2E-008A-33ED-FBAC-0FE754C3B4A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62188"/>
            <a:ext cx="4484688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6502" name="Group 310">
            <a:extLst>
              <a:ext uri="{FF2B5EF4-FFF2-40B4-BE49-F238E27FC236}">
                <a16:creationId xmlns:a16="http://schemas.microsoft.com/office/drawing/2014/main" id="{212EF03F-DAD7-59A3-A3AD-F8882DEF4B36}"/>
              </a:ext>
            </a:extLst>
          </p:cNvPr>
          <p:cNvGrpSpPr>
            <a:grpSpLocks/>
          </p:cNvGrpSpPr>
          <p:nvPr/>
        </p:nvGrpSpPr>
        <p:grpSpPr bwMode="auto">
          <a:xfrm>
            <a:off x="4356100" y="2262188"/>
            <a:ext cx="4484688" cy="3600450"/>
            <a:chOff x="1468" y="1026"/>
            <a:chExt cx="2823" cy="2172"/>
          </a:xfrm>
        </p:grpSpPr>
        <p:pic>
          <p:nvPicPr>
            <p:cNvPr id="136503" name="Picture 311">
              <a:extLst>
                <a:ext uri="{FF2B5EF4-FFF2-40B4-BE49-F238E27FC236}">
                  <a16:creationId xmlns:a16="http://schemas.microsoft.com/office/drawing/2014/main" id="{E281210C-57F4-9F73-F287-3FD3E9B5904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8" y="1026"/>
              <a:ext cx="2823" cy="2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36504" name="Oval 312">
              <a:extLst>
                <a:ext uri="{FF2B5EF4-FFF2-40B4-BE49-F238E27FC236}">
                  <a16:creationId xmlns:a16="http://schemas.microsoft.com/office/drawing/2014/main" id="{267C51F5-31CE-492B-09C1-8D7AF9BF5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0" y="2250"/>
              <a:ext cx="73" cy="73"/>
            </a:xfrm>
            <a:prstGeom prst="ellipse">
              <a:avLst/>
            </a:prstGeom>
            <a:solidFill>
              <a:srgbClr val="00FF00"/>
            </a:solidFill>
            <a:ln w="127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6505" name="Text Box 313">
            <a:extLst>
              <a:ext uri="{FF2B5EF4-FFF2-40B4-BE49-F238E27FC236}">
                <a16:creationId xmlns:a16="http://schemas.microsoft.com/office/drawing/2014/main" id="{CD04DB72-CAAC-2E8E-F58C-5A400BFAD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16113"/>
            <a:ext cx="273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altLang="en-US" sz="1600"/>
          </a:p>
        </p:txBody>
      </p:sp>
      <p:sp>
        <p:nvSpPr>
          <p:cNvPr id="136508" name="Text Box 316">
            <a:extLst>
              <a:ext uri="{FF2B5EF4-FFF2-40B4-BE49-F238E27FC236}">
                <a16:creationId xmlns:a16="http://schemas.microsoft.com/office/drawing/2014/main" id="{08CF8EEA-82B7-CFF2-1077-303825AFC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89138"/>
            <a:ext cx="28813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1.</a:t>
            </a:r>
            <a:r>
              <a:rPr lang="pt-BR" altLang="en-US" sz="1600">
                <a:solidFill>
                  <a:schemeClr val="bg2"/>
                </a:solidFill>
              </a:rPr>
              <a:t> Assign quadrics;</a:t>
            </a:r>
          </a:p>
        </p:txBody>
      </p:sp>
      <p:sp>
        <p:nvSpPr>
          <p:cNvPr id="136509" name="Text Box 317">
            <a:extLst>
              <a:ext uri="{FF2B5EF4-FFF2-40B4-BE49-F238E27FC236}">
                <a16:creationId xmlns:a16="http://schemas.microsoft.com/office/drawing/2014/main" id="{45D8DFF3-79E9-974D-59A9-87851269C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28850"/>
            <a:ext cx="3600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2.</a:t>
            </a:r>
            <a:r>
              <a:rPr lang="pt-BR" altLang="en-US" sz="1600">
                <a:solidFill>
                  <a:schemeClr val="bg2"/>
                </a:solidFill>
              </a:rPr>
              <a:t> Compute </a:t>
            </a:r>
            <a:r>
              <a:rPr lang="pt-BR" altLang="en-US" sz="1600" i="1">
                <a:solidFill>
                  <a:schemeClr val="bg2"/>
                </a:solidFill>
              </a:rPr>
              <a:t>E(v)=</a:t>
            </a:r>
            <a:r>
              <a:rPr lang="el-GR" altLang="en-US" sz="1600" i="1">
                <a:solidFill>
                  <a:schemeClr val="bg2"/>
                </a:solidFill>
                <a:cs typeface="Times New Roman" panose="02020603050405020304" pitchFamily="18" charset="0"/>
              </a:rPr>
              <a:t>α</a:t>
            </a:r>
            <a:r>
              <a:rPr lang="pt-BR" altLang="en-US" sz="1600" i="1">
                <a:solidFill>
                  <a:schemeClr val="bg2"/>
                </a:solidFill>
                <a:cs typeface="Times New Roman" panose="02020603050405020304" pitchFamily="18" charset="0"/>
              </a:rPr>
              <a:t>R(v)+</a:t>
            </a:r>
            <a:r>
              <a:rPr lang="el-GR" altLang="en-US" sz="1600" i="1">
                <a:solidFill>
                  <a:schemeClr val="bg2"/>
                </a:solidFill>
                <a:cs typeface="Times New Roman" panose="02020603050405020304" pitchFamily="18" charset="0"/>
              </a:rPr>
              <a:t>β</a:t>
            </a:r>
            <a:r>
              <a:rPr lang="pt-BR" altLang="en-US" sz="1600" i="1">
                <a:solidFill>
                  <a:schemeClr val="bg2"/>
                </a:solidFill>
                <a:cs typeface="Times New Roman" panose="02020603050405020304" pitchFamily="18" charset="0"/>
              </a:rPr>
              <a:t>S(v) </a:t>
            </a:r>
            <a:r>
              <a:rPr lang="pt-BR" altLang="en-US" sz="1600">
                <a:solidFill>
                  <a:schemeClr val="bg2"/>
                </a:solidFill>
                <a:cs typeface="Times New Roman" panose="02020603050405020304" pitchFamily="18" charset="0"/>
              </a:rPr>
              <a:t>for all </a:t>
            </a:r>
            <a:r>
              <a:rPr lang="pt-BR" altLang="en-US" sz="1600" i="1">
                <a:solidFill>
                  <a:schemeClr val="bg2"/>
                </a:solidFill>
                <a:cs typeface="Times New Roman" panose="02020603050405020304" pitchFamily="18" charset="0"/>
              </a:rPr>
              <a:t>v;</a:t>
            </a:r>
            <a:endParaRPr lang="el-GR" altLang="en-US" sz="1600" i="1">
              <a:solidFill>
                <a:schemeClr val="bg2"/>
              </a:solidFill>
              <a:cs typeface="Times New Roman" panose="02020603050405020304" pitchFamily="18" charset="0"/>
            </a:endParaRPr>
          </a:p>
        </p:txBody>
      </p:sp>
      <p:sp>
        <p:nvSpPr>
          <p:cNvPr id="136510" name="Text Box 318">
            <a:extLst>
              <a:ext uri="{FF2B5EF4-FFF2-40B4-BE49-F238E27FC236}">
                <a16:creationId xmlns:a16="http://schemas.microsoft.com/office/drawing/2014/main" id="{48A0BFCE-69D0-8DB8-2715-5C0C033F9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2492375"/>
            <a:ext cx="28813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3.</a:t>
            </a:r>
            <a:r>
              <a:rPr lang="pt-BR" altLang="en-US" sz="1600">
                <a:solidFill>
                  <a:schemeClr val="bg2"/>
                </a:solidFill>
              </a:rPr>
              <a:t> Mark all vertices as valid for removal;</a:t>
            </a:r>
          </a:p>
        </p:txBody>
      </p:sp>
      <p:sp>
        <p:nvSpPr>
          <p:cNvPr id="136511" name="Text Box 319">
            <a:extLst>
              <a:ext uri="{FF2B5EF4-FFF2-40B4-BE49-F238E27FC236}">
                <a16:creationId xmlns:a16="http://schemas.microsoft.com/office/drawing/2014/main" id="{61A96C81-77DB-6C2B-EF29-39874E024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2997200"/>
            <a:ext cx="28813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4.</a:t>
            </a:r>
            <a:r>
              <a:rPr lang="pt-BR" altLang="en-US" sz="1600">
                <a:solidFill>
                  <a:schemeClr val="bg2"/>
                </a:solidFill>
              </a:rPr>
              <a:t> Insert all vertices in the priority queue;</a:t>
            </a:r>
          </a:p>
        </p:txBody>
      </p:sp>
      <p:sp>
        <p:nvSpPr>
          <p:cNvPr id="136512" name="Text Box 320">
            <a:extLst>
              <a:ext uri="{FF2B5EF4-FFF2-40B4-BE49-F238E27FC236}">
                <a16:creationId xmlns:a16="http://schemas.microsoft.com/office/drawing/2014/main" id="{10400105-07E7-99C8-A14E-6171C5640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3500438"/>
            <a:ext cx="28813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5.</a:t>
            </a:r>
            <a:r>
              <a:rPr lang="pt-BR" altLang="en-US" sz="1600">
                <a:solidFill>
                  <a:schemeClr val="bg2"/>
                </a:solidFill>
              </a:rPr>
              <a:t> Get v from queue;</a:t>
            </a:r>
          </a:p>
        </p:txBody>
      </p:sp>
      <p:sp>
        <p:nvSpPr>
          <p:cNvPr id="136513" name="Text Box 321">
            <a:extLst>
              <a:ext uri="{FF2B5EF4-FFF2-40B4-BE49-F238E27FC236}">
                <a16:creationId xmlns:a16="http://schemas.microsoft.com/office/drawing/2014/main" id="{B78DD48E-C2BF-391B-87EA-8B46279E9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3789363"/>
            <a:ext cx="28813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6.</a:t>
            </a:r>
            <a:r>
              <a:rPr lang="pt-BR" altLang="en-US" sz="1600">
                <a:solidFill>
                  <a:schemeClr val="bg2"/>
                </a:solidFill>
              </a:rPr>
              <a:t> Perform Edge-Flips to bring </a:t>
            </a:r>
            <a:r>
              <a:rPr lang="pt-BR" altLang="en-US" sz="1600" i="1">
                <a:solidFill>
                  <a:schemeClr val="bg2"/>
                </a:solidFill>
              </a:rPr>
              <a:t>v</a:t>
            </a:r>
            <a:r>
              <a:rPr lang="pt-BR" altLang="en-US" sz="1600">
                <a:solidFill>
                  <a:schemeClr val="bg2"/>
                </a:solidFill>
              </a:rPr>
              <a:t> to valence </a:t>
            </a:r>
            <a:r>
              <a:rPr lang="pt-BR" altLang="en-US" sz="1600" i="1">
                <a:solidFill>
                  <a:schemeClr val="bg2"/>
                </a:solidFill>
              </a:rPr>
              <a:t>4</a:t>
            </a:r>
            <a:r>
              <a:rPr lang="pt-BR" altLang="en-US" sz="1600">
                <a:solidFill>
                  <a:schemeClr val="bg2"/>
                </a:solidFill>
              </a:rPr>
              <a:t>;</a:t>
            </a:r>
          </a:p>
        </p:txBody>
      </p:sp>
      <p:sp>
        <p:nvSpPr>
          <p:cNvPr id="136514" name="Text Box 322">
            <a:extLst>
              <a:ext uri="{FF2B5EF4-FFF2-40B4-BE49-F238E27FC236}">
                <a16:creationId xmlns:a16="http://schemas.microsoft.com/office/drawing/2014/main" id="{B0BCA68C-45EB-119E-E33B-86CE7F326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4792663"/>
            <a:ext cx="31670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8.</a:t>
            </a:r>
            <a:r>
              <a:rPr lang="pt-BR" altLang="en-US" sz="1600">
                <a:solidFill>
                  <a:schemeClr val="bg2"/>
                </a:solidFill>
              </a:rPr>
              <a:t> Remove vertex </a:t>
            </a:r>
            <a:r>
              <a:rPr lang="pt-BR" altLang="en-US" sz="1600" i="1">
                <a:solidFill>
                  <a:schemeClr val="bg2"/>
                </a:solidFill>
              </a:rPr>
              <a:t>v</a:t>
            </a:r>
            <a:r>
              <a:rPr lang="pt-BR" altLang="en-US" sz="1600">
                <a:solidFill>
                  <a:schemeClr val="bg2"/>
                </a:solidFill>
              </a:rPr>
              <a:t>, resulting the edge </a:t>
            </a:r>
            <a:r>
              <a:rPr lang="pt-BR" altLang="en-US" sz="1600" i="1">
                <a:solidFill>
                  <a:schemeClr val="bg2"/>
                </a:solidFill>
              </a:rPr>
              <a:t>(a,b)</a:t>
            </a:r>
            <a:r>
              <a:rPr lang="pt-BR" altLang="en-US" sz="1600">
                <a:solidFill>
                  <a:schemeClr val="bg2"/>
                </a:solidFill>
              </a:rPr>
              <a:t>;</a:t>
            </a:r>
          </a:p>
        </p:txBody>
      </p:sp>
      <p:sp>
        <p:nvSpPr>
          <p:cNvPr id="136515" name="Text Box 323">
            <a:extLst>
              <a:ext uri="{FF2B5EF4-FFF2-40B4-BE49-F238E27FC236}">
                <a16:creationId xmlns:a16="http://schemas.microsoft.com/office/drawing/2014/main" id="{B2518EAD-216A-B0F8-88E9-88FFFC7F1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5324475"/>
            <a:ext cx="3167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9.</a:t>
            </a:r>
            <a:r>
              <a:rPr lang="pt-BR" altLang="en-US" sz="1600">
                <a:solidFill>
                  <a:schemeClr val="bg2"/>
                </a:solidFill>
              </a:rPr>
              <a:t> Re-compute quadrics </a:t>
            </a:r>
            <a:r>
              <a:rPr lang="pt-BR" altLang="en-US" sz="1600" i="1">
                <a:solidFill>
                  <a:schemeClr val="bg2"/>
                </a:solidFill>
              </a:rPr>
              <a:t>Qa</a:t>
            </a:r>
            <a:r>
              <a:rPr lang="pt-BR" altLang="en-US" sz="1600">
                <a:solidFill>
                  <a:schemeClr val="bg2"/>
                </a:solidFill>
              </a:rPr>
              <a:t> and </a:t>
            </a:r>
            <a:r>
              <a:rPr lang="pt-BR" altLang="en-US" sz="1600" i="1">
                <a:solidFill>
                  <a:schemeClr val="bg2"/>
                </a:solidFill>
              </a:rPr>
              <a:t>Qb</a:t>
            </a:r>
            <a:r>
              <a:rPr lang="pt-BR" altLang="en-US" sz="1600">
                <a:solidFill>
                  <a:schemeClr val="bg2"/>
                </a:solidFill>
              </a:rPr>
              <a:t>;</a:t>
            </a:r>
          </a:p>
        </p:txBody>
      </p:sp>
      <p:sp>
        <p:nvSpPr>
          <p:cNvPr id="136516" name="Text Box 324">
            <a:extLst>
              <a:ext uri="{FF2B5EF4-FFF2-40B4-BE49-F238E27FC236}">
                <a16:creationId xmlns:a16="http://schemas.microsoft.com/office/drawing/2014/main" id="{AEB36682-CA37-79B8-8EC6-A0AB29C22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5638800"/>
            <a:ext cx="31670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10.</a:t>
            </a:r>
            <a:r>
              <a:rPr lang="pt-BR" altLang="en-US" sz="1600">
                <a:solidFill>
                  <a:schemeClr val="bg2"/>
                </a:solidFill>
              </a:rPr>
              <a:t> Compute error and update queue for vertices </a:t>
            </a:r>
            <a:r>
              <a:rPr lang="pt-BR" altLang="en-US" sz="1600" i="1">
                <a:solidFill>
                  <a:schemeClr val="bg2"/>
                </a:solidFill>
              </a:rPr>
              <a:t>w</a:t>
            </a:r>
            <a:r>
              <a:rPr lang="pt-BR" altLang="en-US" sz="1600" i="1">
                <a:solidFill>
                  <a:schemeClr val="bg2"/>
                </a:solidFill>
                <a:sym typeface="Euclid Math Two" pitchFamily="18" charset="2"/>
              </a:rPr>
              <a:t>Link(a)</a:t>
            </a:r>
            <a:r>
              <a:rPr lang="pt-BR" altLang="en-US" sz="1600" i="1">
                <a:solidFill>
                  <a:schemeClr val="bg2"/>
                </a:solidFill>
                <a:sym typeface="Euclid Symbol" pitchFamily="18" charset="2"/>
              </a:rPr>
              <a:t>Link(b)</a:t>
            </a:r>
            <a:r>
              <a:rPr lang="pt-BR" altLang="en-US" sz="1600">
                <a:solidFill>
                  <a:schemeClr val="bg2"/>
                </a:solidFill>
              </a:rPr>
              <a:t>;</a:t>
            </a:r>
          </a:p>
        </p:txBody>
      </p:sp>
      <p:sp>
        <p:nvSpPr>
          <p:cNvPr id="136518" name="Text Box 326">
            <a:extLst>
              <a:ext uri="{FF2B5EF4-FFF2-40B4-BE49-F238E27FC236}">
                <a16:creationId xmlns:a16="http://schemas.microsoft.com/office/drawing/2014/main" id="{1783B311-E7C3-3A78-3532-F197A933C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4287838"/>
            <a:ext cx="28813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7.</a:t>
            </a:r>
            <a:r>
              <a:rPr lang="pt-BR" altLang="en-US" sz="1600">
                <a:solidFill>
                  <a:schemeClr val="bg2"/>
                </a:solidFill>
              </a:rPr>
              <a:t> Mark vertices </a:t>
            </a:r>
            <a:r>
              <a:rPr lang="pt-BR" altLang="en-US" sz="1600" i="1">
                <a:solidFill>
                  <a:schemeClr val="bg2"/>
                </a:solidFill>
              </a:rPr>
              <a:t>w</a:t>
            </a:r>
            <a:r>
              <a:rPr lang="pt-BR" altLang="en-US" sz="1600" i="1">
                <a:solidFill>
                  <a:schemeClr val="bg2"/>
                </a:solidFill>
                <a:sym typeface="Euclid Math Two" pitchFamily="18" charset="2"/>
              </a:rPr>
              <a:t>Link(v) </a:t>
            </a:r>
            <a:r>
              <a:rPr lang="pt-BR" altLang="en-US" sz="1600">
                <a:solidFill>
                  <a:schemeClr val="bg2"/>
                </a:solidFill>
                <a:sym typeface="Euclid Math Two" pitchFamily="18" charset="2"/>
              </a:rPr>
              <a:t>as visited;</a:t>
            </a:r>
            <a:endParaRPr lang="pt-BR" altLang="en-US" sz="1600" i="1">
              <a:solidFill>
                <a:schemeClr val="bg2"/>
              </a:solidFill>
              <a:sym typeface="Euclid Math Two" pitchFamily="18" charset="2"/>
            </a:endParaRPr>
          </a:p>
        </p:txBody>
      </p:sp>
      <p:grpSp>
        <p:nvGrpSpPr>
          <p:cNvPr id="136519" name="Group 327">
            <a:extLst>
              <a:ext uri="{FF2B5EF4-FFF2-40B4-BE49-F238E27FC236}">
                <a16:creationId xmlns:a16="http://schemas.microsoft.com/office/drawing/2014/main" id="{11DE1E19-E221-CEEF-7B85-C8F0081A90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8800" y="2265363"/>
            <a:ext cx="4462463" cy="3597275"/>
            <a:chOff x="2928" y="1620"/>
            <a:chExt cx="2400" cy="1848"/>
          </a:xfrm>
        </p:grpSpPr>
        <p:sp>
          <p:nvSpPr>
            <p:cNvPr id="136520" name="AutoShape 328">
              <a:extLst>
                <a:ext uri="{FF2B5EF4-FFF2-40B4-BE49-F238E27FC236}">
                  <a16:creationId xmlns:a16="http://schemas.microsoft.com/office/drawing/2014/main" id="{014B2241-4BAE-932B-6F14-B656DFABE9C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28" y="1620"/>
              <a:ext cx="2400" cy="1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21" name="Line 329">
              <a:extLst>
                <a:ext uri="{FF2B5EF4-FFF2-40B4-BE49-F238E27FC236}">
                  <a16:creationId xmlns:a16="http://schemas.microsoft.com/office/drawing/2014/main" id="{166AD0B5-489A-9B19-7FB3-0F88DF4E46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0" y="2323"/>
              <a:ext cx="61" cy="60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22" name="Line 330">
              <a:extLst>
                <a:ext uri="{FF2B5EF4-FFF2-40B4-BE49-F238E27FC236}">
                  <a16:creationId xmlns:a16="http://schemas.microsoft.com/office/drawing/2014/main" id="{E5687451-BFE7-4724-12BC-70EB92FD0B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2" y="1653"/>
              <a:ext cx="183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23" name="Line 331">
              <a:extLst>
                <a:ext uri="{FF2B5EF4-FFF2-40B4-BE49-F238E27FC236}">
                  <a16:creationId xmlns:a16="http://schemas.microsoft.com/office/drawing/2014/main" id="{7D7E83CF-EE15-2ADD-CE37-ADE0BB4345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10" y="2140"/>
              <a:ext cx="305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24" name="Line 332">
              <a:extLst>
                <a:ext uri="{FF2B5EF4-FFF2-40B4-BE49-F238E27FC236}">
                  <a16:creationId xmlns:a16="http://schemas.microsoft.com/office/drawing/2014/main" id="{F35C7AA1-05F1-7577-0CBC-D01B5F3A27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1" y="2566"/>
              <a:ext cx="854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25" name="Line 333">
              <a:extLst>
                <a:ext uri="{FF2B5EF4-FFF2-40B4-BE49-F238E27FC236}">
                  <a16:creationId xmlns:a16="http://schemas.microsoft.com/office/drawing/2014/main" id="{E44DC7B5-8843-B38A-C0BF-617DFC2830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5" y="2566"/>
              <a:ext cx="427" cy="244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6526" name="Group 334">
              <a:extLst>
                <a:ext uri="{FF2B5EF4-FFF2-40B4-BE49-F238E27FC236}">
                  <a16:creationId xmlns:a16="http://schemas.microsoft.com/office/drawing/2014/main" id="{15CFF06D-D2D8-ECC0-A604-53EAEF5ACC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61" y="1653"/>
              <a:ext cx="2319" cy="1767"/>
              <a:chOff x="2961" y="1653"/>
              <a:chExt cx="2319" cy="1767"/>
            </a:xfrm>
          </p:grpSpPr>
          <p:sp>
            <p:nvSpPr>
              <p:cNvPr id="136527" name="Line 335">
                <a:extLst>
                  <a:ext uri="{FF2B5EF4-FFF2-40B4-BE49-F238E27FC236}">
                    <a16:creationId xmlns:a16="http://schemas.microsoft.com/office/drawing/2014/main" id="{E51A07FA-BDD2-A27B-83D2-925AC95229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28" name="Line 336">
                <a:extLst>
                  <a:ext uri="{FF2B5EF4-FFF2-40B4-BE49-F238E27FC236}">
                    <a16:creationId xmlns:a16="http://schemas.microsoft.com/office/drawing/2014/main" id="{CD9E5D28-02A6-9B96-B5ED-A56F36BDDA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29" name="Line 337">
                <a:extLst>
                  <a:ext uri="{FF2B5EF4-FFF2-40B4-BE49-F238E27FC236}">
                    <a16:creationId xmlns:a16="http://schemas.microsoft.com/office/drawing/2014/main" id="{1FBE4CE3-3DBC-94AD-4934-C731001CD3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0" name="Line 338">
                <a:extLst>
                  <a:ext uri="{FF2B5EF4-FFF2-40B4-BE49-F238E27FC236}">
                    <a16:creationId xmlns:a16="http://schemas.microsoft.com/office/drawing/2014/main" id="{5AE64FDF-2F8F-7DD1-F5CC-7F3282CEA2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1" name="Line 339">
                <a:extLst>
                  <a:ext uri="{FF2B5EF4-FFF2-40B4-BE49-F238E27FC236}">
                    <a16:creationId xmlns:a16="http://schemas.microsoft.com/office/drawing/2014/main" id="{E10D780D-A202-44B6-91A5-187942940B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2" name="Line 340">
                <a:extLst>
                  <a:ext uri="{FF2B5EF4-FFF2-40B4-BE49-F238E27FC236}">
                    <a16:creationId xmlns:a16="http://schemas.microsoft.com/office/drawing/2014/main" id="{424AA4E1-9D16-43C4-605B-3F3112DC90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3" name="Line 341">
                <a:extLst>
                  <a:ext uri="{FF2B5EF4-FFF2-40B4-BE49-F238E27FC236}">
                    <a16:creationId xmlns:a16="http://schemas.microsoft.com/office/drawing/2014/main" id="{3B64A380-EC50-2B61-EB07-2FF4F850D7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4" name="Line 342">
                <a:extLst>
                  <a:ext uri="{FF2B5EF4-FFF2-40B4-BE49-F238E27FC236}">
                    <a16:creationId xmlns:a16="http://schemas.microsoft.com/office/drawing/2014/main" id="{C6A9581F-F75D-E6A3-DE0C-9D4F1D8833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5" name="Line 343">
                <a:extLst>
                  <a:ext uri="{FF2B5EF4-FFF2-40B4-BE49-F238E27FC236}">
                    <a16:creationId xmlns:a16="http://schemas.microsoft.com/office/drawing/2014/main" id="{7E318811-B699-8ED4-1994-F533C90E84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6" name="Line 344">
                <a:extLst>
                  <a:ext uri="{FF2B5EF4-FFF2-40B4-BE49-F238E27FC236}">
                    <a16:creationId xmlns:a16="http://schemas.microsoft.com/office/drawing/2014/main" id="{3F21B179-E134-E2E4-F6EA-6C2B9CCB47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7" name="Line 345">
                <a:extLst>
                  <a:ext uri="{FF2B5EF4-FFF2-40B4-BE49-F238E27FC236}">
                    <a16:creationId xmlns:a16="http://schemas.microsoft.com/office/drawing/2014/main" id="{3C974D56-331B-CF04-5314-0913224A76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8" name="Line 346">
                <a:extLst>
                  <a:ext uri="{FF2B5EF4-FFF2-40B4-BE49-F238E27FC236}">
                    <a16:creationId xmlns:a16="http://schemas.microsoft.com/office/drawing/2014/main" id="{D63874AA-8786-6E83-EBC3-4D4F78792F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39" name="Line 347">
                <a:extLst>
                  <a:ext uri="{FF2B5EF4-FFF2-40B4-BE49-F238E27FC236}">
                    <a16:creationId xmlns:a16="http://schemas.microsoft.com/office/drawing/2014/main" id="{EE17ED1A-74AF-0901-7888-B1B51BE153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0" name="Line 348">
                <a:extLst>
                  <a:ext uri="{FF2B5EF4-FFF2-40B4-BE49-F238E27FC236}">
                    <a16:creationId xmlns:a16="http://schemas.microsoft.com/office/drawing/2014/main" id="{B08A2C3B-9BE6-01EE-33D6-18D91C5A03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1" name="Line 349">
                <a:extLst>
                  <a:ext uri="{FF2B5EF4-FFF2-40B4-BE49-F238E27FC236}">
                    <a16:creationId xmlns:a16="http://schemas.microsoft.com/office/drawing/2014/main" id="{3E8E8088-6D00-F371-DD0C-3197CDEBF4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2" name="Line 350">
                <a:extLst>
                  <a:ext uri="{FF2B5EF4-FFF2-40B4-BE49-F238E27FC236}">
                    <a16:creationId xmlns:a16="http://schemas.microsoft.com/office/drawing/2014/main" id="{7F558099-A94B-A1AE-FF25-7419DC7B2D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3" name="Line 351">
                <a:extLst>
                  <a:ext uri="{FF2B5EF4-FFF2-40B4-BE49-F238E27FC236}">
                    <a16:creationId xmlns:a16="http://schemas.microsoft.com/office/drawing/2014/main" id="{2AB32340-BF81-ADCC-1D39-F710B84AF9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4" name="Line 352">
                <a:extLst>
                  <a:ext uri="{FF2B5EF4-FFF2-40B4-BE49-F238E27FC236}">
                    <a16:creationId xmlns:a16="http://schemas.microsoft.com/office/drawing/2014/main" id="{8294C0F1-B260-71EF-A6CC-4DC78A7702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5" name="Line 353">
                <a:extLst>
                  <a:ext uri="{FF2B5EF4-FFF2-40B4-BE49-F238E27FC236}">
                    <a16:creationId xmlns:a16="http://schemas.microsoft.com/office/drawing/2014/main" id="{031CC2BC-F9AA-3A43-D4DF-9F7F2F2E1A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6" name="Line 354">
                <a:extLst>
                  <a:ext uri="{FF2B5EF4-FFF2-40B4-BE49-F238E27FC236}">
                    <a16:creationId xmlns:a16="http://schemas.microsoft.com/office/drawing/2014/main" id="{A5CA20D1-B951-0FDC-6C23-092E39467E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7" name="Line 355">
                <a:extLst>
                  <a:ext uri="{FF2B5EF4-FFF2-40B4-BE49-F238E27FC236}">
                    <a16:creationId xmlns:a16="http://schemas.microsoft.com/office/drawing/2014/main" id="{492F5792-002F-14FF-391F-5ED70A312E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8" name="Line 356">
                <a:extLst>
                  <a:ext uri="{FF2B5EF4-FFF2-40B4-BE49-F238E27FC236}">
                    <a16:creationId xmlns:a16="http://schemas.microsoft.com/office/drawing/2014/main" id="{CCCE1D64-E141-48A4-E21B-A588DB63B9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49" name="Line 357">
                <a:extLst>
                  <a:ext uri="{FF2B5EF4-FFF2-40B4-BE49-F238E27FC236}">
                    <a16:creationId xmlns:a16="http://schemas.microsoft.com/office/drawing/2014/main" id="{DD90E802-6DBD-07F1-2B31-9D1389DACF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0" name="Line 358">
                <a:extLst>
                  <a:ext uri="{FF2B5EF4-FFF2-40B4-BE49-F238E27FC236}">
                    <a16:creationId xmlns:a16="http://schemas.microsoft.com/office/drawing/2014/main" id="{2FD7E063-1319-F25E-1DBF-2462E290BA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1" name="Line 359">
                <a:extLst>
                  <a:ext uri="{FF2B5EF4-FFF2-40B4-BE49-F238E27FC236}">
                    <a16:creationId xmlns:a16="http://schemas.microsoft.com/office/drawing/2014/main" id="{BBA2BF36-32BB-5AA3-B045-AB6D4A5054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2" name="Line 360">
                <a:extLst>
                  <a:ext uri="{FF2B5EF4-FFF2-40B4-BE49-F238E27FC236}">
                    <a16:creationId xmlns:a16="http://schemas.microsoft.com/office/drawing/2014/main" id="{153B73EB-0E44-2CAC-45F2-870B86FA10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3" name="Line 361">
                <a:extLst>
                  <a:ext uri="{FF2B5EF4-FFF2-40B4-BE49-F238E27FC236}">
                    <a16:creationId xmlns:a16="http://schemas.microsoft.com/office/drawing/2014/main" id="{2751A3A4-FB13-4489-F56F-41ED77E5F8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4" name="Line 362">
                <a:extLst>
                  <a:ext uri="{FF2B5EF4-FFF2-40B4-BE49-F238E27FC236}">
                    <a16:creationId xmlns:a16="http://schemas.microsoft.com/office/drawing/2014/main" id="{4ED7341C-7D86-E16C-16CA-550A3FA61C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5" name="Line 363">
                <a:extLst>
                  <a:ext uri="{FF2B5EF4-FFF2-40B4-BE49-F238E27FC236}">
                    <a16:creationId xmlns:a16="http://schemas.microsoft.com/office/drawing/2014/main" id="{A7CD0895-8B0B-014F-B5E7-C5393A6199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6" name="Line 364">
                <a:extLst>
                  <a:ext uri="{FF2B5EF4-FFF2-40B4-BE49-F238E27FC236}">
                    <a16:creationId xmlns:a16="http://schemas.microsoft.com/office/drawing/2014/main" id="{288150DE-C63A-DE64-6218-A87359F509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7" name="Line 365">
                <a:extLst>
                  <a:ext uri="{FF2B5EF4-FFF2-40B4-BE49-F238E27FC236}">
                    <a16:creationId xmlns:a16="http://schemas.microsoft.com/office/drawing/2014/main" id="{F9988EEF-9D91-0A31-8A9A-ECD72C5C12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8" name="Line 366">
                <a:extLst>
                  <a:ext uri="{FF2B5EF4-FFF2-40B4-BE49-F238E27FC236}">
                    <a16:creationId xmlns:a16="http://schemas.microsoft.com/office/drawing/2014/main" id="{3C1709E1-2971-3E32-84A6-3A9E919AAC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59" name="Line 367">
                <a:extLst>
                  <a:ext uri="{FF2B5EF4-FFF2-40B4-BE49-F238E27FC236}">
                    <a16:creationId xmlns:a16="http://schemas.microsoft.com/office/drawing/2014/main" id="{C0E304F6-F15F-BB4D-8176-554583D611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60" name="Line 368">
                <a:extLst>
                  <a:ext uri="{FF2B5EF4-FFF2-40B4-BE49-F238E27FC236}">
                    <a16:creationId xmlns:a16="http://schemas.microsoft.com/office/drawing/2014/main" id="{00678C12-B369-7FFB-A5F6-38E7CA8BEA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61" name="Line 369">
                <a:extLst>
                  <a:ext uri="{FF2B5EF4-FFF2-40B4-BE49-F238E27FC236}">
                    <a16:creationId xmlns:a16="http://schemas.microsoft.com/office/drawing/2014/main" id="{3B0280C7-D245-796C-5058-DF6750F24A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62" name="Line 370">
                <a:extLst>
                  <a:ext uri="{FF2B5EF4-FFF2-40B4-BE49-F238E27FC236}">
                    <a16:creationId xmlns:a16="http://schemas.microsoft.com/office/drawing/2014/main" id="{48EC8E83-8326-EDEA-C235-9A305D9907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563" name="Line 371">
                <a:extLst>
                  <a:ext uri="{FF2B5EF4-FFF2-40B4-BE49-F238E27FC236}">
                    <a16:creationId xmlns:a16="http://schemas.microsoft.com/office/drawing/2014/main" id="{93E75931-EA71-3E72-B1CC-5BDFF35107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6564" name="Group 372">
              <a:extLst>
                <a:ext uri="{FF2B5EF4-FFF2-40B4-BE49-F238E27FC236}">
                  <a16:creationId xmlns:a16="http://schemas.microsoft.com/office/drawing/2014/main" id="{222B1493-B70F-E580-3CC7-0611466D10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0" y="1623"/>
              <a:ext cx="2380" cy="1826"/>
              <a:chOff x="2930" y="1623"/>
              <a:chExt cx="2380" cy="1826"/>
            </a:xfrm>
          </p:grpSpPr>
          <p:grpSp>
            <p:nvGrpSpPr>
              <p:cNvPr id="136565" name="Group 373">
                <a:extLst>
                  <a:ext uri="{FF2B5EF4-FFF2-40B4-BE49-F238E27FC236}">
                    <a16:creationId xmlns:a16="http://schemas.microsoft.com/office/drawing/2014/main" id="{83C2FBE5-8348-87B2-84D1-52D3C857AE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1623"/>
                <a:ext cx="61" cy="60"/>
                <a:chOff x="2930" y="1623"/>
                <a:chExt cx="61" cy="60"/>
              </a:xfrm>
            </p:grpSpPr>
            <p:sp>
              <p:nvSpPr>
                <p:cNvPr id="136566" name="Oval 374">
                  <a:extLst>
                    <a:ext uri="{FF2B5EF4-FFF2-40B4-BE49-F238E27FC236}">
                      <a16:creationId xmlns:a16="http://schemas.microsoft.com/office/drawing/2014/main" id="{01F14A64-57DD-AE78-A2A8-FD8DEA8DE3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1623"/>
                  <a:ext cx="61" cy="60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67" name="Oval 375">
                  <a:extLst>
                    <a:ext uri="{FF2B5EF4-FFF2-40B4-BE49-F238E27FC236}">
                      <a16:creationId xmlns:a16="http://schemas.microsoft.com/office/drawing/2014/main" id="{B057F673-5E4B-8E2A-AD77-F7D061A424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1623"/>
                  <a:ext cx="61" cy="60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68" name="Group 376">
                <a:extLst>
                  <a:ext uri="{FF2B5EF4-FFF2-40B4-BE49-F238E27FC236}">
                    <a16:creationId xmlns:a16="http://schemas.microsoft.com/office/drawing/2014/main" id="{35016C9D-BEF3-FD87-7B1F-65288C5C1D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6" y="3388"/>
                <a:ext cx="61" cy="61"/>
                <a:chOff x="2936" y="3388"/>
                <a:chExt cx="61" cy="61"/>
              </a:xfrm>
            </p:grpSpPr>
            <p:sp>
              <p:nvSpPr>
                <p:cNvPr id="136569" name="Oval 377">
                  <a:extLst>
                    <a:ext uri="{FF2B5EF4-FFF2-40B4-BE49-F238E27FC236}">
                      <a16:creationId xmlns:a16="http://schemas.microsoft.com/office/drawing/2014/main" id="{B5355359-E1B6-E2AD-FC25-F0340B17D9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70" name="Oval 378">
                  <a:extLst>
                    <a:ext uri="{FF2B5EF4-FFF2-40B4-BE49-F238E27FC236}">
                      <a16:creationId xmlns:a16="http://schemas.microsoft.com/office/drawing/2014/main" id="{3FC4F2D1-506E-9FAD-93E5-AF51E2A37F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71" name="Group 379">
                <a:extLst>
                  <a:ext uri="{FF2B5EF4-FFF2-40B4-BE49-F238E27FC236}">
                    <a16:creationId xmlns:a16="http://schemas.microsoft.com/office/drawing/2014/main" id="{A603B108-0ECC-F6D5-59FD-C0B26DB288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4" y="1628"/>
                <a:ext cx="61" cy="61"/>
                <a:chOff x="5244" y="1628"/>
                <a:chExt cx="61" cy="61"/>
              </a:xfrm>
            </p:grpSpPr>
            <p:sp>
              <p:nvSpPr>
                <p:cNvPr id="136572" name="Oval 380">
                  <a:extLst>
                    <a:ext uri="{FF2B5EF4-FFF2-40B4-BE49-F238E27FC236}">
                      <a16:creationId xmlns:a16="http://schemas.microsoft.com/office/drawing/2014/main" id="{FF3C4A0B-8644-73DC-2044-BD2CCAEB50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4" y="162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73" name="Oval 381">
                  <a:extLst>
                    <a:ext uri="{FF2B5EF4-FFF2-40B4-BE49-F238E27FC236}">
                      <a16:creationId xmlns:a16="http://schemas.microsoft.com/office/drawing/2014/main" id="{8B3D4D7D-7A57-39C8-AEC3-8B6773E45E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4" y="162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74" name="Group 382">
                <a:extLst>
                  <a:ext uri="{FF2B5EF4-FFF2-40B4-BE49-F238E27FC236}">
                    <a16:creationId xmlns:a16="http://schemas.microsoft.com/office/drawing/2014/main" id="{F6956612-721E-0754-D254-5E72725AC3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3388"/>
                <a:ext cx="61" cy="61"/>
                <a:chOff x="5249" y="3388"/>
                <a:chExt cx="61" cy="61"/>
              </a:xfrm>
            </p:grpSpPr>
            <p:sp>
              <p:nvSpPr>
                <p:cNvPr id="136575" name="Oval 383">
                  <a:extLst>
                    <a:ext uri="{FF2B5EF4-FFF2-40B4-BE49-F238E27FC236}">
                      <a16:creationId xmlns:a16="http://schemas.microsoft.com/office/drawing/2014/main" id="{855F50CA-213D-DF47-54D2-FEFC58EF4F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76" name="Oval 384">
                  <a:extLst>
                    <a:ext uri="{FF2B5EF4-FFF2-40B4-BE49-F238E27FC236}">
                      <a16:creationId xmlns:a16="http://schemas.microsoft.com/office/drawing/2014/main" id="{5C89AAE0-8DF6-205A-D084-E97E55A623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77" name="Group 385">
                <a:extLst>
                  <a:ext uri="{FF2B5EF4-FFF2-40B4-BE49-F238E27FC236}">
                    <a16:creationId xmlns:a16="http://schemas.microsoft.com/office/drawing/2014/main" id="{186412BD-B36E-5449-A484-F31F2BB401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6" y="2110"/>
                <a:ext cx="61" cy="61"/>
                <a:chOff x="2936" y="2110"/>
                <a:chExt cx="61" cy="61"/>
              </a:xfrm>
            </p:grpSpPr>
            <p:sp>
              <p:nvSpPr>
                <p:cNvPr id="136578" name="Oval 386">
                  <a:extLst>
                    <a:ext uri="{FF2B5EF4-FFF2-40B4-BE49-F238E27FC236}">
                      <a16:creationId xmlns:a16="http://schemas.microsoft.com/office/drawing/2014/main" id="{957D9DEC-F46A-2B92-9FF6-79559CA2FD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2110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79" name="Oval 387">
                  <a:extLst>
                    <a:ext uri="{FF2B5EF4-FFF2-40B4-BE49-F238E27FC236}">
                      <a16:creationId xmlns:a16="http://schemas.microsoft.com/office/drawing/2014/main" id="{1C70C4AA-AA91-EA9D-A7BE-E88BEEE56E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2110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80" name="Group 388">
                <a:extLst>
                  <a:ext uri="{FF2B5EF4-FFF2-40B4-BE49-F238E27FC236}">
                    <a16:creationId xmlns:a16="http://schemas.microsoft.com/office/drawing/2014/main" id="{2861B261-E347-DE29-A3B7-975C6B01BC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2658"/>
                <a:ext cx="61" cy="60"/>
                <a:chOff x="2930" y="2658"/>
                <a:chExt cx="61" cy="60"/>
              </a:xfrm>
            </p:grpSpPr>
            <p:sp>
              <p:nvSpPr>
                <p:cNvPr id="136581" name="Oval 389">
                  <a:extLst>
                    <a:ext uri="{FF2B5EF4-FFF2-40B4-BE49-F238E27FC236}">
                      <a16:creationId xmlns:a16="http://schemas.microsoft.com/office/drawing/2014/main" id="{A42597C6-1D29-78AB-3D79-D4D5C468B6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2658"/>
                  <a:ext cx="61" cy="60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82" name="Oval 390">
                  <a:extLst>
                    <a:ext uri="{FF2B5EF4-FFF2-40B4-BE49-F238E27FC236}">
                      <a16:creationId xmlns:a16="http://schemas.microsoft.com/office/drawing/2014/main" id="{7C893531-A0B7-8AFB-98F4-81A0C4C878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2658"/>
                  <a:ext cx="61" cy="60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83" name="Group 391">
                <a:extLst>
                  <a:ext uri="{FF2B5EF4-FFF2-40B4-BE49-F238E27FC236}">
                    <a16:creationId xmlns:a16="http://schemas.microsoft.com/office/drawing/2014/main" id="{A1E6E197-06E4-D913-8E6F-BC6F6B8D7A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23" y="3388"/>
                <a:ext cx="61" cy="61"/>
                <a:chOff x="3723" y="3388"/>
                <a:chExt cx="61" cy="61"/>
              </a:xfrm>
            </p:grpSpPr>
            <p:sp>
              <p:nvSpPr>
                <p:cNvPr id="136584" name="Oval 392">
                  <a:extLst>
                    <a:ext uri="{FF2B5EF4-FFF2-40B4-BE49-F238E27FC236}">
                      <a16:creationId xmlns:a16="http://schemas.microsoft.com/office/drawing/2014/main" id="{6BF03798-C42D-6CD0-8256-46E583D059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3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85" name="Oval 393">
                  <a:extLst>
                    <a:ext uri="{FF2B5EF4-FFF2-40B4-BE49-F238E27FC236}">
                      <a16:creationId xmlns:a16="http://schemas.microsoft.com/office/drawing/2014/main" id="{75BD2534-3912-19AD-51D0-81134809D6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3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86" name="Group 394">
                <a:extLst>
                  <a:ext uri="{FF2B5EF4-FFF2-40B4-BE49-F238E27FC236}">
                    <a16:creationId xmlns:a16="http://schemas.microsoft.com/office/drawing/2014/main" id="{055CB1D5-4199-0E1A-8DA8-396F66DDE9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5" y="3388"/>
                <a:ext cx="61" cy="61"/>
                <a:chOff x="4395" y="3388"/>
                <a:chExt cx="61" cy="61"/>
              </a:xfrm>
            </p:grpSpPr>
            <p:sp>
              <p:nvSpPr>
                <p:cNvPr id="136587" name="Oval 395">
                  <a:extLst>
                    <a:ext uri="{FF2B5EF4-FFF2-40B4-BE49-F238E27FC236}">
                      <a16:creationId xmlns:a16="http://schemas.microsoft.com/office/drawing/2014/main" id="{D1DE9CF8-D0CB-0955-1332-BD3B125DDC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88" name="Oval 396">
                  <a:extLst>
                    <a:ext uri="{FF2B5EF4-FFF2-40B4-BE49-F238E27FC236}">
                      <a16:creationId xmlns:a16="http://schemas.microsoft.com/office/drawing/2014/main" id="{C29D1DA2-D0BE-2659-E183-6CE3759ECD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89" name="Group 397">
                <a:extLst>
                  <a:ext uri="{FF2B5EF4-FFF2-40B4-BE49-F238E27FC236}">
                    <a16:creationId xmlns:a16="http://schemas.microsoft.com/office/drawing/2014/main" id="{1DA0AA43-EB1C-FCE5-F507-D54D82AD7D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46" y="1623"/>
                <a:ext cx="61" cy="61"/>
                <a:chOff x="3546" y="1623"/>
                <a:chExt cx="61" cy="61"/>
              </a:xfrm>
            </p:grpSpPr>
            <p:sp>
              <p:nvSpPr>
                <p:cNvPr id="136590" name="Oval 398">
                  <a:extLst>
                    <a:ext uri="{FF2B5EF4-FFF2-40B4-BE49-F238E27FC236}">
                      <a16:creationId xmlns:a16="http://schemas.microsoft.com/office/drawing/2014/main" id="{C876688F-4F4A-F30D-F3B3-AFE298A2FB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6" y="162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91" name="Oval 399">
                  <a:extLst>
                    <a:ext uri="{FF2B5EF4-FFF2-40B4-BE49-F238E27FC236}">
                      <a16:creationId xmlns:a16="http://schemas.microsoft.com/office/drawing/2014/main" id="{C3A59BCE-6C91-2C22-1488-4117A96A24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6" y="162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92" name="Group 400">
                <a:extLst>
                  <a:ext uri="{FF2B5EF4-FFF2-40B4-BE49-F238E27FC236}">
                    <a16:creationId xmlns:a16="http://schemas.microsoft.com/office/drawing/2014/main" id="{BAFD79F4-572B-0DB0-EE56-386C542687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5" y="1623"/>
                <a:ext cx="61" cy="61"/>
                <a:chOff x="4395" y="1623"/>
                <a:chExt cx="61" cy="61"/>
              </a:xfrm>
            </p:grpSpPr>
            <p:sp>
              <p:nvSpPr>
                <p:cNvPr id="136593" name="Oval 401">
                  <a:extLst>
                    <a:ext uri="{FF2B5EF4-FFF2-40B4-BE49-F238E27FC236}">
                      <a16:creationId xmlns:a16="http://schemas.microsoft.com/office/drawing/2014/main" id="{05023509-D369-040B-C35A-6F950922CB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162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94" name="Oval 402">
                  <a:extLst>
                    <a:ext uri="{FF2B5EF4-FFF2-40B4-BE49-F238E27FC236}">
                      <a16:creationId xmlns:a16="http://schemas.microsoft.com/office/drawing/2014/main" id="{EF82635B-8205-AA0E-E29C-A488A67653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162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95" name="Group 403">
                <a:extLst>
                  <a:ext uri="{FF2B5EF4-FFF2-40B4-BE49-F238E27FC236}">
                    <a16:creationId xmlns:a16="http://schemas.microsoft.com/office/drawing/2014/main" id="{3D535952-53EA-D162-2993-8DFE0EEA6FC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2176"/>
                <a:ext cx="61" cy="61"/>
                <a:chOff x="5249" y="2176"/>
                <a:chExt cx="61" cy="61"/>
              </a:xfrm>
            </p:grpSpPr>
            <p:sp>
              <p:nvSpPr>
                <p:cNvPr id="136596" name="Oval 404">
                  <a:extLst>
                    <a:ext uri="{FF2B5EF4-FFF2-40B4-BE49-F238E27FC236}">
                      <a16:creationId xmlns:a16="http://schemas.microsoft.com/office/drawing/2014/main" id="{4F55355A-FA57-FAE6-C3F2-94FD728AF9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17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97" name="Oval 405">
                  <a:extLst>
                    <a:ext uri="{FF2B5EF4-FFF2-40B4-BE49-F238E27FC236}">
                      <a16:creationId xmlns:a16="http://schemas.microsoft.com/office/drawing/2014/main" id="{90F5F53F-194F-7747-908C-A0B28EFFF9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17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598" name="Group 406">
                <a:extLst>
                  <a:ext uri="{FF2B5EF4-FFF2-40B4-BE49-F238E27FC236}">
                    <a16:creationId xmlns:a16="http://schemas.microsoft.com/office/drawing/2014/main" id="{7B9FA2F6-B4F9-21D7-DD71-BDFB6AE4F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2713"/>
                <a:ext cx="61" cy="61"/>
                <a:chOff x="5249" y="2713"/>
                <a:chExt cx="61" cy="61"/>
              </a:xfrm>
            </p:grpSpPr>
            <p:sp>
              <p:nvSpPr>
                <p:cNvPr id="136599" name="Oval 407">
                  <a:extLst>
                    <a:ext uri="{FF2B5EF4-FFF2-40B4-BE49-F238E27FC236}">
                      <a16:creationId xmlns:a16="http://schemas.microsoft.com/office/drawing/2014/main" id="{8CDFC3C8-2DE8-3580-4B3A-41C6222EB1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71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600" name="Oval 408">
                  <a:extLst>
                    <a:ext uri="{FF2B5EF4-FFF2-40B4-BE49-F238E27FC236}">
                      <a16:creationId xmlns:a16="http://schemas.microsoft.com/office/drawing/2014/main" id="{057CD5DA-5EB0-31B6-1466-553D895E84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71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601" name="Group 409">
                <a:extLst>
                  <a:ext uri="{FF2B5EF4-FFF2-40B4-BE49-F238E27FC236}">
                    <a16:creationId xmlns:a16="http://schemas.microsoft.com/office/drawing/2014/main" id="{E1D1563F-4470-AE37-EB84-970E3DF101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74" y="2110"/>
                <a:ext cx="61" cy="61"/>
                <a:chOff x="3474" y="2110"/>
                <a:chExt cx="61" cy="61"/>
              </a:xfrm>
            </p:grpSpPr>
            <p:sp>
              <p:nvSpPr>
                <p:cNvPr id="136602" name="Oval 410">
                  <a:extLst>
                    <a:ext uri="{FF2B5EF4-FFF2-40B4-BE49-F238E27FC236}">
                      <a16:creationId xmlns:a16="http://schemas.microsoft.com/office/drawing/2014/main" id="{443CAB9E-3A01-472D-9E6C-E6872AFECD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4" y="2110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603" name="Oval 411">
                  <a:extLst>
                    <a:ext uri="{FF2B5EF4-FFF2-40B4-BE49-F238E27FC236}">
                      <a16:creationId xmlns:a16="http://schemas.microsoft.com/office/drawing/2014/main" id="{64F81078-C49E-06EA-7E46-79859B633F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4" y="2110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604" name="Group 412">
                <a:extLst>
                  <a:ext uri="{FF2B5EF4-FFF2-40B4-BE49-F238E27FC236}">
                    <a16:creationId xmlns:a16="http://schemas.microsoft.com/office/drawing/2014/main" id="{DD1482CB-0537-FDF7-5CA6-07FECC710F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79" y="2536"/>
                <a:ext cx="61" cy="61"/>
                <a:chOff x="3779" y="2536"/>
                <a:chExt cx="61" cy="61"/>
              </a:xfrm>
            </p:grpSpPr>
            <p:sp>
              <p:nvSpPr>
                <p:cNvPr id="136605" name="Oval 413">
                  <a:extLst>
                    <a:ext uri="{FF2B5EF4-FFF2-40B4-BE49-F238E27FC236}">
                      <a16:creationId xmlns:a16="http://schemas.microsoft.com/office/drawing/2014/main" id="{F6ACDDFA-9A0D-6014-7186-F5FA474DA7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9" y="253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606" name="Oval 414">
                  <a:extLst>
                    <a:ext uri="{FF2B5EF4-FFF2-40B4-BE49-F238E27FC236}">
                      <a16:creationId xmlns:a16="http://schemas.microsoft.com/office/drawing/2014/main" id="{74D1E8C3-1551-F545-157A-7439B05D68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9" y="253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607" name="Group 415">
                <a:extLst>
                  <a:ext uri="{FF2B5EF4-FFF2-40B4-BE49-F238E27FC236}">
                    <a16:creationId xmlns:a16="http://schemas.microsoft.com/office/drawing/2014/main" id="{37BBFA4B-D6FC-7F53-4678-3E0BF1CDAD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57" y="2957"/>
                <a:ext cx="61" cy="61"/>
                <a:chOff x="3357" y="2957"/>
                <a:chExt cx="61" cy="61"/>
              </a:xfrm>
            </p:grpSpPr>
            <p:sp>
              <p:nvSpPr>
                <p:cNvPr id="136608" name="Oval 416">
                  <a:extLst>
                    <a:ext uri="{FF2B5EF4-FFF2-40B4-BE49-F238E27FC236}">
                      <a16:creationId xmlns:a16="http://schemas.microsoft.com/office/drawing/2014/main" id="{7F323DB6-6FD7-06F9-A9A4-3DD1088ED6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57" y="2957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609" name="Oval 417">
                  <a:extLst>
                    <a:ext uri="{FF2B5EF4-FFF2-40B4-BE49-F238E27FC236}">
                      <a16:creationId xmlns:a16="http://schemas.microsoft.com/office/drawing/2014/main" id="{8DD67C9F-F17F-EED0-CE2F-E357CB969A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57" y="2957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610" name="Group 418">
                <a:extLst>
                  <a:ext uri="{FF2B5EF4-FFF2-40B4-BE49-F238E27FC236}">
                    <a16:creationId xmlns:a16="http://schemas.microsoft.com/office/drawing/2014/main" id="{8587A073-ED40-AF95-AD4A-654D4649D9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12" y="2049"/>
                <a:ext cx="61" cy="61"/>
                <a:chOff x="4212" y="2049"/>
                <a:chExt cx="61" cy="61"/>
              </a:xfrm>
            </p:grpSpPr>
            <p:sp>
              <p:nvSpPr>
                <p:cNvPr id="136611" name="Oval 419">
                  <a:extLst>
                    <a:ext uri="{FF2B5EF4-FFF2-40B4-BE49-F238E27FC236}">
                      <a16:creationId xmlns:a16="http://schemas.microsoft.com/office/drawing/2014/main" id="{151F2774-477D-B322-3336-861924C208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204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612" name="Oval 420">
                  <a:extLst>
                    <a:ext uri="{FF2B5EF4-FFF2-40B4-BE49-F238E27FC236}">
                      <a16:creationId xmlns:a16="http://schemas.microsoft.com/office/drawing/2014/main" id="{E638968C-8AB3-FF3E-6DCF-1F3A6273BB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204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613" name="Group 421">
                <a:extLst>
                  <a:ext uri="{FF2B5EF4-FFF2-40B4-BE49-F238E27FC236}">
                    <a16:creationId xmlns:a16="http://schemas.microsoft.com/office/drawing/2014/main" id="{F535487D-C81A-11C0-803C-985625362E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61" y="2292"/>
                <a:ext cx="61" cy="61"/>
                <a:chOff x="4761" y="2292"/>
                <a:chExt cx="61" cy="61"/>
              </a:xfrm>
            </p:grpSpPr>
            <p:sp>
              <p:nvSpPr>
                <p:cNvPr id="136614" name="Oval 422">
                  <a:extLst>
                    <a:ext uri="{FF2B5EF4-FFF2-40B4-BE49-F238E27FC236}">
                      <a16:creationId xmlns:a16="http://schemas.microsoft.com/office/drawing/2014/main" id="{429F936E-3982-53FC-BD60-51E414CBAF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61" y="2292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615" name="Oval 423">
                  <a:extLst>
                    <a:ext uri="{FF2B5EF4-FFF2-40B4-BE49-F238E27FC236}">
                      <a16:creationId xmlns:a16="http://schemas.microsoft.com/office/drawing/2014/main" id="{BB6EEC73-3B29-C12F-47A4-12447F21F6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61" y="2292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616" name="Group 424">
                <a:extLst>
                  <a:ext uri="{FF2B5EF4-FFF2-40B4-BE49-F238E27FC236}">
                    <a16:creationId xmlns:a16="http://schemas.microsoft.com/office/drawing/2014/main" id="{C55B7704-6AB9-1A55-F629-60E47E6DDF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0" y="2896"/>
                <a:ext cx="61" cy="61"/>
                <a:chOff x="4700" y="2896"/>
                <a:chExt cx="61" cy="61"/>
              </a:xfrm>
            </p:grpSpPr>
            <p:sp>
              <p:nvSpPr>
                <p:cNvPr id="136617" name="Oval 425">
                  <a:extLst>
                    <a:ext uri="{FF2B5EF4-FFF2-40B4-BE49-F238E27FC236}">
                      <a16:creationId xmlns:a16="http://schemas.microsoft.com/office/drawing/2014/main" id="{38863354-0567-5B23-6432-82D43C536B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0" y="289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618" name="Oval 426">
                  <a:extLst>
                    <a:ext uri="{FF2B5EF4-FFF2-40B4-BE49-F238E27FC236}">
                      <a16:creationId xmlns:a16="http://schemas.microsoft.com/office/drawing/2014/main" id="{5C4618DA-89F1-BE8E-630A-68572A9428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0" y="289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619" name="Group 427">
                <a:extLst>
                  <a:ext uri="{FF2B5EF4-FFF2-40B4-BE49-F238E27FC236}">
                    <a16:creationId xmlns:a16="http://schemas.microsoft.com/office/drawing/2014/main" id="{44C77C44-608D-02DF-1DC7-6CDDDD1F51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6" y="2779"/>
                <a:ext cx="61" cy="61"/>
                <a:chOff x="4206" y="2779"/>
                <a:chExt cx="61" cy="61"/>
              </a:xfrm>
            </p:grpSpPr>
            <p:sp>
              <p:nvSpPr>
                <p:cNvPr id="136620" name="Oval 428">
                  <a:extLst>
                    <a:ext uri="{FF2B5EF4-FFF2-40B4-BE49-F238E27FC236}">
                      <a16:creationId xmlns:a16="http://schemas.microsoft.com/office/drawing/2014/main" id="{791A79C2-6369-17C6-F127-C8BD70C2D3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6" y="277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621" name="Oval 429">
                  <a:extLst>
                    <a:ext uri="{FF2B5EF4-FFF2-40B4-BE49-F238E27FC236}">
                      <a16:creationId xmlns:a16="http://schemas.microsoft.com/office/drawing/2014/main" id="{836AA07C-7BDC-753A-94C6-1D4F4B19FE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6" y="277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36622" name="Line 430">
              <a:extLst>
                <a:ext uri="{FF2B5EF4-FFF2-40B4-BE49-F238E27FC236}">
                  <a16:creationId xmlns:a16="http://schemas.microsoft.com/office/drawing/2014/main" id="{F007A417-308D-98F7-115C-47B965CE29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0" y="2323"/>
              <a:ext cx="61" cy="60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623" name="Line 431">
              <a:extLst>
                <a:ext uri="{FF2B5EF4-FFF2-40B4-BE49-F238E27FC236}">
                  <a16:creationId xmlns:a16="http://schemas.microsoft.com/office/drawing/2014/main" id="{0E9633A5-82D0-5F8B-3CB3-9CCB36F171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2" y="1653"/>
              <a:ext cx="183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624" name="Line 432">
              <a:extLst>
                <a:ext uri="{FF2B5EF4-FFF2-40B4-BE49-F238E27FC236}">
                  <a16:creationId xmlns:a16="http://schemas.microsoft.com/office/drawing/2014/main" id="{8D62FD12-50D8-72F2-BEC1-60FA33E4A2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10" y="2140"/>
              <a:ext cx="305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625" name="Line 433">
              <a:extLst>
                <a:ext uri="{FF2B5EF4-FFF2-40B4-BE49-F238E27FC236}">
                  <a16:creationId xmlns:a16="http://schemas.microsoft.com/office/drawing/2014/main" id="{C2063C39-E906-DFBC-F150-72046D0911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1" y="2566"/>
              <a:ext cx="854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626" name="Line 434">
              <a:extLst>
                <a:ext uri="{FF2B5EF4-FFF2-40B4-BE49-F238E27FC236}">
                  <a16:creationId xmlns:a16="http://schemas.microsoft.com/office/drawing/2014/main" id="{53D95CDD-E436-52EE-9D57-3A8816060B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5" y="2566"/>
              <a:ext cx="427" cy="244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6627" name="Group 435">
              <a:extLst>
                <a:ext uri="{FF2B5EF4-FFF2-40B4-BE49-F238E27FC236}">
                  <a16:creationId xmlns:a16="http://schemas.microsoft.com/office/drawing/2014/main" id="{7B3BABDE-D3CA-06C4-70EF-FD472DA61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0" y="1623"/>
              <a:ext cx="2380" cy="1826"/>
              <a:chOff x="2930" y="1623"/>
              <a:chExt cx="2380" cy="1826"/>
            </a:xfrm>
          </p:grpSpPr>
          <p:sp>
            <p:nvSpPr>
              <p:cNvPr id="136628" name="Line 436">
                <a:extLst>
                  <a:ext uri="{FF2B5EF4-FFF2-40B4-BE49-F238E27FC236}">
                    <a16:creationId xmlns:a16="http://schemas.microsoft.com/office/drawing/2014/main" id="{F8CBC7F7-7F64-8F74-337A-1E15419C9E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29" name="Line 437">
                <a:extLst>
                  <a:ext uri="{FF2B5EF4-FFF2-40B4-BE49-F238E27FC236}">
                    <a16:creationId xmlns:a16="http://schemas.microsoft.com/office/drawing/2014/main" id="{D754D5AC-2AFC-CAC5-EA10-C153D86072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0" name="Line 438">
                <a:extLst>
                  <a:ext uri="{FF2B5EF4-FFF2-40B4-BE49-F238E27FC236}">
                    <a16:creationId xmlns:a16="http://schemas.microsoft.com/office/drawing/2014/main" id="{B6E2197C-05D2-3A60-1D1A-8C0D07C4A2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1" name="Line 439">
                <a:extLst>
                  <a:ext uri="{FF2B5EF4-FFF2-40B4-BE49-F238E27FC236}">
                    <a16:creationId xmlns:a16="http://schemas.microsoft.com/office/drawing/2014/main" id="{A54172FC-BDA2-0D86-0D78-8B78F03145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2" name="Line 440">
                <a:extLst>
                  <a:ext uri="{FF2B5EF4-FFF2-40B4-BE49-F238E27FC236}">
                    <a16:creationId xmlns:a16="http://schemas.microsoft.com/office/drawing/2014/main" id="{D09C6983-57B2-A211-8DCA-DFDFB00A2A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3" name="Line 441">
                <a:extLst>
                  <a:ext uri="{FF2B5EF4-FFF2-40B4-BE49-F238E27FC236}">
                    <a16:creationId xmlns:a16="http://schemas.microsoft.com/office/drawing/2014/main" id="{EC2F1B65-A431-8741-518C-FE410EEB6E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4" name="Line 442">
                <a:extLst>
                  <a:ext uri="{FF2B5EF4-FFF2-40B4-BE49-F238E27FC236}">
                    <a16:creationId xmlns:a16="http://schemas.microsoft.com/office/drawing/2014/main" id="{B046FAD2-8C05-2850-58F7-DF9CAB258E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5" name="Line 443">
                <a:extLst>
                  <a:ext uri="{FF2B5EF4-FFF2-40B4-BE49-F238E27FC236}">
                    <a16:creationId xmlns:a16="http://schemas.microsoft.com/office/drawing/2014/main" id="{3D39DC66-7FA7-2093-EC39-155D545F6D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6" name="Line 444">
                <a:extLst>
                  <a:ext uri="{FF2B5EF4-FFF2-40B4-BE49-F238E27FC236}">
                    <a16:creationId xmlns:a16="http://schemas.microsoft.com/office/drawing/2014/main" id="{D51017B0-807F-1C3D-E759-FACC9C4546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7" name="Line 445">
                <a:extLst>
                  <a:ext uri="{FF2B5EF4-FFF2-40B4-BE49-F238E27FC236}">
                    <a16:creationId xmlns:a16="http://schemas.microsoft.com/office/drawing/2014/main" id="{E0BFA843-5E83-9197-35C9-05E67794CE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8" name="Line 446">
                <a:extLst>
                  <a:ext uri="{FF2B5EF4-FFF2-40B4-BE49-F238E27FC236}">
                    <a16:creationId xmlns:a16="http://schemas.microsoft.com/office/drawing/2014/main" id="{67E5C4C1-112E-8FC5-D641-235B15B819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39" name="Line 447">
                <a:extLst>
                  <a:ext uri="{FF2B5EF4-FFF2-40B4-BE49-F238E27FC236}">
                    <a16:creationId xmlns:a16="http://schemas.microsoft.com/office/drawing/2014/main" id="{FB20FD6C-5BCA-FFD1-4037-FF0179EB5F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0" name="Line 448">
                <a:extLst>
                  <a:ext uri="{FF2B5EF4-FFF2-40B4-BE49-F238E27FC236}">
                    <a16:creationId xmlns:a16="http://schemas.microsoft.com/office/drawing/2014/main" id="{14CDCC0A-30BC-268A-41ED-4614FCE370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1" name="Line 449">
                <a:extLst>
                  <a:ext uri="{FF2B5EF4-FFF2-40B4-BE49-F238E27FC236}">
                    <a16:creationId xmlns:a16="http://schemas.microsoft.com/office/drawing/2014/main" id="{240A3365-CDD6-A0AD-9440-2086906727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2" name="Line 450">
                <a:extLst>
                  <a:ext uri="{FF2B5EF4-FFF2-40B4-BE49-F238E27FC236}">
                    <a16:creationId xmlns:a16="http://schemas.microsoft.com/office/drawing/2014/main" id="{27669A24-6B81-44F8-AA2D-B4B9DF0F72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3" name="Line 451">
                <a:extLst>
                  <a:ext uri="{FF2B5EF4-FFF2-40B4-BE49-F238E27FC236}">
                    <a16:creationId xmlns:a16="http://schemas.microsoft.com/office/drawing/2014/main" id="{C153B530-9A78-9AB2-3D56-64D545893A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4" name="Line 452">
                <a:extLst>
                  <a:ext uri="{FF2B5EF4-FFF2-40B4-BE49-F238E27FC236}">
                    <a16:creationId xmlns:a16="http://schemas.microsoft.com/office/drawing/2014/main" id="{73A0AA6A-5142-AC06-4EFB-AAED0BA373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5" name="Line 453">
                <a:extLst>
                  <a:ext uri="{FF2B5EF4-FFF2-40B4-BE49-F238E27FC236}">
                    <a16:creationId xmlns:a16="http://schemas.microsoft.com/office/drawing/2014/main" id="{0B2EB951-DF41-C0A2-A4CC-3A2DF9046B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6" name="Line 454">
                <a:extLst>
                  <a:ext uri="{FF2B5EF4-FFF2-40B4-BE49-F238E27FC236}">
                    <a16:creationId xmlns:a16="http://schemas.microsoft.com/office/drawing/2014/main" id="{7696CF06-0294-CA91-6F4E-70709EBFF6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7" name="Line 455">
                <a:extLst>
                  <a:ext uri="{FF2B5EF4-FFF2-40B4-BE49-F238E27FC236}">
                    <a16:creationId xmlns:a16="http://schemas.microsoft.com/office/drawing/2014/main" id="{2528B2A2-01E0-06D1-1111-35F21CD2BE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8" name="Line 456">
                <a:extLst>
                  <a:ext uri="{FF2B5EF4-FFF2-40B4-BE49-F238E27FC236}">
                    <a16:creationId xmlns:a16="http://schemas.microsoft.com/office/drawing/2014/main" id="{4BE47DB6-24E7-E956-97AA-3A46540AEC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49" name="Line 457">
                <a:extLst>
                  <a:ext uri="{FF2B5EF4-FFF2-40B4-BE49-F238E27FC236}">
                    <a16:creationId xmlns:a16="http://schemas.microsoft.com/office/drawing/2014/main" id="{26187FC5-94A3-16FB-0E35-FCB23662E2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0" name="Line 458">
                <a:extLst>
                  <a:ext uri="{FF2B5EF4-FFF2-40B4-BE49-F238E27FC236}">
                    <a16:creationId xmlns:a16="http://schemas.microsoft.com/office/drawing/2014/main" id="{445F5263-7FD0-875D-9619-998E6B374E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1" name="Line 459">
                <a:extLst>
                  <a:ext uri="{FF2B5EF4-FFF2-40B4-BE49-F238E27FC236}">
                    <a16:creationId xmlns:a16="http://schemas.microsoft.com/office/drawing/2014/main" id="{88871CF6-4EEC-E7AC-AD26-B9D1DB858F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2" name="Line 460">
                <a:extLst>
                  <a:ext uri="{FF2B5EF4-FFF2-40B4-BE49-F238E27FC236}">
                    <a16:creationId xmlns:a16="http://schemas.microsoft.com/office/drawing/2014/main" id="{93619236-B00E-CB99-67DD-7DFD15BC66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3" name="Line 461">
                <a:extLst>
                  <a:ext uri="{FF2B5EF4-FFF2-40B4-BE49-F238E27FC236}">
                    <a16:creationId xmlns:a16="http://schemas.microsoft.com/office/drawing/2014/main" id="{AE75EA3E-6BA4-DC59-F757-43B5549A96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4" name="Line 462">
                <a:extLst>
                  <a:ext uri="{FF2B5EF4-FFF2-40B4-BE49-F238E27FC236}">
                    <a16:creationId xmlns:a16="http://schemas.microsoft.com/office/drawing/2014/main" id="{69C0D971-F41B-79B0-A053-9D2D796353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5" name="Line 463">
                <a:extLst>
                  <a:ext uri="{FF2B5EF4-FFF2-40B4-BE49-F238E27FC236}">
                    <a16:creationId xmlns:a16="http://schemas.microsoft.com/office/drawing/2014/main" id="{4822E079-1B88-7478-EC7E-AB1D8C21CD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6" name="Line 464">
                <a:extLst>
                  <a:ext uri="{FF2B5EF4-FFF2-40B4-BE49-F238E27FC236}">
                    <a16:creationId xmlns:a16="http://schemas.microsoft.com/office/drawing/2014/main" id="{80954017-5F68-B46C-74F7-454237FDDF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7" name="Line 465">
                <a:extLst>
                  <a:ext uri="{FF2B5EF4-FFF2-40B4-BE49-F238E27FC236}">
                    <a16:creationId xmlns:a16="http://schemas.microsoft.com/office/drawing/2014/main" id="{6DDFE0A6-A01D-5D55-4F9C-0EC71B54DB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8" name="Line 466">
                <a:extLst>
                  <a:ext uri="{FF2B5EF4-FFF2-40B4-BE49-F238E27FC236}">
                    <a16:creationId xmlns:a16="http://schemas.microsoft.com/office/drawing/2014/main" id="{EEC16496-763B-FE78-FB08-599C8051A4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59" name="Line 467">
                <a:extLst>
                  <a:ext uri="{FF2B5EF4-FFF2-40B4-BE49-F238E27FC236}">
                    <a16:creationId xmlns:a16="http://schemas.microsoft.com/office/drawing/2014/main" id="{84F8E011-38E9-369C-2EE9-277F7B0B49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0" name="Line 468">
                <a:extLst>
                  <a:ext uri="{FF2B5EF4-FFF2-40B4-BE49-F238E27FC236}">
                    <a16:creationId xmlns:a16="http://schemas.microsoft.com/office/drawing/2014/main" id="{4D5E71EC-D61E-F200-74C0-440A1AA458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1" name="Line 469">
                <a:extLst>
                  <a:ext uri="{FF2B5EF4-FFF2-40B4-BE49-F238E27FC236}">
                    <a16:creationId xmlns:a16="http://schemas.microsoft.com/office/drawing/2014/main" id="{7FA16D9A-73E9-2257-2F66-A89E610A9E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2" name="Line 470">
                <a:extLst>
                  <a:ext uri="{FF2B5EF4-FFF2-40B4-BE49-F238E27FC236}">
                    <a16:creationId xmlns:a16="http://schemas.microsoft.com/office/drawing/2014/main" id="{E22AAF42-EDB5-ED93-EE13-1EE795B55F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3" name="Line 471">
                <a:extLst>
                  <a:ext uri="{FF2B5EF4-FFF2-40B4-BE49-F238E27FC236}">
                    <a16:creationId xmlns:a16="http://schemas.microsoft.com/office/drawing/2014/main" id="{3AAE0ECB-CCF0-6F18-C945-7826131FE2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4" name="Line 472">
                <a:extLst>
                  <a:ext uri="{FF2B5EF4-FFF2-40B4-BE49-F238E27FC236}">
                    <a16:creationId xmlns:a16="http://schemas.microsoft.com/office/drawing/2014/main" id="{B93E303A-4AA2-F70D-7B7C-A58DEFC082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5" name="Line 473">
                <a:extLst>
                  <a:ext uri="{FF2B5EF4-FFF2-40B4-BE49-F238E27FC236}">
                    <a16:creationId xmlns:a16="http://schemas.microsoft.com/office/drawing/2014/main" id="{908EBFB0-A62C-1066-CA99-617A91ED43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6" name="Line 474">
                <a:extLst>
                  <a:ext uri="{FF2B5EF4-FFF2-40B4-BE49-F238E27FC236}">
                    <a16:creationId xmlns:a16="http://schemas.microsoft.com/office/drawing/2014/main" id="{7472AD64-6563-089B-2CA0-1BBE1A4011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7" name="Line 475">
                <a:extLst>
                  <a:ext uri="{FF2B5EF4-FFF2-40B4-BE49-F238E27FC236}">
                    <a16:creationId xmlns:a16="http://schemas.microsoft.com/office/drawing/2014/main" id="{44225489-35B6-55BD-4D33-746339181D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8" name="Line 476">
                <a:extLst>
                  <a:ext uri="{FF2B5EF4-FFF2-40B4-BE49-F238E27FC236}">
                    <a16:creationId xmlns:a16="http://schemas.microsoft.com/office/drawing/2014/main" id="{8594E16C-36BA-78A1-7BEB-C3320D702E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69" name="Line 477">
                <a:extLst>
                  <a:ext uri="{FF2B5EF4-FFF2-40B4-BE49-F238E27FC236}">
                    <a16:creationId xmlns:a16="http://schemas.microsoft.com/office/drawing/2014/main" id="{8132B0BE-4C59-FD4E-7331-A107BAAED0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0" name="Line 478">
                <a:extLst>
                  <a:ext uri="{FF2B5EF4-FFF2-40B4-BE49-F238E27FC236}">
                    <a16:creationId xmlns:a16="http://schemas.microsoft.com/office/drawing/2014/main" id="{4FE5F78C-1902-42B3-A5EB-200F82D17A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1" name="Line 479">
                <a:extLst>
                  <a:ext uri="{FF2B5EF4-FFF2-40B4-BE49-F238E27FC236}">
                    <a16:creationId xmlns:a16="http://schemas.microsoft.com/office/drawing/2014/main" id="{33BCE75F-32A6-E61D-36FC-CCE22ECE3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2" name="Line 480">
                <a:extLst>
                  <a:ext uri="{FF2B5EF4-FFF2-40B4-BE49-F238E27FC236}">
                    <a16:creationId xmlns:a16="http://schemas.microsoft.com/office/drawing/2014/main" id="{CA26589B-F8B9-3868-01FE-C61E6204F7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3" name="Line 481">
                <a:extLst>
                  <a:ext uri="{FF2B5EF4-FFF2-40B4-BE49-F238E27FC236}">
                    <a16:creationId xmlns:a16="http://schemas.microsoft.com/office/drawing/2014/main" id="{D89DD162-EBAA-50D7-FD56-8C0C8F8D67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4" name="Line 482">
                <a:extLst>
                  <a:ext uri="{FF2B5EF4-FFF2-40B4-BE49-F238E27FC236}">
                    <a16:creationId xmlns:a16="http://schemas.microsoft.com/office/drawing/2014/main" id="{1E598B00-0851-4E6E-0306-7B2F3A6B22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5" name="Line 483">
                <a:extLst>
                  <a:ext uri="{FF2B5EF4-FFF2-40B4-BE49-F238E27FC236}">
                    <a16:creationId xmlns:a16="http://schemas.microsoft.com/office/drawing/2014/main" id="{62A58D7A-D9FF-3E61-823A-4D28535DA9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6" name="Line 484">
                <a:extLst>
                  <a:ext uri="{FF2B5EF4-FFF2-40B4-BE49-F238E27FC236}">
                    <a16:creationId xmlns:a16="http://schemas.microsoft.com/office/drawing/2014/main" id="{DFC37833-6A73-842E-9044-89DD203F50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7" name="Line 485">
                <a:extLst>
                  <a:ext uri="{FF2B5EF4-FFF2-40B4-BE49-F238E27FC236}">
                    <a16:creationId xmlns:a16="http://schemas.microsoft.com/office/drawing/2014/main" id="{809DCF6B-A22D-6715-3441-2295E62D92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8" name="Line 486">
                <a:extLst>
                  <a:ext uri="{FF2B5EF4-FFF2-40B4-BE49-F238E27FC236}">
                    <a16:creationId xmlns:a16="http://schemas.microsoft.com/office/drawing/2014/main" id="{C9C6D492-3029-D1A5-0092-7BBE5FBC1E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79" name="Line 487">
                <a:extLst>
                  <a:ext uri="{FF2B5EF4-FFF2-40B4-BE49-F238E27FC236}">
                    <a16:creationId xmlns:a16="http://schemas.microsoft.com/office/drawing/2014/main" id="{F1A3FF5E-E734-AF4B-C3EF-EDCA529F96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0" name="Line 488">
                <a:extLst>
                  <a:ext uri="{FF2B5EF4-FFF2-40B4-BE49-F238E27FC236}">
                    <a16:creationId xmlns:a16="http://schemas.microsoft.com/office/drawing/2014/main" id="{B550436D-D213-D434-8899-00DE3FB900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1" name="Line 489">
                <a:extLst>
                  <a:ext uri="{FF2B5EF4-FFF2-40B4-BE49-F238E27FC236}">
                    <a16:creationId xmlns:a16="http://schemas.microsoft.com/office/drawing/2014/main" id="{559EDEE3-2F49-B48A-32CF-DC6152560F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2" name="Line 490">
                <a:extLst>
                  <a:ext uri="{FF2B5EF4-FFF2-40B4-BE49-F238E27FC236}">
                    <a16:creationId xmlns:a16="http://schemas.microsoft.com/office/drawing/2014/main" id="{A243E6FF-7DFA-1713-26F9-44F071952C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3" name="Line 491">
                <a:extLst>
                  <a:ext uri="{FF2B5EF4-FFF2-40B4-BE49-F238E27FC236}">
                    <a16:creationId xmlns:a16="http://schemas.microsoft.com/office/drawing/2014/main" id="{1A7F6A18-8033-78F4-814E-A2085409BC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4" name="Line 492">
                <a:extLst>
                  <a:ext uri="{FF2B5EF4-FFF2-40B4-BE49-F238E27FC236}">
                    <a16:creationId xmlns:a16="http://schemas.microsoft.com/office/drawing/2014/main" id="{88982218-5A42-BDEA-F83E-00DAF596E1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5" name="Line 493">
                <a:extLst>
                  <a:ext uri="{FF2B5EF4-FFF2-40B4-BE49-F238E27FC236}">
                    <a16:creationId xmlns:a16="http://schemas.microsoft.com/office/drawing/2014/main" id="{2F53D27F-683B-6587-052A-223E0CED76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6" name="Line 494">
                <a:extLst>
                  <a:ext uri="{FF2B5EF4-FFF2-40B4-BE49-F238E27FC236}">
                    <a16:creationId xmlns:a16="http://schemas.microsoft.com/office/drawing/2014/main" id="{3F21719E-01DC-C8C9-5F0B-3F7A5CA2D9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7" name="Line 495">
                <a:extLst>
                  <a:ext uri="{FF2B5EF4-FFF2-40B4-BE49-F238E27FC236}">
                    <a16:creationId xmlns:a16="http://schemas.microsoft.com/office/drawing/2014/main" id="{86B29BC8-82CD-857E-B292-C963BB4265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8" name="Line 496">
                <a:extLst>
                  <a:ext uri="{FF2B5EF4-FFF2-40B4-BE49-F238E27FC236}">
                    <a16:creationId xmlns:a16="http://schemas.microsoft.com/office/drawing/2014/main" id="{F95D3276-49CC-E914-5C25-A813CFBD6B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89" name="Line 497">
                <a:extLst>
                  <a:ext uri="{FF2B5EF4-FFF2-40B4-BE49-F238E27FC236}">
                    <a16:creationId xmlns:a16="http://schemas.microsoft.com/office/drawing/2014/main" id="{6DB85C5C-C661-6C09-D01F-EA78C70B63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0" name="Line 498">
                <a:extLst>
                  <a:ext uri="{FF2B5EF4-FFF2-40B4-BE49-F238E27FC236}">
                    <a16:creationId xmlns:a16="http://schemas.microsoft.com/office/drawing/2014/main" id="{902C3022-CDBB-BB93-C4B1-2E394AFA73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1" name="Line 499">
                <a:extLst>
                  <a:ext uri="{FF2B5EF4-FFF2-40B4-BE49-F238E27FC236}">
                    <a16:creationId xmlns:a16="http://schemas.microsoft.com/office/drawing/2014/main" id="{3E9CDCAA-7928-574E-CC1C-84D5D79170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2" name="Line 500">
                <a:extLst>
                  <a:ext uri="{FF2B5EF4-FFF2-40B4-BE49-F238E27FC236}">
                    <a16:creationId xmlns:a16="http://schemas.microsoft.com/office/drawing/2014/main" id="{E2A80830-33B4-EF24-2C5D-2208497B30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3" name="Line 501">
                <a:extLst>
                  <a:ext uri="{FF2B5EF4-FFF2-40B4-BE49-F238E27FC236}">
                    <a16:creationId xmlns:a16="http://schemas.microsoft.com/office/drawing/2014/main" id="{42221600-2E54-DB68-1DDC-17555AEC7B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4" name="Line 502">
                <a:extLst>
                  <a:ext uri="{FF2B5EF4-FFF2-40B4-BE49-F238E27FC236}">
                    <a16:creationId xmlns:a16="http://schemas.microsoft.com/office/drawing/2014/main" id="{0175F981-BAD1-EE46-A728-551AF8C54A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5" name="Line 503">
                <a:extLst>
                  <a:ext uri="{FF2B5EF4-FFF2-40B4-BE49-F238E27FC236}">
                    <a16:creationId xmlns:a16="http://schemas.microsoft.com/office/drawing/2014/main" id="{C97392E6-A344-6629-D0F4-37D3FDBB31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6" name="Line 504">
                <a:extLst>
                  <a:ext uri="{FF2B5EF4-FFF2-40B4-BE49-F238E27FC236}">
                    <a16:creationId xmlns:a16="http://schemas.microsoft.com/office/drawing/2014/main" id="{F5081546-DBD2-FF7F-F322-7D9A57303A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7" name="Line 505">
                <a:extLst>
                  <a:ext uri="{FF2B5EF4-FFF2-40B4-BE49-F238E27FC236}">
                    <a16:creationId xmlns:a16="http://schemas.microsoft.com/office/drawing/2014/main" id="{774169B7-6D05-B7C1-7438-CA11ADA184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8" name="Line 506">
                <a:extLst>
                  <a:ext uri="{FF2B5EF4-FFF2-40B4-BE49-F238E27FC236}">
                    <a16:creationId xmlns:a16="http://schemas.microsoft.com/office/drawing/2014/main" id="{CB18B2E4-CBEA-0BA7-3C6D-6A7D8449DD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699" name="Line 507">
                <a:extLst>
                  <a:ext uri="{FF2B5EF4-FFF2-40B4-BE49-F238E27FC236}">
                    <a16:creationId xmlns:a16="http://schemas.microsoft.com/office/drawing/2014/main" id="{7A2B8D01-6C41-3EA1-BAFA-46E308AE18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700" name="Line 508">
                <a:extLst>
                  <a:ext uri="{FF2B5EF4-FFF2-40B4-BE49-F238E27FC236}">
                    <a16:creationId xmlns:a16="http://schemas.microsoft.com/office/drawing/2014/main" id="{FF3B5082-877C-DCC9-5848-1958E92983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701" name="Line 509">
                <a:extLst>
                  <a:ext uri="{FF2B5EF4-FFF2-40B4-BE49-F238E27FC236}">
                    <a16:creationId xmlns:a16="http://schemas.microsoft.com/office/drawing/2014/main" id="{C79545E6-34CD-5788-0302-64F7D1C83C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36702" name="Group 510">
                <a:extLst>
                  <a:ext uri="{FF2B5EF4-FFF2-40B4-BE49-F238E27FC236}">
                    <a16:creationId xmlns:a16="http://schemas.microsoft.com/office/drawing/2014/main" id="{F84EFB0C-E22A-8033-ECA4-49C47E6F53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1623"/>
                <a:ext cx="2380" cy="1826"/>
                <a:chOff x="2930" y="1623"/>
                <a:chExt cx="2380" cy="1826"/>
              </a:xfrm>
            </p:grpSpPr>
            <p:grpSp>
              <p:nvGrpSpPr>
                <p:cNvPr id="136703" name="Group 511">
                  <a:extLst>
                    <a:ext uri="{FF2B5EF4-FFF2-40B4-BE49-F238E27FC236}">
                      <a16:creationId xmlns:a16="http://schemas.microsoft.com/office/drawing/2014/main" id="{35DE957B-63A4-0048-47FD-9B84884C24C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1623"/>
                  <a:ext cx="61" cy="60"/>
                  <a:chOff x="2930" y="1623"/>
                  <a:chExt cx="61" cy="60"/>
                </a:xfrm>
              </p:grpSpPr>
              <p:sp>
                <p:nvSpPr>
                  <p:cNvPr id="136704" name="Oval 512">
                    <a:extLst>
                      <a:ext uri="{FF2B5EF4-FFF2-40B4-BE49-F238E27FC236}">
                        <a16:creationId xmlns:a16="http://schemas.microsoft.com/office/drawing/2014/main" id="{BBB032B2-E26E-B1BF-8364-92C7A8EA11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05" name="Oval 513">
                    <a:extLst>
                      <a:ext uri="{FF2B5EF4-FFF2-40B4-BE49-F238E27FC236}">
                        <a16:creationId xmlns:a16="http://schemas.microsoft.com/office/drawing/2014/main" id="{E34D36E9-64D8-9D2F-F8EB-09129E7B97C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06" name="Group 514">
                  <a:extLst>
                    <a:ext uri="{FF2B5EF4-FFF2-40B4-BE49-F238E27FC236}">
                      <a16:creationId xmlns:a16="http://schemas.microsoft.com/office/drawing/2014/main" id="{7E23627D-C19E-B289-87BD-6D89BF5A07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3388"/>
                  <a:ext cx="61" cy="61"/>
                  <a:chOff x="2936" y="3388"/>
                  <a:chExt cx="61" cy="61"/>
                </a:xfrm>
              </p:grpSpPr>
              <p:sp>
                <p:nvSpPr>
                  <p:cNvPr id="136707" name="Oval 515">
                    <a:extLst>
                      <a:ext uri="{FF2B5EF4-FFF2-40B4-BE49-F238E27FC236}">
                        <a16:creationId xmlns:a16="http://schemas.microsoft.com/office/drawing/2014/main" id="{CA30C3D1-5923-5A34-44C6-A636B8BB88B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08" name="Oval 516">
                    <a:extLst>
                      <a:ext uri="{FF2B5EF4-FFF2-40B4-BE49-F238E27FC236}">
                        <a16:creationId xmlns:a16="http://schemas.microsoft.com/office/drawing/2014/main" id="{FEBB38BF-D4D6-8C95-A383-8A8F416A8B7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09" name="Group 517">
                  <a:extLst>
                    <a:ext uri="{FF2B5EF4-FFF2-40B4-BE49-F238E27FC236}">
                      <a16:creationId xmlns:a16="http://schemas.microsoft.com/office/drawing/2014/main" id="{6435DD57-CE5F-8BBC-2EDB-421F21F464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4" y="1628"/>
                  <a:ext cx="61" cy="61"/>
                  <a:chOff x="5244" y="1628"/>
                  <a:chExt cx="61" cy="61"/>
                </a:xfrm>
              </p:grpSpPr>
              <p:sp>
                <p:nvSpPr>
                  <p:cNvPr id="136710" name="Oval 518">
                    <a:extLst>
                      <a:ext uri="{FF2B5EF4-FFF2-40B4-BE49-F238E27FC236}">
                        <a16:creationId xmlns:a16="http://schemas.microsoft.com/office/drawing/2014/main" id="{D342330B-2B1A-093B-1859-CB639D90545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11" name="Oval 519">
                    <a:extLst>
                      <a:ext uri="{FF2B5EF4-FFF2-40B4-BE49-F238E27FC236}">
                        <a16:creationId xmlns:a16="http://schemas.microsoft.com/office/drawing/2014/main" id="{DC59BAAC-A350-52D9-12E5-DD1AE45789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12" name="Group 520">
                  <a:extLst>
                    <a:ext uri="{FF2B5EF4-FFF2-40B4-BE49-F238E27FC236}">
                      <a16:creationId xmlns:a16="http://schemas.microsoft.com/office/drawing/2014/main" id="{86D4942F-FEE3-9681-F7FF-8383607515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3388"/>
                  <a:ext cx="61" cy="61"/>
                  <a:chOff x="5249" y="3388"/>
                  <a:chExt cx="61" cy="61"/>
                </a:xfrm>
              </p:grpSpPr>
              <p:sp>
                <p:nvSpPr>
                  <p:cNvPr id="136713" name="Oval 521">
                    <a:extLst>
                      <a:ext uri="{FF2B5EF4-FFF2-40B4-BE49-F238E27FC236}">
                        <a16:creationId xmlns:a16="http://schemas.microsoft.com/office/drawing/2014/main" id="{61B19DF7-4B0C-3884-7211-EEBE31F8B1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14" name="Oval 522">
                    <a:extLst>
                      <a:ext uri="{FF2B5EF4-FFF2-40B4-BE49-F238E27FC236}">
                        <a16:creationId xmlns:a16="http://schemas.microsoft.com/office/drawing/2014/main" id="{FFDDF569-3C5B-4A04-7221-E0162699680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15" name="Group 523">
                  <a:extLst>
                    <a:ext uri="{FF2B5EF4-FFF2-40B4-BE49-F238E27FC236}">
                      <a16:creationId xmlns:a16="http://schemas.microsoft.com/office/drawing/2014/main" id="{7225824E-769C-6612-9AF9-6921138CE3B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2110"/>
                  <a:ext cx="61" cy="61"/>
                  <a:chOff x="2936" y="2110"/>
                  <a:chExt cx="61" cy="61"/>
                </a:xfrm>
              </p:grpSpPr>
              <p:sp>
                <p:nvSpPr>
                  <p:cNvPr id="136716" name="Oval 524">
                    <a:extLst>
                      <a:ext uri="{FF2B5EF4-FFF2-40B4-BE49-F238E27FC236}">
                        <a16:creationId xmlns:a16="http://schemas.microsoft.com/office/drawing/2014/main" id="{F384F455-7F8F-9F10-9A44-AA42825A58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17" name="Oval 525">
                    <a:extLst>
                      <a:ext uri="{FF2B5EF4-FFF2-40B4-BE49-F238E27FC236}">
                        <a16:creationId xmlns:a16="http://schemas.microsoft.com/office/drawing/2014/main" id="{0EEA3AA6-40A7-B8AB-621B-FDF77C4C08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18" name="Group 526">
                  <a:extLst>
                    <a:ext uri="{FF2B5EF4-FFF2-40B4-BE49-F238E27FC236}">
                      <a16:creationId xmlns:a16="http://schemas.microsoft.com/office/drawing/2014/main" id="{C892C0C7-9831-D024-ACE7-B903ACC777B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2658"/>
                  <a:ext cx="61" cy="60"/>
                  <a:chOff x="2930" y="2658"/>
                  <a:chExt cx="61" cy="60"/>
                </a:xfrm>
              </p:grpSpPr>
              <p:sp>
                <p:nvSpPr>
                  <p:cNvPr id="136719" name="Oval 527">
                    <a:extLst>
                      <a:ext uri="{FF2B5EF4-FFF2-40B4-BE49-F238E27FC236}">
                        <a16:creationId xmlns:a16="http://schemas.microsoft.com/office/drawing/2014/main" id="{9C6E5012-4B81-A454-6DC5-52AE637519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20" name="Oval 528">
                    <a:extLst>
                      <a:ext uri="{FF2B5EF4-FFF2-40B4-BE49-F238E27FC236}">
                        <a16:creationId xmlns:a16="http://schemas.microsoft.com/office/drawing/2014/main" id="{D2B1C0ED-DD5A-F651-7352-7D60F119BB5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21" name="Group 529">
                  <a:extLst>
                    <a:ext uri="{FF2B5EF4-FFF2-40B4-BE49-F238E27FC236}">
                      <a16:creationId xmlns:a16="http://schemas.microsoft.com/office/drawing/2014/main" id="{7C77838E-E2E6-AAF4-CECE-7D524A6A26F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23" y="3388"/>
                  <a:ext cx="61" cy="61"/>
                  <a:chOff x="3723" y="3388"/>
                  <a:chExt cx="61" cy="61"/>
                </a:xfrm>
              </p:grpSpPr>
              <p:sp>
                <p:nvSpPr>
                  <p:cNvPr id="136722" name="Oval 530">
                    <a:extLst>
                      <a:ext uri="{FF2B5EF4-FFF2-40B4-BE49-F238E27FC236}">
                        <a16:creationId xmlns:a16="http://schemas.microsoft.com/office/drawing/2014/main" id="{64FCB1FD-843E-D5AE-0132-187E7C7FCD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23" name="Oval 531">
                    <a:extLst>
                      <a:ext uri="{FF2B5EF4-FFF2-40B4-BE49-F238E27FC236}">
                        <a16:creationId xmlns:a16="http://schemas.microsoft.com/office/drawing/2014/main" id="{BF8B18C1-28BD-AE5E-02EF-1E45F63112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24" name="Group 532">
                  <a:extLst>
                    <a:ext uri="{FF2B5EF4-FFF2-40B4-BE49-F238E27FC236}">
                      <a16:creationId xmlns:a16="http://schemas.microsoft.com/office/drawing/2014/main" id="{D6FC596C-BD26-ED1E-E3A7-4119E115AE1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3388"/>
                  <a:ext cx="61" cy="61"/>
                  <a:chOff x="4395" y="3388"/>
                  <a:chExt cx="61" cy="61"/>
                </a:xfrm>
              </p:grpSpPr>
              <p:sp>
                <p:nvSpPr>
                  <p:cNvPr id="136725" name="Oval 533">
                    <a:extLst>
                      <a:ext uri="{FF2B5EF4-FFF2-40B4-BE49-F238E27FC236}">
                        <a16:creationId xmlns:a16="http://schemas.microsoft.com/office/drawing/2014/main" id="{7FED9709-147F-2444-6871-FE6EE595EF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26" name="Oval 534">
                    <a:extLst>
                      <a:ext uri="{FF2B5EF4-FFF2-40B4-BE49-F238E27FC236}">
                        <a16:creationId xmlns:a16="http://schemas.microsoft.com/office/drawing/2014/main" id="{8CF5C444-82D7-C95E-795D-397B1E5BB1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27" name="Group 535">
                  <a:extLst>
                    <a:ext uri="{FF2B5EF4-FFF2-40B4-BE49-F238E27FC236}">
                      <a16:creationId xmlns:a16="http://schemas.microsoft.com/office/drawing/2014/main" id="{8C219CF7-5C93-C75C-980C-9CB9592F111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46" y="1623"/>
                  <a:ext cx="61" cy="61"/>
                  <a:chOff x="3546" y="1623"/>
                  <a:chExt cx="61" cy="61"/>
                </a:xfrm>
              </p:grpSpPr>
              <p:sp>
                <p:nvSpPr>
                  <p:cNvPr id="136728" name="Oval 536">
                    <a:extLst>
                      <a:ext uri="{FF2B5EF4-FFF2-40B4-BE49-F238E27FC236}">
                        <a16:creationId xmlns:a16="http://schemas.microsoft.com/office/drawing/2014/main" id="{3A8DEAFA-CE85-A527-9B77-2AE0AE96F4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29" name="Oval 537">
                    <a:extLst>
                      <a:ext uri="{FF2B5EF4-FFF2-40B4-BE49-F238E27FC236}">
                        <a16:creationId xmlns:a16="http://schemas.microsoft.com/office/drawing/2014/main" id="{847BF669-C010-0D8D-B63F-4C100827BF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30" name="Group 538">
                  <a:extLst>
                    <a:ext uri="{FF2B5EF4-FFF2-40B4-BE49-F238E27FC236}">
                      <a16:creationId xmlns:a16="http://schemas.microsoft.com/office/drawing/2014/main" id="{239E3700-9BB7-609F-C7B2-21DC8E7B05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1623"/>
                  <a:ext cx="61" cy="61"/>
                  <a:chOff x="4395" y="1623"/>
                  <a:chExt cx="61" cy="61"/>
                </a:xfrm>
              </p:grpSpPr>
              <p:sp>
                <p:nvSpPr>
                  <p:cNvPr id="136731" name="Oval 539">
                    <a:extLst>
                      <a:ext uri="{FF2B5EF4-FFF2-40B4-BE49-F238E27FC236}">
                        <a16:creationId xmlns:a16="http://schemas.microsoft.com/office/drawing/2014/main" id="{75337D0C-BA69-FA97-178D-B6DDF2419FD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32" name="Oval 540">
                    <a:extLst>
                      <a:ext uri="{FF2B5EF4-FFF2-40B4-BE49-F238E27FC236}">
                        <a16:creationId xmlns:a16="http://schemas.microsoft.com/office/drawing/2014/main" id="{62793960-58F5-E4F4-70F3-623F142AE7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33" name="Group 541">
                  <a:extLst>
                    <a:ext uri="{FF2B5EF4-FFF2-40B4-BE49-F238E27FC236}">
                      <a16:creationId xmlns:a16="http://schemas.microsoft.com/office/drawing/2014/main" id="{B674D4CF-3E3C-A5E8-E8CF-4879ADE41E6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176"/>
                  <a:ext cx="61" cy="61"/>
                  <a:chOff x="5249" y="2176"/>
                  <a:chExt cx="61" cy="61"/>
                </a:xfrm>
              </p:grpSpPr>
              <p:sp>
                <p:nvSpPr>
                  <p:cNvPr id="136734" name="Oval 542">
                    <a:extLst>
                      <a:ext uri="{FF2B5EF4-FFF2-40B4-BE49-F238E27FC236}">
                        <a16:creationId xmlns:a16="http://schemas.microsoft.com/office/drawing/2014/main" id="{7A099E31-A1EC-3264-1194-8C49320DC0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35" name="Oval 543">
                    <a:extLst>
                      <a:ext uri="{FF2B5EF4-FFF2-40B4-BE49-F238E27FC236}">
                        <a16:creationId xmlns:a16="http://schemas.microsoft.com/office/drawing/2014/main" id="{1D504D1A-EC30-74FA-07EC-9B70A94DE3E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36" name="Group 544">
                  <a:extLst>
                    <a:ext uri="{FF2B5EF4-FFF2-40B4-BE49-F238E27FC236}">
                      <a16:creationId xmlns:a16="http://schemas.microsoft.com/office/drawing/2014/main" id="{86BDB72A-9F5F-C188-3663-80E391BA11E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713"/>
                  <a:ext cx="61" cy="61"/>
                  <a:chOff x="5249" y="2713"/>
                  <a:chExt cx="61" cy="61"/>
                </a:xfrm>
              </p:grpSpPr>
              <p:sp>
                <p:nvSpPr>
                  <p:cNvPr id="136737" name="Oval 545">
                    <a:extLst>
                      <a:ext uri="{FF2B5EF4-FFF2-40B4-BE49-F238E27FC236}">
                        <a16:creationId xmlns:a16="http://schemas.microsoft.com/office/drawing/2014/main" id="{FC89E37F-7C74-5EA1-D5F1-F61D6F7412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38" name="Oval 546">
                    <a:extLst>
                      <a:ext uri="{FF2B5EF4-FFF2-40B4-BE49-F238E27FC236}">
                        <a16:creationId xmlns:a16="http://schemas.microsoft.com/office/drawing/2014/main" id="{962E5C85-88CD-6E5A-745F-0F85BE9492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39" name="Group 547">
                  <a:extLst>
                    <a:ext uri="{FF2B5EF4-FFF2-40B4-BE49-F238E27FC236}">
                      <a16:creationId xmlns:a16="http://schemas.microsoft.com/office/drawing/2014/main" id="{FEFED902-4A0E-5440-3756-8940B77452D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4" y="2110"/>
                  <a:ext cx="61" cy="61"/>
                  <a:chOff x="3474" y="2110"/>
                  <a:chExt cx="61" cy="61"/>
                </a:xfrm>
              </p:grpSpPr>
              <p:sp>
                <p:nvSpPr>
                  <p:cNvPr id="136740" name="Oval 548">
                    <a:extLst>
                      <a:ext uri="{FF2B5EF4-FFF2-40B4-BE49-F238E27FC236}">
                        <a16:creationId xmlns:a16="http://schemas.microsoft.com/office/drawing/2014/main" id="{34AACBAF-F097-648C-F9D0-DA4FB209CF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41" name="Oval 549">
                    <a:extLst>
                      <a:ext uri="{FF2B5EF4-FFF2-40B4-BE49-F238E27FC236}">
                        <a16:creationId xmlns:a16="http://schemas.microsoft.com/office/drawing/2014/main" id="{30F05796-E8F2-4BC6-0A1D-B6D74BC93F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42" name="Group 550">
                  <a:extLst>
                    <a:ext uri="{FF2B5EF4-FFF2-40B4-BE49-F238E27FC236}">
                      <a16:creationId xmlns:a16="http://schemas.microsoft.com/office/drawing/2014/main" id="{4600F817-E69B-538C-8631-B833FD4996B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79" y="2536"/>
                  <a:ext cx="61" cy="61"/>
                  <a:chOff x="3779" y="2536"/>
                  <a:chExt cx="61" cy="61"/>
                </a:xfrm>
              </p:grpSpPr>
              <p:sp>
                <p:nvSpPr>
                  <p:cNvPr id="136743" name="Oval 551">
                    <a:extLst>
                      <a:ext uri="{FF2B5EF4-FFF2-40B4-BE49-F238E27FC236}">
                        <a16:creationId xmlns:a16="http://schemas.microsoft.com/office/drawing/2014/main" id="{E759D54D-E945-A20E-4A93-3D2416D58D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44" name="Oval 552">
                    <a:extLst>
                      <a:ext uri="{FF2B5EF4-FFF2-40B4-BE49-F238E27FC236}">
                        <a16:creationId xmlns:a16="http://schemas.microsoft.com/office/drawing/2014/main" id="{D9E10B4E-44F4-E76B-BB6A-0A0EAAE056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45" name="Group 553">
                  <a:extLst>
                    <a:ext uri="{FF2B5EF4-FFF2-40B4-BE49-F238E27FC236}">
                      <a16:creationId xmlns:a16="http://schemas.microsoft.com/office/drawing/2014/main" id="{1EE31525-8F99-EB87-E003-DAB713C4F88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57" y="2957"/>
                  <a:ext cx="61" cy="61"/>
                  <a:chOff x="3357" y="2957"/>
                  <a:chExt cx="61" cy="61"/>
                </a:xfrm>
              </p:grpSpPr>
              <p:sp>
                <p:nvSpPr>
                  <p:cNvPr id="136746" name="Oval 554">
                    <a:extLst>
                      <a:ext uri="{FF2B5EF4-FFF2-40B4-BE49-F238E27FC236}">
                        <a16:creationId xmlns:a16="http://schemas.microsoft.com/office/drawing/2014/main" id="{4014FEB3-7098-7607-269C-69AB05F3614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47" name="Oval 555">
                    <a:extLst>
                      <a:ext uri="{FF2B5EF4-FFF2-40B4-BE49-F238E27FC236}">
                        <a16:creationId xmlns:a16="http://schemas.microsoft.com/office/drawing/2014/main" id="{7FD02DB9-1DD9-DB28-3871-A69917EB9D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48" name="Group 556">
                  <a:extLst>
                    <a:ext uri="{FF2B5EF4-FFF2-40B4-BE49-F238E27FC236}">
                      <a16:creationId xmlns:a16="http://schemas.microsoft.com/office/drawing/2014/main" id="{74079BE1-2C39-6956-8180-05E85B2B5B0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2" y="2049"/>
                  <a:ext cx="61" cy="61"/>
                  <a:chOff x="4212" y="2049"/>
                  <a:chExt cx="61" cy="61"/>
                </a:xfrm>
              </p:grpSpPr>
              <p:sp>
                <p:nvSpPr>
                  <p:cNvPr id="136749" name="Oval 557">
                    <a:extLst>
                      <a:ext uri="{FF2B5EF4-FFF2-40B4-BE49-F238E27FC236}">
                        <a16:creationId xmlns:a16="http://schemas.microsoft.com/office/drawing/2014/main" id="{5704630D-C6D4-8D51-0B11-11ABB72741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50" name="Oval 558">
                    <a:extLst>
                      <a:ext uri="{FF2B5EF4-FFF2-40B4-BE49-F238E27FC236}">
                        <a16:creationId xmlns:a16="http://schemas.microsoft.com/office/drawing/2014/main" id="{62E88FC3-53D7-B0EF-C9DA-873EE444E77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51" name="Group 559">
                  <a:extLst>
                    <a:ext uri="{FF2B5EF4-FFF2-40B4-BE49-F238E27FC236}">
                      <a16:creationId xmlns:a16="http://schemas.microsoft.com/office/drawing/2014/main" id="{DD6A605A-F27C-74F1-53AC-42783B622F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61" y="2292"/>
                  <a:ext cx="61" cy="61"/>
                  <a:chOff x="4761" y="2292"/>
                  <a:chExt cx="61" cy="61"/>
                </a:xfrm>
              </p:grpSpPr>
              <p:sp>
                <p:nvSpPr>
                  <p:cNvPr id="136752" name="Oval 560">
                    <a:extLst>
                      <a:ext uri="{FF2B5EF4-FFF2-40B4-BE49-F238E27FC236}">
                        <a16:creationId xmlns:a16="http://schemas.microsoft.com/office/drawing/2014/main" id="{277037C4-DB4D-D90D-D65F-CF5C0522991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53" name="Oval 561">
                    <a:extLst>
                      <a:ext uri="{FF2B5EF4-FFF2-40B4-BE49-F238E27FC236}">
                        <a16:creationId xmlns:a16="http://schemas.microsoft.com/office/drawing/2014/main" id="{43C94E3F-331E-94EB-5CFC-1437382199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54" name="Group 562">
                  <a:extLst>
                    <a:ext uri="{FF2B5EF4-FFF2-40B4-BE49-F238E27FC236}">
                      <a16:creationId xmlns:a16="http://schemas.microsoft.com/office/drawing/2014/main" id="{A7677AAA-6F2D-792B-DEFA-07526742BFF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0" y="2896"/>
                  <a:ext cx="61" cy="61"/>
                  <a:chOff x="4700" y="2896"/>
                  <a:chExt cx="61" cy="61"/>
                </a:xfrm>
              </p:grpSpPr>
              <p:sp>
                <p:nvSpPr>
                  <p:cNvPr id="136755" name="Oval 563">
                    <a:extLst>
                      <a:ext uri="{FF2B5EF4-FFF2-40B4-BE49-F238E27FC236}">
                        <a16:creationId xmlns:a16="http://schemas.microsoft.com/office/drawing/2014/main" id="{2F102CA2-837D-BA26-1DE8-02A3E6F63E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56" name="Oval 564">
                    <a:extLst>
                      <a:ext uri="{FF2B5EF4-FFF2-40B4-BE49-F238E27FC236}">
                        <a16:creationId xmlns:a16="http://schemas.microsoft.com/office/drawing/2014/main" id="{AB67798F-C865-1609-EC00-11BADD70D0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57" name="Group 565">
                  <a:extLst>
                    <a:ext uri="{FF2B5EF4-FFF2-40B4-BE49-F238E27FC236}">
                      <a16:creationId xmlns:a16="http://schemas.microsoft.com/office/drawing/2014/main" id="{541F3C4A-7E9B-6694-2DBA-20D04D02CBD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06" y="2779"/>
                  <a:ext cx="61" cy="61"/>
                  <a:chOff x="4206" y="2779"/>
                  <a:chExt cx="61" cy="61"/>
                </a:xfrm>
              </p:grpSpPr>
              <p:sp>
                <p:nvSpPr>
                  <p:cNvPr id="136758" name="Oval 566">
                    <a:extLst>
                      <a:ext uri="{FF2B5EF4-FFF2-40B4-BE49-F238E27FC236}">
                        <a16:creationId xmlns:a16="http://schemas.microsoft.com/office/drawing/2014/main" id="{3BAFA7A9-BAA1-2A12-E6C4-40C4563105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59" name="Oval 567">
                    <a:extLst>
                      <a:ext uri="{FF2B5EF4-FFF2-40B4-BE49-F238E27FC236}">
                        <a16:creationId xmlns:a16="http://schemas.microsoft.com/office/drawing/2014/main" id="{EBAD3DCA-3466-D5B9-BC83-B77FF76E7B3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60" name="Group 568">
                  <a:extLst>
                    <a:ext uri="{FF2B5EF4-FFF2-40B4-BE49-F238E27FC236}">
                      <a16:creationId xmlns:a16="http://schemas.microsoft.com/office/drawing/2014/main" id="{29279201-B342-136F-780F-2D05B9450E2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1623"/>
                  <a:ext cx="61" cy="60"/>
                  <a:chOff x="2930" y="1623"/>
                  <a:chExt cx="61" cy="60"/>
                </a:xfrm>
              </p:grpSpPr>
              <p:sp>
                <p:nvSpPr>
                  <p:cNvPr id="136761" name="Oval 569">
                    <a:extLst>
                      <a:ext uri="{FF2B5EF4-FFF2-40B4-BE49-F238E27FC236}">
                        <a16:creationId xmlns:a16="http://schemas.microsoft.com/office/drawing/2014/main" id="{BC508313-CE44-F0C5-F2F6-8CDF11E55F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62" name="Oval 570">
                    <a:extLst>
                      <a:ext uri="{FF2B5EF4-FFF2-40B4-BE49-F238E27FC236}">
                        <a16:creationId xmlns:a16="http://schemas.microsoft.com/office/drawing/2014/main" id="{C20F0BD4-B897-C044-DA4D-4D7B815E92B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63" name="Group 571">
                  <a:extLst>
                    <a:ext uri="{FF2B5EF4-FFF2-40B4-BE49-F238E27FC236}">
                      <a16:creationId xmlns:a16="http://schemas.microsoft.com/office/drawing/2014/main" id="{6819F7EB-0055-709C-EE5F-4022110CB53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3388"/>
                  <a:ext cx="61" cy="61"/>
                  <a:chOff x="2936" y="3388"/>
                  <a:chExt cx="61" cy="61"/>
                </a:xfrm>
              </p:grpSpPr>
              <p:sp>
                <p:nvSpPr>
                  <p:cNvPr id="136764" name="Oval 572">
                    <a:extLst>
                      <a:ext uri="{FF2B5EF4-FFF2-40B4-BE49-F238E27FC236}">
                        <a16:creationId xmlns:a16="http://schemas.microsoft.com/office/drawing/2014/main" id="{D27CA208-0928-A74A-89AD-43425B6022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65" name="Oval 573">
                    <a:extLst>
                      <a:ext uri="{FF2B5EF4-FFF2-40B4-BE49-F238E27FC236}">
                        <a16:creationId xmlns:a16="http://schemas.microsoft.com/office/drawing/2014/main" id="{5E4B34BC-6AE5-BC6C-16E5-2182C4037DD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66" name="Group 574">
                  <a:extLst>
                    <a:ext uri="{FF2B5EF4-FFF2-40B4-BE49-F238E27FC236}">
                      <a16:creationId xmlns:a16="http://schemas.microsoft.com/office/drawing/2014/main" id="{C51EF403-8E5A-8DEC-59EB-E4F30635D0E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4" y="1628"/>
                  <a:ext cx="61" cy="61"/>
                  <a:chOff x="5244" y="1628"/>
                  <a:chExt cx="61" cy="61"/>
                </a:xfrm>
              </p:grpSpPr>
              <p:sp>
                <p:nvSpPr>
                  <p:cNvPr id="136767" name="Oval 575">
                    <a:extLst>
                      <a:ext uri="{FF2B5EF4-FFF2-40B4-BE49-F238E27FC236}">
                        <a16:creationId xmlns:a16="http://schemas.microsoft.com/office/drawing/2014/main" id="{90E841E1-E762-3F19-F521-A53253B1CA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68" name="Oval 576">
                    <a:extLst>
                      <a:ext uri="{FF2B5EF4-FFF2-40B4-BE49-F238E27FC236}">
                        <a16:creationId xmlns:a16="http://schemas.microsoft.com/office/drawing/2014/main" id="{692F8734-4635-CC9C-D923-A31EDCAB1D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69" name="Group 577">
                  <a:extLst>
                    <a:ext uri="{FF2B5EF4-FFF2-40B4-BE49-F238E27FC236}">
                      <a16:creationId xmlns:a16="http://schemas.microsoft.com/office/drawing/2014/main" id="{BE21CC6B-11FF-8DD6-364A-D0921EE01FC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3388"/>
                  <a:ext cx="61" cy="61"/>
                  <a:chOff x="5249" y="3388"/>
                  <a:chExt cx="61" cy="61"/>
                </a:xfrm>
              </p:grpSpPr>
              <p:sp>
                <p:nvSpPr>
                  <p:cNvPr id="136770" name="Oval 578">
                    <a:extLst>
                      <a:ext uri="{FF2B5EF4-FFF2-40B4-BE49-F238E27FC236}">
                        <a16:creationId xmlns:a16="http://schemas.microsoft.com/office/drawing/2014/main" id="{48A217A9-4555-99AE-2C85-47DF3C58577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71" name="Oval 579">
                    <a:extLst>
                      <a:ext uri="{FF2B5EF4-FFF2-40B4-BE49-F238E27FC236}">
                        <a16:creationId xmlns:a16="http://schemas.microsoft.com/office/drawing/2014/main" id="{904B45A8-9BB6-837E-DEBB-7AF3137810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72" name="Group 580">
                  <a:extLst>
                    <a:ext uri="{FF2B5EF4-FFF2-40B4-BE49-F238E27FC236}">
                      <a16:creationId xmlns:a16="http://schemas.microsoft.com/office/drawing/2014/main" id="{A3FCC2A4-7281-F186-3149-EE1172A150D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2110"/>
                  <a:ext cx="61" cy="61"/>
                  <a:chOff x="2936" y="2110"/>
                  <a:chExt cx="61" cy="61"/>
                </a:xfrm>
              </p:grpSpPr>
              <p:sp>
                <p:nvSpPr>
                  <p:cNvPr id="136773" name="Oval 581">
                    <a:extLst>
                      <a:ext uri="{FF2B5EF4-FFF2-40B4-BE49-F238E27FC236}">
                        <a16:creationId xmlns:a16="http://schemas.microsoft.com/office/drawing/2014/main" id="{6FAB6DFF-1172-46D0-DA21-78648183A51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74" name="Oval 582">
                    <a:extLst>
                      <a:ext uri="{FF2B5EF4-FFF2-40B4-BE49-F238E27FC236}">
                        <a16:creationId xmlns:a16="http://schemas.microsoft.com/office/drawing/2014/main" id="{5BEF2C25-290A-A491-736E-E83045D57F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75" name="Group 583">
                  <a:extLst>
                    <a:ext uri="{FF2B5EF4-FFF2-40B4-BE49-F238E27FC236}">
                      <a16:creationId xmlns:a16="http://schemas.microsoft.com/office/drawing/2014/main" id="{E7E5398C-9519-400F-B74D-D1F047B57E7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2658"/>
                  <a:ext cx="61" cy="60"/>
                  <a:chOff x="2930" y="2658"/>
                  <a:chExt cx="61" cy="60"/>
                </a:xfrm>
              </p:grpSpPr>
              <p:sp>
                <p:nvSpPr>
                  <p:cNvPr id="136776" name="Oval 584">
                    <a:extLst>
                      <a:ext uri="{FF2B5EF4-FFF2-40B4-BE49-F238E27FC236}">
                        <a16:creationId xmlns:a16="http://schemas.microsoft.com/office/drawing/2014/main" id="{98D0C0DC-D259-0ED5-E366-8C8B7C432D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77" name="Oval 585">
                    <a:extLst>
                      <a:ext uri="{FF2B5EF4-FFF2-40B4-BE49-F238E27FC236}">
                        <a16:creationId xmlns:a16="http://schemas.microsoft.com/office/drawing/2014/main" id="{7DE99132-6654-C26E-F63D-D1DE0366283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78" name="Group 586">
                  <a:extLst>
                    <a:ext uri="{FF2B5EF4-FFF2-40B4-BE49-F238E27FC236}">
                      <a16:creationId xmlns:a16="http://schemas.microsoft.com/office/drawing/2014/main" id="{A437A557-91C9-A0CB-C106-599CF251968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23" y="3388"/>
                  <a:ext cx="61" cy="61"/>
                  <a:chOff x="3723" y="3388"/>
                  <a:chExt cx="61" cy="61"/>
                </a:xfrm>
              </p:grpSpPr>
              <p:sp>
                <p:nvSpPr>
                  <p:cNvPr id="136779" name="Oval 587">
                    <a:extLst>
                      <a:ext uri="{FF2B5EF4-FFF2-40B4-BE49-F238E27FC236}">
                        <a16:creationId xmlns:a16="http://schemas.microsoft.com/office/drawing/2014/main" id="{8C782961-43D6-0DBF-3174-50C4B5CC90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80" name="Oval 588">
                    <a:extLst>
                      <a:ext uri="{FF2B5EF4-FFF2-40B4-BE49-F238E27FC236}">
                        <a16:creationId xmlns:a16="http://schemas.microsoft.com/office/drawing/2014/main" id="{1FFD6C5C-1913-1A37-591E-747589C902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81" name="Group 589">
                  <a:extLst>
                    <a:ext uri="{FF2B5EF4-FFF2-40B4-BE49-F238E27FC236}">
                      <a16:creationId xmlns:a16="http://schemas.microsoft.com/office/drawing/2014/main" id="{C38C72DE-2C81-9D86-C2DF-121ED232C68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3388"/>
                  <a:ext cx="61" cy="61"/>
                  <a:chOff x="4395" y="3388"/>
                  <a:chExt cx="61" cy="61"/>
                </a:xfrm>
              </p:grpSpPr>
              <p:sp>
                <p:nvSpPr>
                  <p:cNvPr id="136782" name="Oval 590">
                    <a:extLst>
                      <a:ext uri="{FF2B5EF4-FFF2-40B4-BE49-F238E27FC236}">
                        <a16:creationId xmlns:a16="http://schemas.microsoft.com/office/drawing/2014/main" id="{B1B14858-AFAE-CCF0-ADD0-E48F88FE5C3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83" name="Oval 591">
                    <a:extLst>
                      <a:ext uri="{FF2B5EF4-FFF2-40B4-BE49-F238E27FC236}">
                        <a16:creationId xmlns:a16="http://schemas.microsoft.com/office/drawing/2014/main" id="{1F6BF8A4-F6E9-3569-7EAD-33857D48D0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84" name="Group 592">
                  <a:extLst>
                    <a:ext uri="{FF2B5EF4-FFF2-40B4-BE49-F238E27FC236}">
                      <a16:creationId xmlns:a16="http://schemas.microsoft.com/office/drawing/2014/main" id="{030F066F-C1A8-11EF-D84F-D98A9CE972E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46" y="1623"/>
                  <a:ext cx="61" cy="61"/>
                  <a:chOff x="3546" y="1623"/>
                  <a:chExt cx="61" cy="61"/>
                </a:xfrm>
              </p:grpSpPr>
              <p:sp>
                <p:nvSpPr>
                  <p:cNvPr id="136785" name="Oval 593">
                    <a:extLst>
                      <a:ext uri="{FF2B5EF4-FFF2-40B4-BE49-F238E27FC236}">
                        <a16:creationId xmlns:a16="http://schemas.microsoft.com/office/drawing/2014/main" id="{932108C1-E19A-9389-DAB2-B3088965DF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86" name="Oval 594">
                    <a:extLst>
                      <a:ext uri="{FF2B5EF4-FFF2-40B4-BE49-F238E27FC236}">
                        <a16:creationId xmlns:a16="http://schemas.microsoft.com/office/drawing/2014/main" id="{3B753D00-24B0-CE4D-424A-5C70D1325C4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87" name="Group 595">
                  <a:extLst>
                    <a:ext uri="{FF2B5EF4-FFF2-40B4-BE49-F238E27FC236}">
                      <a16:creationId xmlns:a16="http://schemas.microsoft.com/office/drawing/2014/main" id="{714089C0-6EDA-2E37-1C8A-6931EEE96F6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1623"/>
                  <a:ext cx="61" cy="61"/>
                  <a:chOff x="4395" y="1623"/>
                  <a:chExt cx="61" cy="61"/>
                </a:xfrm>
              </p:grpSpPr>
              <p:sp>
                <p:nvSpPr>
                  <p:cNvPr id="136788" name="Oval 596">
                    <a:extLst>
                      <a:ext uri="{FF2B5EF4-FFF2-40B4-BE49-F238E27FC236}">
                        <a16:creationId xmlns:a16="http://schemas.microsoft.com/office/drawing/2014/main" id="{16CE2D7D-89BF-F359-A07E-694E110851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89" name="Oval 597">
                    <a:extLst>
                      <a:ext uri="{FF2B5EF4-FFF2-40B4-BE49-F238E27FC236}">
                        <a16:creationId xmlns:a16="http://schemas.microsoft.com/office/drawing/2014/main" id="{ED6DC8E9-84F0-3DA4-6F8A-FCF639A9AAB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90" name="Group 598">
                  <a:extLst>
                    <a:ext uri="{FF2B5EF4-FFF2-40B4-BE49-F238E27FC236}">
                      <a16:creationId xmlns:a16="http://schemas.microsoft.com/office/drawing/2014/main" id="{145CB522-52BD-FC32-F8F6-6A5507D6698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176"/>
                  <a:ext cx="61" cy="61"/>
                  <a:chOff x="5249" y="2176"/>
                  <a:chExt cx="61" cy="61"/>
                </a:xfrm>
              </p:grpSpPr>
              <p:sp>
                <p:nvSpPr>
                  <p:cNvPr id="136791" name="Oval 599">
                    <a:extLst>
                      <a:ext uri="{FF2B5EF4-FFF2-40B4-BE49-F238E27FC236}">
                        <a16:creationId xmlns:a16="http://schemas.microsoft.com/office/drawing/2014/main" id="{99DA7377-CDF8-C6D5-6FD9-56181B580EA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92" name="Oval 600">
                    <a:extLst>
                      <a:ext uri="{FF2B5EF4-FFF2-40B4-BE49-F238E27FC236}">
                        <a16:creationId xmlns:a16="http://schemas.microsoft.com/office/drawing/2014/main" id="{64C4644D-5A3A-751E-6B05-C16B3383476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93" name="Group 601">
                  <a:extLst>
                    <a:ext uri="{FF2B5EF4-FFF2-40B4-BE49-F238E27FC236}">
                      <a16:creationId xmlns:a16="http://schemas.microsoft.com/office/drawing/2014/main" id="{E7DF69AB-EF5B-01BC-AD66-50C41AA8D9D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713"/>
                  <a:ext cx="61" cy="61"/>
                  <a:chOff x="5249" y="2713"/>
                  <a:chExt cx="61" cy="61"/>
                </a:xfrm>
              </p:grpSpPr>
              <p:sp>
                <p:nvSpPr>
                  <p:cNvPr id="136794" name="Oval 602">
                    <a:extLst>
                      <a:ext uri="{FF2B5EF4-FFF2-40B4-BE49-F238E27FC236}">
                        <a16:creationId xmlns:a16="http://schemas.microsoft.com/office/drawing/2014/main" id="{A718138C-0037-1051-7013-56AB8A8B360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95" name="Oval 603">
                    <a:extLst>
                      <a:ext uri="{FF2B5EF4-FFF2-40B4-BE49-F238E27FC236}">
                        <a16:creationId xmlns:a16="http://schemas.microsoft.com/office/drawing/2014/main" id="{1BC3451A-2CC5-E537-7C6E-81B36ECBE0F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96" name="Group 604">
                  <a:extLst>
                    <a:ext uri="{FF2B5EF4-FFF2-40B4-BE49-F238E27FC236}">
                      <a16:creationId xmlns:a16="http://schemas.microsoft.com/office/drawing/2014/main" id="{2EAB8AAE-236D-0282-FA3C-C6740A560AB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4" y="2110"/>
                  <a:ext cx="61" cy="61"/>
                  <a:chOff x="3474" y="2110"/>
                  <a:chExt cx="61" cy="61"/>
                </a:xfrm>
              </p:grpSpPr>
              <p:sp>
                <p:nvSpPr>
                  <p:cNvPr id="136797" name="Oval 605">
                    <a:extLst>
                      <a:ext uri="{FF2B5EF4-FFF2-40B4-BE49-F238E27FC236}">
                        <a16:creationId xmlns:a16="http://schemas.microsoft.com/office/drawing/2014/main" id="{0E7804E9-A4D0-5D72-C6A2-C611E6FAF82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98" name="Oval 606">
                    <a:extLst>
                      <a:ext uri="{FF2B5EF4-FFF2-40B4-BE49-F238E27FC236}">
                        <a16:creationId xmlns:a16="http://schemas.microsoft.com/office/drawing/2014/main" id="{3CC34A3A-E627-1435-DF91-0B6E649FD7D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799" name="Group 607">
                  <a:extLst>
                    <a:ext uri="{FF2B5EF4-FFF2-40B4-BE49-F238E27FC236}">
                      <a16:creationId xmlns:a16="http://schemas.microsoft.com/office/drawing/2014/main" id="{82AB2541-A4A8-26FD-B523-979272AA1B8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79" y="2536"/>
                  <a:ext cx="61" cy="61"/>
                  <a:chOff x="3779" y="2536"/>
                  <a:chExt cx="61" cy="61"/>
                </a:xfrm>
              </p:grpSpPr>
              <p:sp>
                <p:nvSpPr>
                  <p:cNvPr id="136800" name="Oval 608">
                    <a:extLst>
                      <a:ext uri="{FF2B5EF4-FFF2-40B4-BE49-F238E27FC236}">
                        <a16:creationId xmlns:a16="http://schemas.microsoft.com/office/drawing/2014/main" id="{C6E26F18-932A-CE96-AE5E-263F126513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801" name="Oval 609">
                    <a:extLst>
                      <a:ext uri="{FF2B5EF4-FFF2-40B4-BE49-F238E27FC236}">
                        <a16:creationId xmlns:a16="http://schemas.microsoft.com/office/drawing/2014/main" id="{B958BFA3-B473-81C4-80D2-F61AB1D91B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802" name="Group 610">
                  <a:extLst>
                    <a:ext uri="{FF2B5EF4-FFF2-40B4-BE49-F238E27FC236}">
                      <a16:creationId xmlns:a16="http://schemas.microsoft.com/office/drawing/2014/main" id="{8D878BFD-A551-A18B-356E-E5BCF652954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57" y="2957"/>
                  <a:ext cx="61" cy="61"/>
                  <a:chOff x="3357" y="2957"/>
                  <a:chExt cx="61" cy="61"/>
                </a:xfrm>
              </p:grpSpPr>
              <p:sp>
                <p:nvSpPr>
                  <p:cNvPr id="136803" name="Oval 611">
                    <a:extLst>
                      <a:ext uri="{FF2B5EF4-FFF2-40B4-BE49-F238E27FC236}">
                        <a16:creationId xmlns:a16="http://schemas.microsoft.com/office/drawing/2014/main" id="{BC681C53-6C57-3F34-B223-72A1194A409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804" name="Oval 612">
                    <a:extLst>
                      <a:ext uri="{FF2B5EF4-FFF2-40B4-BE49-F238E27FC236}">
                        <a16:creationId xmlns:a16="http://schemas.microsoft.com/office/drawing/2014/main" id="{397521B1-7735-593D-B184-8C67BA45E3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805" name="Group 613">
                  <a:extLst>
                    <a:ext uri="{FF2B5EF4-FFF2-40B4-BE49-F238E27FC236}">
                      <a16:creationId xmlns:a16="http://schemas.microsoft.com/office/drawing/2014/main" id="{9E7378B2-06D6-39CB-9E88-CCD709A069D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2" y="2049"/>
                  <a:ext cx="61" cy="61"/>
                  <a:chOff x="4212" y="2049"/>
                  <a:chExt cx="61" cy="61"/>
                </a:xfrm>
              </p:grpSpPr>
              <p:sp>
                <p:nvSpPr>
                  <p:cNvPr id="136806" name="Oval 614">
                    <a:extLst>
                      <a:ext uri="{FF2B5EF4-FFF2-40B4-BE49-F238E27FC236}">
                        <a16:creationId xmlns:a16="http://schemas.microsoft.com/office/drawing/2014/main" id="{00E1A15D-FDAF-4847-8465-AD2A8F46D1D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807" name="Oval 615">
                    <a:extLst>
                      <a:ext uri="{FF2B5EF4-FFF2-40B4-BE49-F238E27FC236}">
                        <a16:creationId xmlns:a16="http://schemas.microsoft.com/office/drawing/2014/main" id="{615C9E0C-448A-DF15-7B50-0FA58D0F2E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808" name="Group 616">
                  <a:extLst>
                    <a:ext uri="{FF2B5EF4-FFF2-40B4-BE49-F238E27FC236}">
                      <a16:creationId xmlns:a16="http://schemas.microsoft.com/office/drawing/2014/main" id="{340B5C4F-153E-418C-EFD4-6842BE4A82A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61" y="2292"/>
                  <a:ext cx="61" cy="61"/>
                  <a:chOff x="4761" y="2292"/>
                  <a:chExt cx="61" cy="61"/>
                </a:xfrm>
              </p:grpSpPr>
              <p:sp>
                <p:nvSpPr>
                  <p:cNvPr id="136809" name="Oval 617">
                    <a:extLst>
                      <a:ext uri="{FF2B5EF4-FFF2-40B4-BE49-F238E27FC236}">
                        <a16:creationId xmlns:a16="http://schemas.microsoft.com/office/drawing/2014/main" id="{8C6C0231-B8F8-A73C-B1CC-F2C6FEB6E4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810" name="Oval 618">
                    <a:extLst>
                      <a:ext uri="{FF2B5EF4-FFF2-40B4-BE49-F238E27FC236}">
                        <a16:creationId xmlns:a16="http://schemas.microsoft.com/office/drawing/2014/main" id="{3CD42DF8-EDBE-F52A-5B4F-C6209B86AF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811" name="Group 619">
                  <a:extLst>
                    <a:ext uri="{FF2B5EF4-FFF2-40B4-BE49-F238E27FC236}">
                      <a16:creationId xmlns:a16="http://schemas.microsoft.com/office/drawing/2014/main" id="{D6E29546-E017-5BA8-DE46-C393C65E9DE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0" y="2896"/>
                  <a:ext cx="61" cy="61"/>
                  <a:chOff x="4700" y="2896"/>
                  <a:chExt cx="61" cy="61"/>
                </a:xfrm>
              </p:grpSpPr>
              <p:sp>
                <p:nvSpPr>
                  <p:cNvPr id="136812" name="Oval 620">
                    <a:extLst>
                      <a:ext uri="{FF2B5EF4-FFF2-40B4-BE49-F238E27FC236}">
                        <a16:creationId xmlns:a16="http://schemas.microsoft.com/office/drawing/2014/main" id="{E26DCEB4-308A-7157-DFDF-CE307348A0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813" name="Oval 621">
                    <a:extLst>
                      <a:ext uri="{FF2B5EF4-FFF2-40B4-BE49-F238E27FC236}">
                        <a16:creationId xmlns:a16="http://schemas.microsoft.com/office/drawing/2014/main" id="{5431705F-3C01-BCE9-39BF-7362AA7690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814" name="Group 622">
                  <a:extLst>
                    <a:ext uri="{FF2B5EF4-FFF2-40B4-BE49-F238E27FC236}">
                      <a16:creationId xmlns:a16="http://schemas.microsoft.com/office/drawing/2014/main" id="{699B11AB-C0EF-B1AC-4407-2714EE5092C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06" y="2779"/>
                  <a:ext cx="61" cy="61"/>
                  <a:chOff x="4206" y="2779"/>
                  <a:chExt cx="61" cy="61"/>
                </a:xfrm>
              </p:grpSpPr>
              <p:sp>
                <p:nvSpPr>
                  <p:cNvPr id="136815" name="Oval 623">
                    <a:extLst>
                      <a:ext uri="{FF2B5EF4-FFF2-40B4-BE49-F238E27FC236}">
                        <a16:creationId xmlns:a16="http://schemas.microsoft.com/office/drawing/2014/main" id="{2B944102-4542-3D71-78A8-AD5EE9CEB33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816" name="Oval 624">
                    <a:extLst>
                      <a:ext uri="{FF2B5EF4-FFF2-40B4-BE49-F238E27FC236}">
                        <a16:creationId xmlns:a16="http://schemas.microsoft.com/office/drawing/2014/main" id="{21670927-2AD4-2404-C12D-701AF2C1F48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36817" name="Group 625">
              <a:extLst>
                <a:ext uri="{FF2B5EF4-FFF2-40B4-BE49-F238E27FC236}">
                  <a16:creationId xmlns:a16="http://schemas.microsoft.com/office/drawing/2014/main" id="{F5148AF3-1C10-21EF-BE0F-D6B79474B7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8" y="2533"/>
              <a:ext cx="63" cy="63"/>
              <a:chOff x="3778" y="2533"/>
              <a:chExt cx="63" cy="63"/>
            </a:xfrm>
          </p:grpSpPr>
          <p:sp>
            <p:nvSpPr>
              <p:cNvPr id="136818" name="Oval 626">
                <a:extLst>
                  <a:ext uri="{FF2B5EF4-FFF2-40B4-BE49-F238E27FC236}">
                    <a16:creationId xmlns:a16="http://schemas.microsoft.com/office/drawing/2014/main" id="{48D3C27C-FD05-6BB7-B06D-EB237FFE3D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8" y="2533"/>
                <a:ext cx="63" cy="63"/>
              </a:xfrm>
              <a:prstGeom prst="ellipse">
                <a:avLst/>
              </a:prstGeom>
              <a:solidFill>
                <a:srgbClr val="D40904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19" name="Oval 627">
                <a:extLst>
                  <a:ext uri="{FF2B5EF4-FFF2-40B4-BE49-F238E27FC236}">
                    <a16:creationId xmlns:a16="http://schemas.microsoft.com/office/drawing/2014/main" id="{7E848DB9-FB8F-4F2E-344C-EFFAC184F8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8" y="2533"/>
                <a:ext cx="63" cy="63"/>
              </a:xfrm>
              <a:prstGeom prst="ellipse">
                <a:avLst/>
              </a:pr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6820" name="Line 628">
              <a:extLst>
                <a:ext uri="{FF2B5EF4-FFF2-40B4-BE49-F238E27FC236}">
                  <a16:creationId xmlns:a16="http://schemas.microsoft.com/office/drawing/2014/main" id="{708044B0-A370-DF19-D8E4-3816AFEE45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0" y="2323"/>
              <a:ext cx="61" cy="60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821" name="Line 629">
              <a:extLst>
                <a:ext uri="{FF2B5EF4-FFF2-40B4-BE49-F238E27FC236}">
                  <a16:creationId xmlns:a16="http://schemas.microsoft.com/office/drawing/2014/main" id="{A46B4305-F313-D07C-591D-0FC5D7E471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2" y="1653"/>
              <a:ext cx="183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822" name="Line 630">
              <a:extLst>
                <a:ext uri="{FF2B5EF4-FFF2-40B4-BE49-F238E27FC236}">
                  <a16:creationId xmlns:a16="http://schemas.microsoft.com/office/drawing/2014/main" id="{A641DFCF-D4B1-A936-A00D-1825718D1D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10" y="2140"/>
              <a:ext cx="305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823" name="Line 631">
              <a:extLst>
                <a:ext uri="{FF2B5EF4-FFF2-40B4-BE49-F238E27FC236}">
                  <a16:creationId xmlns:a16="http://schemas.microsoft.com/office/drawing/2014/main" id="{917D93DA-169B-1594-2365-1762A569FA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1" y="2566"/>
              <a:ext cx="854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824" name="Line 632">
              <a:extLst>
                <a:ext uri="{FF2B5EF4-FFF2-40B4-BE49-F238E27FC236}">
                  <a16:creationId xmlns:a16="http://schemas.microsoft.com/office/drawing/2014/main" id="{D7CC909E-1BEB-A4AE-00DC-E87F3A4457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5" y="2566"/>
              <a:ext cx="427" cy="244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6825" name="Group 633">
              <a:extLst>
                <a:ext uri="{FF2B5EF4-FFF2-40B4-BE49-F238E27FC236}">
                  <a16:creationId xmlns:a16="http://schemas.microsoft.com/office/drawing/2014/main" id="{51AAF425-DDFA-9CFA-5FFD-3EB602131F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61" y="1653"/>
              <a:ext cx="2319" cy="1767"/>
              <a:chOff x="2961" y="1653"/>
              <a:chExt cx="2319" cy="1767"/>
            </a:xfrm>
          </p:grpSpPr>
          <p:sp>
            <p:nvSpPr>
              <p:cNvPr id="136826" name="Line 634">
                <a:extLst>
                  <a:ext uri="{FF2B5EF4-FFF2-40B4-BE49-F238E27FC236}">
                    <a16:creationId xmlns:a16="http://schemas.microsoft.com/office/drawing/2014/main" id="{18A4B62E-CABF-B2FA-F76E-A9D3B2F455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27" name="Line 635">
                <a:extLst>
                  <a:ext uri="{FF2B5EF4-FFF2-40B4-BE49-F238E27FC236}">
                    <a16:creationId xmlns:a16="http://schemas.microsoft.com/office/drawing/2014/main" id="{CCF0869E-52C0-E562-FF8B-C7DB362260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28" name="Line 636">
                <a:extLst>
                  <a:ext uri="{FF2B5EF4-FFF2-40B4-BE49-F238E27FC236}">
                    <a16:creationId xmlns:a16="http://schemas.microsoft.com/office/drawing/2014/main" id="{6DD15D56-D7F0-3A3D-AF53-9CF6672BED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29" name="Line 637">
                <a:extLst>
                  <a:ext uri="{FF2B5EF4-FFF2-40B4-BE49-F238E27FC236}">
                    <a16:creationId xmlns:a16="http://schemas.microsoft.com/office/drawing/2014/main" id="{3CA9D1E4-2DCF-074D-3D01-F10D8A7722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0" name="Line 638">
                <a:extLst>
                  <a:ext uri="{FF2B5EF4-FFF2-40B4-BE49-F238E27FC236}">
                    <a16:creationId xmlns:a16="http://schemas.microsoft.com/office/drawing/2014/main" id="{157536E2-2496-FE9D-3D46-48912416C9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1" name="Line 639">
                <a:extLst>
                  <a:ext uri="{FF2B5EF4-FFF2-40B4-BE49-F238E27FC236}">
                    <a16:creationId xmlns:a16="http://schemas.microsoft.com/office/drawing/2014/main" id="{AA68A86D-A164-6D98-22B9-11FDA28BC4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2" name="Line 640">
                <a:extLst>
                  <a:ext uri="{FF2B5EF4-FFF2-40B4-BE49-F238E27FC236}">
                    <a16:creationId xmlns:a16="http://schemas.microsoft.com/office/drawing/2014/main" id="{DE98AB85-8F8A-70D0-633D-9780B64290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3" name="Line 641">
                <a:extLst>
                  <a:ext uri="{FF2B5EF4-FFF2-40B4-BE49-F238E27FC236}">
                    <a16:creationId xmlns:a16="http://schemas.microsoft.com/office/drawing/2014/main" id="{4FEB5F06-2008-2D64-AF1E-754B1F2728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4" name="Line 642">
                <a:extLst>
                  <a:ext uri="{FF2B5EF4-FFF2-40B4-BE49-F238E27FC236}">
                    <a16:creationId xmlns:a16="http://schemas.microsoft.com/office/drawing/2014/main" id="{AF6982BA-852E-9C16-5EE7-546C75AB4B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5" name="Line 643">
                <a:extLst>
                  <a:ext uri="{FF2B5EF4-FFF2-40B4-BE49-F238E27FC236}">
                    <a16:creationId xmlns:a16="http://schemas.microsoft.com/office/drawing/2014/main" id="{99B5D0A9-2971-5334-CD2C-25C22626FD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6" name="Line 644">
                <a:extLst>
                  <a:ext uri="{FF2B5EF4-FFF2-40B4-BE49-F238E27FC236}">
                    <a16:creationId xmlns:a16="http://schemas.microsoft.com/office/drawing/2014/main" id="{BDEC33F9-3CE6-E161-722E-9C765C2585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7" name="Line 645">
                <a:extLst>
                  <a:ext uri="{FF2B5EF4-FFF2-40B4-BE49-F238E27FC236}">
                    <a16:creationId xmlns:a16="http://schemas.microsoft.com/office/drawing/2014/main" id="{FE7DE39D-CE74-B3B8-195D-3A81243797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8" name="Line 646">
                <a:extLst>
                  <a:ext uri="{FF2B5EF4-FFF2-40B4-BE49-F238E27FC236}">
                    <a16:creationId xmlns:a16="http://schemas.microsoft.com/office/drawing/2014/main" id="{CAD74FA4-FFE7-D252-2A1D-A19BBCB818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39" name="Line 647">
                <a:extLst>
                  <a:ext uri="{FF2B5EF4-FFF2-40B4-BE49-F238E27FC236}">
                    <a16:creationId xmlns:a16="http://schemas.microsoft.com/office/drawing/2014/main" id="{74A2509A-9281-14E1-6248-594A9416DF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0" name="Line 648">
                <a:extLst>
                  <a:ext uri="{FF2B5EF4-FFF2-40B4-BE49-F238E27FC236}">
                    <a16:creationId xmlns:a16="http://schemas.microsoft.com/office/drawing/2014/main" id="{8AA5D27B-40ED-D3B7-D2A6-1A0E0CB98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1" name="Line 649">
                <a:extLst>
                  <a:ext uri="{FF2B5EF4-FFF2-40B4-BE49-F238E27FC236}">
                    <a16:creationId xmlns:a16="http://schemas.microsoft.com/office/drawing/2014/main" id="{AADC5386-0F68-C290-6B51-5D08BB859A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2" name="Line 650">
                <a:extLst>
                  <a:ext uri="{FF2B5EF4-FFF2-40B4-BE49-F238E27FC236}">
                    <a16:creationId xmlns:a16="http://schemas.microsoft.com/office/drawing/2014/main" id="{3CC18B02-FE47-DE7B-A036-1C1B453DB8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3" name="Line 651">
                <a:extLst>
                  <a:ext uri="{FF2B5EF4-FFF2-40B4-BE49-F238E27FC236}">
                    <a16:creationId xmlns:a16="http://schemas.microsoft.com/office/drawing/2014/main" id="{68A933CA-5891-2BF2-DEFA-29DA0F1277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4" name="Line 652">
                <a:extLst>
                  <a:ext uri="{FF2B5EF4-FFF2-40B4-BE49-F238E27FC236}">
                    <a16:creationId xmlns:a16="http://schemas.microsoft.com/office/drawing/2014/main" id="{7A4F9B78-67C1-2CE9-E514-88BA09CC4F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5" name="Line 653">
                <a:extLst>
                  <a:ext uri="{FF2B5EF4-FFF2-40B4-BE49-F238E27FC236}">
                    <a16:creationId xmlns:a16="http://schemas.microsoft.com/office/drawing/2014/main" id="{34D4E03A-4A0B-F80C-6C61-BFDDCFB62F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6" name="Line 654">
                <a:extLst>
                  <a:ext uri="{FF2B5EF4-FFF2-40B4-BE49-F238E27FC236}">
                    <a16:creationId xmlns:a16="http://schemas.microsoft.com/office/drawing/2014/main" id="{C0CEAB3C-622A-4603-2F6D-9197133CA6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7" name="Line 655">
                <a:extLst>
                  <a:ext uri="{FF2B5EF4-FFF2-40B4-BE49-F238E27FC236}">
                    <a16:creationId xmlns:a16="http://schemas.microsoft.com/office/drawing/2014/main" id="{9B020153-4484-23F3-713E-EF7EA58B9C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8" name="Line 656">
                <a:extLst>
                  <a:ext uri="{FF2B5EF4-FFF2-40B4-BE49-F238E27FC236}">
                    <a16:creationId xmlns:a16="http://schemas.microsoft.com/office/drawing/2014/main" id="{224B8932-4E30-3442-1E97-A51B0F1EB9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49" name="Line 657">
                <a:extLst>
                  <a:ext uri="{FF2B5EF4-FFF2-40B4-BE49-F238E27FC236}">
                    <a16:creationId xmlns:a16="http://schemas.microsoft.com/office/drawing/2014/main" id="{5B67403F-226C-BF3A-A0F5-0C1324A5C0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0" name="Line 658">
                <a:extLst>
                  <a:ext uri="{FF2B5EF4-FFF2-40B4-BE49-F238E27FC236}">
                    <a16:creationId xmlns:a16="http://schemas.microsoft.com/office/drawing/2014/main" id="{06A7F06B-7DC1-DA19-8D4E-B3434A4316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1" name="Line 659">
                <a:extLst>
                  <a:ext uri="{FF2B5EF4-FFF2-40B4-BE49-F238E27FC236}">
                    <a16:creationId xmlns:a16="http://schemas.microsoft.com/office/drawing/2014/main" id="{468299D3-F048-A59A-5E12-97F580303C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2" name="Line 660">
                <a:extLst>
                  <a:ext uri="{FF2B5EF4-FFF2-40B4-BE49-F238E27FC236}">
                    <a16:creationId xmlns:a16="http://schemas.microsoft.com/office/drawing/2014/main" id="{A2C0C11B-6AE7-2A48-6120-11922EDEB2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3" name="Line 661">
                <a:extLst>
                  <a:ext uri="{FF2B5EF4-FFF2-40B4-BE49-F238E27FC236}">
                    <a16:creationId xmlns:a16="http://schemas.microsoft.com/office/drawing/2014/main" id="{741A5A20-7AF2-B607-57D3-839C8A8A8D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4" name="Line 662">
                <a:extLst>
                  <a:ext uri="{FF2B5EF4-FFF2-40B4-BE49-F238E27FC236}">
                    <a16:creationId xmlns:a16="http://schemas.microsoft.com/office/drawing/2014/main" id="{C85FC04E-7FB7-173B-D46D-1C89183871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5" name="Line 663">
                <a:extLst>
                  <a:ext uri="{FF2B5EF4-FFF2-40B4-BE49-F238E27FC236}">
                    <a16:creationId xmlns:a16="http://schemas.microsoft.com/office/drawing/2014/main" id="{38930F1C-C157-F8B4-3219-7FEBA03FE5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6" name="Line 664">
                <a:extLst>
                  <a:ext uri="{FF2B5EF4-FFF2-40B4-BE49-F238E27FC236}">
                    <a16:creationId xmlns:a16="http://schemas.microsoft.com/office/drawing/2014/main" id="{CA8B2352-7E39-B2D2-849A-FE36CA4E8C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7" name="Line 665">
                <a:extLst>
                  <a:ext uri="{FF2B5EF4-FFF2-40B4-BE49-F238E27FC236}">
                    <a16:creationId xmlns:a16="http://schemas.microsoft.com/office/drawing/2014/main" id="{ED290B5A-A0CF-C151-3E34-913A901950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8" name="Line 666">
                <a:extLst>
                  <a:ext uri="{FF2B5EF4-FFF2-40B4-BE49-F238E27FC236}">
                    <a16:creationId xmlns:a16="http://schemas.microsoft.com/office/drawing/2014/main" id="{8C168643-6A0B-3B5F-A130-CB5639AF72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59" name="Line 667">
                <a:extLst>
                  <a:ext uri="{FF2B5EF4-FFF2-40B4-BE49-F238E27FC236}">
                    <a16:creationId xmlns:a16="http://schemas.microsoft.com/office/drawing/2014/main" id="{2EB8CC20-D3CD-764D-0634-1FE23248AA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60" name="Line 668">
                <a:extLst>
                  <a:ext uri="{FF2B5EF4-FFF2-40B4-BE49-F238E27FC236}">
                    <a16:creationId xmlns:a16="http://schemas.microsoft.com/office/drawing/2014/main" id="{719004B8-66BC-9546-A639-B18ABCBEEB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61" name="Line 669">
                <a:extLst>
                  <a:ext uri="{FF2B5EF4-FFF2-40B4-BE49-F238E27FC236}">
                    <a16:creationId xmlns:a16="http://schemas.microsoft.com/office/drawing/2014/main" id="{C76DA058-4AE4-9A3B-BB25-356BC966B6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862" name="Line 670">
                <a:extLst>
                  <a:ext uri="{FF2B5EF4-FFF2-40B4-BE49-F238E27FC236}">
                    <a16:creationId xmlns:a16="http://schemas.microsoft.com/office/drawing/2014/main" id="{36DED1C3-8E92-5CAB-2203-3AC041C054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6863" name="Group 671">
              <a:extLst>
                <a:ext uri="{FF2B5EF4-FFF2-40B4-BE49-F238E27FC236}">
                  <a16:creationId xmlns:a16="http://schemas.microsoft.com/office/drawing/2014/main" id="{6E623BDB-5810-D996-1E86-50F5EA6CC2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0" y="1623"/>
              <a:ext cx="2380" cy="1826"/>
              <a:chOff x="2930" y="1623"/>
              <a:chExt cx="2380" cy="1826"/>
            </a:xfrm>
          </p:grpSpPr>
          <p:grpSp>
            <p:nvGrpSpPr>
              <p:cNvPr id="136864" name="Group 672">
                <a:extLst>
                  <a:ext uri="{FF2B5EF4-FFF2-40B4-BE49-F238E27FC236}">
                    <a16:creationId xmlns:a16="http://schemas.microsoft.com/office/drawing/2014/main" id="{D72E7753-E53D-6840-EEC4-29C72F058C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1623"/>
                <a:ext cx="61" cy="60"/>
                <a:chOff x="2930" y="1623"/>
                <a:chExt cx="61" cy="60"/>
              </a:xfrm>
            </p:grpSpPr>
            <p:sp>
              <p:nvSpPr>
                <p:cNvPr id="136865" name="Oval 673">
                  <a:extLst>
                    <a:ext uri="{FF2B5EF4-FFF2-40B4-BE49-F238E27FC236}">
                      <a16:creationId xmlns:a16="http://schemas.microsoft.com/office/drawing/2014/main" id="{1D28F250-98A1-F9A8-22F3-08B3E7C7F3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1623"/>
                  <a:ext cx="61" cy="60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66" name="Oval 674">
                  <a:extLst>
                    <a:ext uri="{FF2B5EF4-FFF2-40B4-BE49-F238E27FC236}">
                      <a16:creationId xmlns:a16="http://schemas.microsoft.com/office/drawing/2014/main" id="{6DF13BD8-C7BB-BDAB-EF5B-901162A799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1623"/>
                  <a:ext cx="61" cy="60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67" name="Group 675">
                <a:extLst>
                  <a:ext uri="{FF2B5EF4-FFF2-40B4-BE49-F238E27FC236}">
                    <a16:creationId xmlns:a16="http://schemas.microsoft.com/office/drawing/2014/main" id="{2417CF70-3A7C-86C4-0EE6-16562596C8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6" y="3388"/>
                <a:ext cx="61" cy="61"/>
                <a:chOff x="2936" y="3388"/>
                <a:chExt cx="61" cy="61"/>
              </a:xfrm>
            </p:grpSpPr>
            <p:sp>
              <p:nvSpPr>
                <p:cNvPr id="136868" name="Oval 676">
                  <a:extLst>
                    <a:ext uri="{FF2B5EF4-FFF2-40B4-BE49-F238E27FC236}">
                      <a16:creationId xmlns:a16="http://schemas.microsoft.com/office/drawing/2014/main" id="{2D75E709-72F8-612F-F672-71674C7538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69" name="Oval 677">
                  <a:extLst>
                    <a:ext uri="{FF2B5EF4-FFF2-40B4-BE49-F238E27FC236}">
                      <a16:creationId xmlns:a16="http://schemas.microsoft.com/office/drawing/2014/main" id="{CC3ACB17-35E2-50C8-EE78-9A8EC2102C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70" name="Group 678">
                <a:extLst>
                  <a:ext uri="{FF2B5EF4-FFF2-40B4-BE49-F238E27FC236}">
                    <a16:creationId xmlns:a16="http://schemas.microsoft.com/office/drawing/2014/main" id="{8059148B-FD06-9EEC-CA3F-480EF84183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4" y="1628"/>
                <a:ext cx="61" cy="61"/>
                <a:chOff x="5244" y="1628"/>
                <a:chExt cx="61" cy="61"/>
              </a:xfrm>
            </p:grpSpPr>
            <p:sp>
              <p:nvSpPr>
                <p:cNvPr id="136871" name="Oval 679">
                  <a:extLst>
                    <a:ext uri="{FF2B5EF4-FFF2-40B4-BE49-F238E27FC236}">
                      <a16:creationId xmlns:a16="http://schemas.microsoft.com/office/drawing/2014/main" id="{F03318A7-6920-518D-8549-CC8E1A9721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4" y="162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72" name="Oval 680">
                  <a:extLst>
                    <a:ext uri="{FF2B5EF4-FFF2-40B4-BE49-F238E27FC236}">
                      <a16:creationId xmlns:a16="http://schemas.microsoft.com/office/drawing/2014/main" id="{F9276298-E4A2-72E1-FBBE-905E563977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4" y="162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73" name="Group 681">
                <a:extLst>
                  <a:ext uri="{FF2B5EF4-FFF2-40B4-BE49-F238E27FC236}">
                    <a16:creationId xmlns:a16="http://schemas.microsoft.com/office/drawing/2014/main" id="{FDCA685E-9990-BDAB-AB85-9C99AE68BB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3388"/>
                <a:ext cx="61" cy="61"/>
                <a:chOff x="5249" y="3388"/>
                <a:chExt cx="61" cy="61"/>
              </a:xfrm>
            </p:grpSpPr>
            <p:sp>
              <p:nvSpPr>
                <p:cNvPr id="136874" name="Oval 682">
                  <a:extLst>
                    <a:ext uri="{FF2B5EF4-FFF2-40B4-BE49-F238E27FC236}">
                      <a16:creationId xmlns:a16="http://schemas.microsoft.com/office/drawing/2014/main" id="{4675C4A8-8238-DA73-346C-3A482F8E2F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75" name="Oval 683">
                  <a:extLst>
                    <a:ext uri="{FF2B5EF4-FFF2-40B4-BE49-F238E27FC236}">
                      <a16:creationId xmlns:a16="http://schemas.microsoft.com/office/drawing/2014/main" id="{B31B83A0-2878-A2F5-8DAF-7792480BA0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76" name="Group 684">
                <a:extLst>
                  <a:ext uri="{FF2B5EF4-FFF2-40B4-BE49-F238E27FC236}">
                    <a16:creationId xmlns:a16="http://schemas.microsoft.com/office/drawing/2014/main" id="{70621CDB-C6F1-BFA1-1B65-3F9EC0E916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6" y="2110"/>
                <a:ext cx="61" cy="61"/>
                <a:chOff x="2936" y="2110"/>
                <a:chExt cx="61" cy="61"/>
              </a:xfrm>
            </p:grpSpPr>
            <p:sp>
              <p:nvSpPr>
                <p:cNvPr id="136877" name="Oval 685">
                  <a:extLst>
                    <a:ext uri="{FF2B5EF4-FFF2-40B4-BE49-F238E27FC236}">
                      <a16:creationId xmlns:a16="http://schemas.microsoft.com/office/drawing/2014/main" id="{D359394D-6D5F-FBCE-816A-94D410CAC8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2110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78" name="Oval 686">
                  <a:extLst>
                    <a:ext uri="{FF2B5EF4-FFF2-40B4-BE49-F238E27FC236}">
                      <a16:creationId xmlns:a16="http://schemas.microsoft.com/office/drawing/2014/main" id="{A4397316-7C00-B2A0-AB9E-A81FAC6EB7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2110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79" name="Group 687">
                <a:extLst>
                  <a:ext uri="{FF2B5EF4-FFF2-40B4-BE49-F238E27FC236}">
                    <a16:creationId xmlns:a16="http://schemas.microsoft.com/office/drawing/2014/main" id="{5BE64D91-98C4-74A2-F93F-ABCC723496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2658"/>
                <a:ext cx="61" cy="60"/>
                <a:chOff x="2930" y="2658"/>
                <a:chExt cx="61" cy="60"/>
              </a:xfrm>
            </p:grpSpPr>
            <p:sp>
              <p:nvSpPr>
                <p:cNvPr id="136880" name="Oval 688">
                  <a:extLst>
                    <a:ext uri="{FF2B5EF4-FFF2-40B4-BE49-F238E27FC236}">
                      <a16:creationId xmlns:a16="http://schemas.microsoft.com/office/drawing/2014/main" id="{4D6CA4A8-943C-DB76-C0A3-0A7108814B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2658"/>
                  <a:ext cx="61" cy="60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81" name="Oval 689">
                  <a:extLst>
                    <a:ext uri="{FF2B5EF4-FFF2-40B4-BE49-F238E27FC236}">
                      <a16:creationId xmlns:a16="http://schemas.microsoft.com/office/drawing/2014/main" id="{F555E3B9-EB90-DF67-D6FE-FC44ACCFE8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2658"/>
                  <a:ext cx="61" cy="60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82" name="Group 690">
                <a:extLst>
                  <a:ext uri="{FF2B5EF4-FFF2-40B4-BE49-F238E27FC236}">
                    <a16:creationId xmlns:a16="http://schemas.microsoft.com/office/drawing/2014/main" id="{7AFF8FB7-E5D9-B76E-3333-BCC1A3A7DC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23" y="3388"/>
                <a:ext cx="61" cy="61"/>
                <a:chOff x="3723" y="3388"/>
                <a:chExt cx="61" cy="61"/>
              </a:xfrm>
            </p:grpSpPr>
            <p:sp>
              <p:nvSpPr>
                <p:cNvPr id="136883" name="Oval 691">
                  <a:extLst>
                    <a:ext uri="{FF2B5EF4-FFF2-40B4-BE49-F238E27FC236}">
                      <a16:creationId xmlns:a16="http://schemas.microsoft.com/office/drawing/2014/main" id="{436273F0-A2B8-A6D6-D65D-B08B6A439C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3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84" name="Oval 692">
                  <a:extLst>
                    <a:ext uri="{FF2B5EF4-FFF2-40B4-BE49-F238E27FC236}">
                      <a16:creationId xmlns:a16="http://schemas.microsoft.com/office/drawing/2014/main" id="{0D25A266-F132-477D-DA53-62772DF891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3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85" name="Group 693">
                <a:extLst>
                  <a:ext uri="{FF2B5EF4-FFF2-40B4-BE49-F238E27FC236}">
                    <a16:creationId xmlns:a16="http://schemas.microsoft.com/office/drawing/2014/main" id="{C0872D71-5C47-D70D-74EE-54933DEB82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5" y="3388"/>
                <a:ext cx="61" cy="61"/>
                <a:chOff x="4395" y="3388"/>
                <a:chExt cx="61" cy="61"/>
              </a:xfrm>
            </p:grpSpPr>
            <p:sp>
              <p:nvSpPr>
                <p:cNvPr id="136886" name="Oval 694">
                  <a:extLst>
                    <a:ext uri="{FF2B5EF4-FFF2-40B4-BE49-F238E27FC236}">
                      <a16:creationId xmlns:a16="http://schemas.microsoft.com/office/drawing/2014/main" id="{020B4319-9BB2-D6AF-2617-B9859B133A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87" name="Oval 695">
                  <a:extLst>
                    <a:ext uri="{FF2B5EF4-FFF2-40B4-BE49-F238E27FC236}">
                      <a16:creationId xmlns:a16="http://schemas.microsoft.com/office/drawing/2014/main" id="{9F673F09-18C3-82AA-5829-94C761ADA3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88" name="Group 696">
                <a:extLst>
                  <a:ext uri="{FF2B5EF4-FFF2-40B4-BE49-F238E27FC236}">
                    <a16:creationId xmlns:a16="http://schemas.microsoft.com/office/drawing/2014/main" id="{B6B36BAA-CB4A-DD30-FEE6-D2227CA6A32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46" y="1623"/>
                <a:ext cx="61" cy="61"/>
                <a:chOff x="3546" y="1623"/>
                <a:chExt cx="61" cy="61"/>
              </a:xfrm>
            </p:grpSpPr>
            <p:sp>
              <p:nvSpPr>
                <p:cNvPr id="136889" name="Oval 697">
                  <a:extLst>
                    <a:ext uri="{FF2B5EF4-FFF2-40B4-BE49-F238E27FC236}">
                      <a16:creationId xmlns:a16="http://schemas.microsoft.com/office/drawing/2014/main" id="{B7CA0E98-56FA-C955-1134-7199F2411C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6" y="162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90" name="Oval 698">
                  <a:extLst>
                    <a:ext uri="{FF2B5EF4-FFF2-40B4-BE49-F238E27FC236}">
                      <a16:creationId xmlns:a16="http://schemas.microsoft.com/office/drawing/2014/main" id="{9F7B787A-28FA-8212-9930-8999191172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6" y="162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91" name="Group 699">
                <a:extLst>
                  <a:ext uri="{FF2B5EF4-FFF2-40B4-BE49-F238E27FC236}">
                    <a16:creationId xmlns:a16="http://schemas.microsoft.com/office/drawing/2014/main" id="{7975B0AD-B2F3-215C-789C-A4BA44E328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5" y="1623"/>
                <a:ext cx="61" cy="61"/>
                <a:chOff x="4395" y="1623"/>
                <a:chExt cx="61" cy="61"/>
              </a:xfrm>
            </p:grpSpPr>
            <p:sp>
              <p:nvSpPr>
                <p:cNvPr id="136892" name="Oval 700">
                  <a:extLst>
                    <a:ext uri="{FF2B5EF4-FFF2-40B4-BE49-F238E27FC236}">
                      <a16:creationId xmlns:a16="http://schemas.microsoft.com/office/drawing/2014/main" id="{26CC8356-0733-2CF7-4013-431F3996DC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162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93" name="Oval 701">
                  <a:extLst>
                    <a:ext uri="{FF2B5EF4-FFF2-40B4-BE49-F238E27FC236}">
                      <a16:creationId xmlns:a16="http://schemas.microsoft.com/office/drawing/2014/main" id="{5B86409E-A377-67AC-1E57-57BDEBF502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162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94" name="Group 702">
                <a:extLst>
                  <a:ext uri="{FF2B5EF4-FFF2-40B4-BE49-F238E27FC236}">
                    <a16:creationId xmlns:a16="http://schemas.microsoft.com/office/drawing/2014/main" id="{D44B2C37-2AF7-B4A2-0F12-B901905519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2176"/>
                <a:ext cx="61" cy="61"/>
                <a:chOff x="5249" y="2176"/>
                <a:chExt cx="61" cy="61"/>
              </a:xfrm>
            </p:grpSpPr>
            <p:sp>
              <p:nvSpPr>
                <p:cNvPr id="136895" name="Oval 703">
                  <a:extLst>
                    <a:ext uri="{FF2B5EF4-FFF2-40B4-BE49-F238E27FC236}">
                      <a16:creationId xmlns:a16="http://schemas.microsoft.com/office/drawing/2014/main" id="{17F566EE-460C-C765-D17F-43FF800480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17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96" name="Oval 704">
                  <a:extLst>
                    <a:ext uri="{FF2B5EF4-FFF2-40B4-BE49-F238E27FC236}">
                      <a16:creationId xmlns:a16="http://schemas.microsoft.com/office/drawing/2014/main" id="{C34C34B7-E945-519B-A2F8-83854187BD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17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897" name="Group 705">
                <a:extLst>
                  <a:ext uri="{FF2B5EF4-FFF2-40B4-BE49-F238E27FC236}">
                    <a16:creationId xmlns:a16="http://schemas.microsoft.com/office/drawing/2014/main" id="{95CBDBF6-8883-EA43-FEBB-75D10E8272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2713"/>
                <a:ext cx="61" cy="61"/>
                <a:chOff x="5249" y="2713"/>
                <a:chExt cx="61" cy="61"/>
              </a:xfrm>
            </p:grpSpPr>
            <p:sp>
              <p:nvSpPr>
                <p:cNvPr id="136898" name="Oval 706">
                  <a:extLst>
                    <a:ext uri="{FF2B5EF4-FFF2-40B4-BE49-F238E27FC236}">
                      <a16:creationId xmlns:a16="http://schemas.microsoft.com/office/drawing/2014/main" id="{9B5DE022-F27E-3B8B-C3B1-0A9EEA3C7B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71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99" name="Oval 707">
                  <a:extLst>
                    <a:ext uri="{FF2B5EF4-FFF2-40B4-BE49-F238E27FC236}">
                      <a16:creationId xmlns:a16="http://schemas.microsoft.com/office/drawing/2014/main" id="{D4A5F54A-024C-30E9-174A-F5172B8005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71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900" name="Group 708">
                <a:extLst>
                  <a:ext uri="{FF2B5EF4-FFF2-40B4-BE49-F238E27FC236}">
                    <a16:creationId xmlns:a16="http://schemas.microsoft.com/office/drawing/2014/main" id="{43A27FCB-F252-AC6D-A9A2-9699490FEC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74" y="2110"/>
                <a:ext cx="61" cy="61"/>
                <a:chOff x="3474" y="2110"/>
                <a:chExt cx="61" cy="61"/>
              </a:xfrm>
            </p:grpSpPr>
            <p:sp>
              <p:nvSpPr>
                <p:cNvPr id="136901" name="Oval 709">
                  <a:extLst>
                    <a:ext uri="{FF2B5EF4-FFF2-40B4-BE49-F238E27FC236}">
                      <a16:creationId xmlns:a16="http://schemas.microsoft.com/office/drawing/2014/main" id="{5B221EB4-DB5F-094D-123C-7E98EDEF3B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4" y="2110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902" name="Oval 710">
                  <a:extLst>
                    <a:ext uri="{FF2B5EF4-FFF2-40B4-BE49-F238E27FC236}">
                      <a16:creationId xmlns:a16="http://schemas.microsoft.com/office/drawing/2014/main" id="{0CEE5EB3-6B0D-2F9D-137A-D0F85370DE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4" y="2110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903" name="Group 711">
                <a:extLst>
                  <a:ext uri="{FF2B5EF4-FFF2-40B4-BE49-F238E27FC236}">
                    <a16:creationId xmlns:a16="http://schemas.microsoft.com/office/drawing/2014/main" id="{FE1C61A1-E0E2-3507-3D61-9716C5EF40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79" y="2536"/>
                <a:ext cx="61" cy="61"/>
                <a:chOff x="3779" y="2536"/>
                <a:chExt cx="61" cy="61"/>
              </a:xfrm>
            </p:grpSpPr>
            <p:sp>
              <p:nvSpPr>
                <p:cNvPr id="136904" name="Oval 712">
                  <a:extLst>
                    <a:ext uri="{FF2B5EF4-FFF2-40B4-BE49-F238E27FC236}">
                      <a16:creationId xmlns:a16="http://schemas.microsoft.com/office/drawing/2014/main" id="{1BFD48FE-A1C7-1972-F180-1CCD686142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9" y="253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905" name="Oval 713">
                  <a:extLst>
                    <a:ext uri="{FF2B5EF4-FFF2-40B4-BE49-F238E27FC236}">
                      <a16:creationId xmlns:a16="http://schemas.microsoft.com/office/drawing/2014/main" id="{D2CC8111-8581-7537-6561-B694911E31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9" y="253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906" name="Group 714">
                <a:extLst>
                  <a:ext uri="{FF2B5EF4-FFF2-40B4-BE49-F238E27FC236}">
                    <a16:creationId xmlns:a16="http://schemas.microsoft.com/office/drawing/2014/main" id="{864D60F5-6329-CF86-E4C2-4A391B5A48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57" y="2957"/>
                <a:ext cx="61" cy="61"/>
                <a:chOff x="3357" y="2957"/>
                <a:chExt cx="61" cy="61"/>
              </a:xfrm>
            </p:grpSpPr>
            <p:sp>
              <p:nvSpPr>
                <p:cNvPr id="136907" name="Oval 715">
                  <a:extLst>
                    <a:ext uri="{FF2B5EF4-FFF2-40B4-BE49-F238E27FC236}">
                      <a16:creationId xmlns:a16="http://schemas.microsoft.com/office/drawing/2014/main" id="{AF8D2439-610D-5517-62B0-F45BF45016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57" y="2957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908" name="Oval 716">
                  <a:extLst>
                    <a:ext uri="{FF2B5EF4-FFF2-40B4-BE49-F238E27FC236}">
                      <a16:creationId xmlns:a16="http://schemas.microsoft.com/office/drawing/2014/main" id="{B0B600AC-BFBB-A000-517E-9FF3254718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57" y="2957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909" name="Group 717">
                <a:extLst>
                  <a:ext uri="{FF2B5EF4-FFF2-40B4-BE49-F238E27FC236}">
                    <a16:creationId xmlns:a16="http://schemas.microsoft.com/office/drawing/2014/main" id="{E9DC3DF5-2F65-0865-22C8-0755C46B43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12" y="2049"/>
                <a:ext cx="61" cy="61"/>
                <a:chOff x="4212" y="2049"/>
                <a:chExt cx="61" cy="61"/>
              </a:xfrm>
            </p:grpSpPr>
            <p:sp>
              <p:nvSpPr>
                <p:cNvPr id="136910" name="Oval 718">
                  <a:extLst>
                    <a:ext uri="{FF2B5EF4-FFF2-40B4-BE49-F238E27FC236}">
                      <a16:creationId xmlns:a16="http://schemas.microsoft.com/office/drawing/2014/main" id="{3FB7204A-14AA-5161-83DA-4A32305BD1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204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911" name="Oval 719">
                  <a:extLst>
                    <a:ext uri="{FF2B5EF4-FFF2-40B4-BE49-F238E27FC236}">
                      <a16:creationId xmlns:a16="http://schemas.microsoft.com/office/drawing/2014/main" id="{53E7FAF6-151B-BA7A-D43F-C4C069A1E5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204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912" name="Group 720">
                <a:extLst>
                  <a:ext uri="{FF2B5EF4-FFF2-40B4-BE49-F238E27FC236}">
                    <a16:creationId xmlns:a16="http://schemas.microsoft.com/office/drawing/2014/main" id="{DE75EA24-27F1-5A5E-AA2C-735B2243E1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61" y="2292"/>
                <a:ext cx="61" cy="61"/>
                <a:chOff x="4761" y="2292"/>
                <a:chExt cx="61" cy="61"/>
              </a:xfrm>
            </p:grpSpPr>
            <p:sp>
              <p:nvSpPr>
                <p:cNvPr id="136913" name="Oval 721">
                  <a:extLst>
                    <a:ext uri="{FF2B5EF4-FFF2-40B4-BE49-F238E27FC236}">
                      <a16:creationId xmlns:a16="http://schemas.microsoft.com/office/drawing/2014/main" id="{8BD2D21D-5754-A1C0-A662-FADFE886B8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61" y="2292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914" name="Oval 722">
                  <a:extLst>
                    <a:ext uri="{FF2B5EF4-FFF2-40B4-BE49-F238E27FC236}">
                      <a16:creationId xmlns:a16="http://schemas.microsoft.com/office/drawing/2014/main" id="{6F159C83-C8A6-F0C2-D3CD-3F045A7939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61" y="2292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915" name="Group 723">
                <a:extLst>
                  <a:ext uri="{FF2B5EF4-FFF2-40B4-BE49-F238E27FC236}">
                    <a16:creationId xmlns:a16="http://schemas.microsoft.com/office/drawing/2014/main" id="{2F96BBBD-D563-40DB-8692-079D873044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0" y="2896"/>
                <a:ext cx="61" cy="61"/>
                <a:chOff x="4700" y="2896"/>
                <a:chExt cx="61" cy="61"/>
              </a:xfrm>
            </p:grpSpPr>
            <p:sp>
              <p:nvSpPr>
                <p:cNvPr id="136916" name="Oval 724">
                  <a:extLst>
                    <a:ext uri="{FF2B5EF4-FFF2-40B4-BE49-F238E27FC236}">
                      <a16:creationId xmlns:a16="http://schemas.microsoft.com/office/drawing/2014/main" id="{A1CC5DBC-135E-17C8-9EF0-2A33908018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0" y="289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917" name="Oval 725">
                  <a:extLst>
                    <a:ext uri="{FF2B5EF4-FFF2-40B4-BE49-F238E27FC236}">
                      <a16:creationId xmlns:a16="http://schemas.microsoft.com/office/drawing/2014/main" id="{DB6A5841-A563-468F-25DC-3C3945F265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0" y="289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918" name="Group 726">
                <a:extLst>
                  <a:ext uri="{FF2B5EF4-FFF2-40B4-BE49-F238E27FC236}">
                    <a16:creationId xmlns:a16="http://schemas.microsoft.com/office/drawing/2014/main" id="{0BB6E40A-60AB-5798-705F-3141A4F3D2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6" y="2779"/>
                <a:ext cx="61" cy="61"/>
                <a:chOff x="4206" y="2779"/>
                <a:chExt cx="61" cy="61"/>
              </a:xfrm>
            </p:grpSpPr>
            <p:sp>
              <p:nvSpPr>
                <p:cNvPr id="136919" name="Oval 727">
                  <a:extLst>
                    <a:ext uri="{FF2B5EF4-FFF2-40B4-BE49-F238E27FC236}">
                      <a16:creationId xmlns:a16="http://schemas.microsoft.com/office/drawing/2014/main" id="{3F0AB2F4-5B98-955B-D39F-37FFF244EF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6" y="277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920" name="Oval 728">
                  <a:extLst>
                    <a:ext uri="{FF2B5EF4-FFF2-40B4-BE49-F238E27FC236}">
                      <a16:creationId xmlns:a16="http://schemas.microsoft.com/office/drawing/2014/main" id="{F84E5133-B9E9-F543-3AB5-EBD71C8C8C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6" y="277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36921" name="Line 729">
              <a:extLst>
                <a:ext uri="{FF2B5EF4-FFF2-40B4-BE49-F238E27FC236}">
                  <a16:creationId xmlns:a16="http://schemas.microsoft.com/office/drawing/2014/main" id="{5EBE7137-91DF-04D4-E230-DC7E671E4B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0" y="2323"/>
              <a:ext cx="61" cy="60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922" name="Line 730">
              <a:extLst>
                <a:ext uri="{FF2B5EF4-FFF2-40B4-BE49-F238E27FC236}">
                  <a16:creationId xmlns:a16="http://schemas.microsoft.com/office/drawing/2014/main" id="{F857AF49-CD05-94EE-90D9-D24C00AAC4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2" y="1653"/>
              <a:ext cx="183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923" name="Line 731">
              <a:extLst>
                <a:ext uri="{FF2B5EF4-FFF2-40B4-BE49-F238E27FC236}">
                  <a16:creationId xmlns:a16="http://schemas.microsoft.com/office/drawing/2014/main" id="{888B09F8-FB61-6AF7-EC51-685C1166CB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10" y="2140"/>
              <a:ext cx="305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924" name="Line 732">
              <a:extLst>
                <a:ext uri="{FF2B5EF4-FFF2-40B4-BE49-F238E27FC236}">
                  <a16:creationId xmlns:a16="http://schemas.microsoft.com/office/drawing/2014/main" id="{23C1D255-5AA1-165F-339E-11BD53F05D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1" y="2566"/>
              <a:ext cx="854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925" name="Line 733">
              <a:extLst>
                <a:ext uri="{FF2B5EF4-FFF2-40B4-BE49-F238E27FC236}">
                  <a16:creationId xmlns:a16="http://schemas.microsoft.com/office/drawing/2014/main" id="{9B243C76-EE87-8A7D-E012-F5F254EB4C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5" y="2566"/>
              <a:ext cx="427" cy="244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6926" name="Group 734">
              <a:extLst>
                <a:ext uri="{FF2B5EF4-FFF2-40B4-BE49-F238E27FC236}">
                  <a16:creationId xmlns:a16="http://schemas.microsoft.com/office/drawing/2014/main" id="{9E7BB87E-99CA-3293-E758-E9E2374107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0" y="1623"/>
              <a:ext cx="2380" cy="1826"/>
              <a:chOff x="2930" y="1623"/>
              <a:chExt cx="2380" cy="1826"/>
            </a:xfrm>
          </p:grpSpPr>
          <p:sp>
            <p:nvSpPr>
              <p:cNvPr id="136927" name="Line 735">
                <a:extLst>
                  <a:ext uri="{FF2B5EF4-FFF2-40B4-BE49-F238E27FC236}">
                    <a16:creationId xmlns:a16="http://schemas.microsoft.com/office/drawing/2014/main" id="{E11788A5-1E49-35C2-8F4A-55237326BC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28" name="Line 736">
                <a:extLst>
                  <a:ext uri="{FF2B5EF4-FFF2-40B4-BE49-F238E27FC236}">
                    <a16:creationId xmlns:a16="http://schemas.microsoft.com/office/drawing/2014/main" id="{DE38A7E3-DDF9-66B3-947E-A11688DAF5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29" name="Line 737">
                <a:extLst>
                  <a:ext uri="{FF2B5EF4-FFF2-40B4-BE49-F238E27FC236}">
                    <a16:creationId xmlns:a16="http://schemas.microsoft.com/office/drawing/2014/main" id="{3657009E-D4EA-A442-D57A-AAB1C5AD9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0" name="Line 738">
                <a:extLst>
                  <a:ext uri="{FF2B5EF4-FFF2-40B4-BE49-F238E27FC236}">
                    <a16:creationId xmlns:a16="http://schemas.microsoft.com/office/drawing/2014/main" id="{A9DDBFDC-CAA5-DA00-9CBC-7F80D98481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1" name="Line 739">
                <a:extLst>
                  <a:ext uri="{FF2B5EF4-FFF2-40B4-BE49-F238E27FC236}">
                    <a16:creationId xmlns:a16="http://schemas.microsoft.com/office/drawing/2014/main" id="{C3B2B8D9-E772-D68F-1246-CCD051A6D1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2" name="Line 740">
                <a:extLst>
                  <a:ext uri="{FF2B5EF4-FFF2-40B4-BE49-F238E27FC236}">
                    <a16:creationId xmlns:a16="http://schemas.microsoft.com/office/drawing/2014/main" id="{2DFC791A-78F7-68BA-D8CE-5403B360C4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3" name="Line 741">
                <a:extLst>
                  <a:ext uri="{FF2B5EF4-FFF2-40B4-BE49-F238E27FC236}">
                    <a16:creationId xmlns:a16="http://schemas.microsoft.com/office/drawing/2014/main" id="{38C931C4-CCC7-CE4D-66F4-32BAB8AA31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4" name="Line 742">
                <a:extLst>
                  <a:ext uri="{FF2B5EF4-FFF2-40B4-BE49-F238E27FC236}">
                    <a16:creationId xmlns:a16="http://schemas.microsoft.com/office/drawing/2014/main" id="{39F1ED70-D449-ECF3-CC7F-5BD39E2C2E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5" name="Line 743">
                <a:extLst>
                  <a:ext uri="{FF2B5EF4-FFF2-40B4-BE49-F238E27FC236}">
                    <a16:creationId xmlns:a16="http://schemas.microsoft.com/office/drawing/2014/main" id="{C46F789A-CC77-F220-7C06-BE56D3DD99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6" name="Line 744">
                <a:extLst>
                  <a:ext uri="{FF2B5EF4-FFF2-40B4-BE49-F238E27FC236}">
                    <a16:creationId xmlns:a16="http://schemas.microsoft.com/office/drawing/2014/main" id="{37AA3D7A-C4B4-8EEA-0ECF-44424A2DA7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7" name="Line 745">
                <a:extLst>
                  <a:ext uri="{FF2B5EF4-FFF2-40B4-BE49-F238E27FC236}">
                    <a16:creationId xmlns:a16="http://schemas.microsoft.com/office/drawing/2014/main" id="{F68CA90E-23C3-7002-32B2-6CFC6380D4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8" name="Line 746">
                <a:extLst>
                  <a:ext uri="{FF2B5EF4-FFF2-40B4-BE49-F238E27FC236}">
                    <a16:creationId xmlns:a16="http://schemas.microsoft.com/office/drawing/2014/main" id="{9CACDBC1-2C2B-07F2-C25D-BA4E36B761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39" name="Line 747">
                <a:extLst>
                  <a:ext uri="{FF2B5EF4-FFF2-40B4-BE49-F238E27FC236}">
                    <a16:creationId xmlns:a16="http://schemas.microsoft.com/office/drawing/2014/main" id="{D5B057F0-7D19-4A19-F09E-B2E9D857E0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0" name="Line 748">
                <a:extLst>
                  <a:ext uri="{FF2B5EF4-FFF2-40B4-BE49-F238E27FC236}">
                    <a16:creationId xmlns:a16="http://schemas.microsoft.com/office/drawing/2014/main" id="{A3C6EA50-01B5-5A85-7156-E31EA50BA3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1" name="Line 749">
                <a:extLst>
                  <a:ext uri="{FF2B5EF4-FFF2-40B4-BE49-F238E27FC236}">
                    <a16:creationId xmlns:a16="http://schemas.microsoft.com/office/drawing/2014/main" id="{1BFE1637-E14F-1054-00F3-D394424508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2" name="Line 750">
                <a:extLst>
                  <a:ext uri="{FF2B5EF4-FFF2-40B4-BE49-F238E27FC236}">
                    <a16:creationId xmlns:a16="http://schemas.microsoft.com/office/drawing/2014/main" id="{6E36ABFA-6B7E-DB96-5958-7CABCF71E8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3" name="Line 751">
                <a:extLst>
                  <a:ext uri="{FF2B5EF4-FFF2-40B4-BE49-F238E27FC236}">
                    <a16:creationId xmlns:a16="http://schemas.microsoft.com/office/drawing/2014/main" id="{80258B67-8C9B-35C3-22A6-910A0D86E1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4" name="Line 752">
                <a:extLst>
                  <a:ext uri="{FF2B5EF4-FFF2-40B4-BE49-F238E27FC236}">
                    <a16:creationId xmlns:a16="http://schemas.microsoft.com/office/drawing/2014/main" id="{D5A2503C-E030-7DC9-50C2-CFC735AE0D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5" name="Line 753">
                <a:extLst>
                  <a:ext uri="{FF2B5EF4-FFF2-40B4-BE49-F238E27FC236}">
                    <a16:creationId xmlns:a16="http://schemas.microsoft.com/office/drawing/2014/main" id="{6B883BB8-EB0E-A351-EA14-BBDF46FADD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6" name="Line 754">
                <a:extLst>
                  <a:ext uri="{FF2B5EF4-FFF2-40B4-BE49-F238E27FC236}">
                    <a16:creationId xmlns:a16="http://schemas.microsoft.com/office/drawing/2014/main" id="{F051C16B-9B0F-F6EA-5990-9B1A5A31F0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7" name="Line 755">
                <a:extLst>
                  <a:ext uri="{FF2B5EF4-FFF2-40B4-BE49-F238E27FC236}">
                    <a16:creationId xmlns:a16="http://schemas.microsoft.com/office/drawing/2014/main" id="{0BADB5F1-7F00-6C2D-3B8B-7F0776EE05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8" name="Line 756">
                <a:extLst>
                  <a:ext uri="{FF2B5EF4-FFF2-40B4-BE49-F238E27FC236}">
                    <a16:creationId xmlns:a16="http://schemas.microsoft.com/office/drawing/2014/main" id="{8FF101C6-90A7-9788-BB31-BB3B0CB2FF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49" name="Line 757">
                <a:extLst>
                  <a:ext uri="{FF2B5EF4-FFF2-40B4-BE49-F238E27FC236}">
                    <a16:creationId xmlns:a16="http://schemas.microsoft.com/office/drawing/2014/main" id="{58E796FF-7BDE-D718-47D0-544079A4EF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0" name="Line 758">
                <a:extLst>
                  <a:ext uri="{FF2B5EF4-FFF2-40B4-BE49-F238E27FC236}">
                    <a16:creationId xmlns:a16="http://schemas.microsoft.com/office/drawing/2014/main" id="{B089AD61-1563-C1B3-D3DF-12C876DB94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1" name="Line 759">
                <a:extLst>
                  <a:ext uri="{FF2B5EF4-FFF2-40B4-BE49-F238E27FC236}">
                    <a16:creationId xmlns:a16="http://schemas.microsoft.com/office/drawing/2014/main" id="{77737FB3-8AFF-7672-953E-ACF193D6EE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2" name="Line 760">
                <a:extLst>
                  <a:ext uri="{FF2B5EF4-FFF2-40B4-BE49-F238E27FC236}">
                    <a16:creationId xmlns:a16="http://schemas.microsoft.com/office/drawing/2014/main" id="{0B69633E-9267-BD89-544B-88C4FB7E45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3" name="Line 761">
                <a:extLst>
                  <a:ext uri="{FF2B5EF4-FFF2-40B4-BE49-F238E27FC236}">
                    <a16:creationId xmlns:a16="http://schemas.microsoft.com/office/drawing/2014/main" id="{633463E2-66AA-15F3-7C06-6DB3ABFA0A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4" name="Line 762">
                <a:extLst>
                  <a:ext uri="{FF2B5EF4-FFF2-40B4-BE49-F238E27FC236}">
                    <a16:creationId xmlns:a16="http://schemas.microsoft.com/office/drawing/2014/main" id="{B6580B03-EE3C-4854-64F5-BC0C633C01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5" name="Line 763">
                <a:extLst>
                  <a:ext uri="{FF2B5EF4-FFF2-40B4-BE49-F238E27FC236}">
                    <a16:creationId xmlns:a16="http://schemas.microsoft.com/office/drawing/2014/main" id="{7E9E1126-3DD8-8F56-F3FE-54B35D6493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6" name="Line 764">
                <a:extLst>
                  <a:ext uri="{FF2B5EF4-FFF2-40B4-BE49-F238E27FC236}">
                    <a16:creationId xmlns:a16="http://schemas.microsoft.com/office/drawing/2014/main" id="{EF633A0C-267E-DFDA-C2ED-8F62F600B4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7" name="Line 765">
                <a:extLst>
                  <a:ext uri="{FF2B5EF4-FFF2-40B4-BE49-F238E27FC236}">
                    <a16:creationId xmlns:a16="http://schemas.microsoft.com/office/drawing/2014/main" id="{489B6FDE-A2D6-46B5-0CFE-EB2D9FA03A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8" name="Line 766">
                <a:extLst>
                  <a:ext uri="{FF2B5EF4-FFF2-40B4-BE49-F238E27FC236}">
                    <a16:creationId xmlns:a16="http://schemas.microsoft.com/office/drawing/2014/main" id="{8107F958-7EE2-738A-405D-C8E5C7319D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59" name="Line 767">
                <a:extLst>
                  <a:ext uri="{FF2B5EF4-FFF2-40B4-BE49-F238E27FC236}">
                    <a16:creationId xmlns:a16="http://schemas.microsoft.com/office/drawing/2014/main" id="{7B237B45-561B-E34E-A34B-C4ED2A12D7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0" name="Line 768">
                <a:extLst>
                  <a:ext uri="{FF2B5EF4-FFF2-40B4-BE49-F238E27FC236}">
                    <a16:creationId xmlns:a16="http://schemas.microsoft.com/office/drawing/2014/main" id="{AFA138C4-C738-ECD9-10CF-386BCF714C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1" name="Line 769">
                <a:extLst>
                  <a:ext uri="{FF2B5EF4-FFF2-40B4-BE49-F238E27FC236}">
                    <a16:creationId xmlns:a16="http://schemas.microsoft.com/office/drawing/2014/main" id="{8E20FD29-5193-9CFD-BB4A-C24BCA164B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2" name="Line 770">
                <a:extLst>
                  <a:ext uri="{FF2B5EF4-FFF2-40B4-BE49-F238E27FC236}">
                    <a16:creationId xmlns:a16="http://schemas.microsoft.com/office/drawing/2014/main" id="{A0ED6D9F-7DCC-9897-3D67-743D50637E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3" name="Line 771">
                <a:extLst>
                  <a:ext uri="{FF2B5EF4-FFF2-40B4-BE49-F238E27FC236}">
                    <a16:creationId xmlns:a16="http://schemas.microsoft.com/office/drawing/2014/main" id="{FF4DBDB4-8650-B6BA-8AEA-1568DDD470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4" name="Line 772">
                <a:extLst>
                  <a:ext uri="{FF2B5EF4-FFF2-40B4-BE49-F238E27FC236}">
                    <a16:creationId xmlns:a16="http://schemas.microsoft.com/office/drawing/2014/main" id="{1CF8DCA9-3486-4839-2520-65C73A8244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5" name="Line 773">
                <a:extLst>
                  <a:ext uri="{FF2B5EF4-FFF2-40B4-BE49-F238E27FC236}">
                    <a16:creationId xmlns:a16="http://schemas.microsoft.com/office/drawing/2014/main" id="{B21D4759-43F1-D7AF-9E8B-039EA980D5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6" name="Line 774">
                <a:extLst>
                  <a:ext uri="{FF2B5EF4-FFF2-40B4-BE49-F238E27FC236}">
                    <a16:creationId xmlns:a16="http://schemas.microsoft.com/office/drawing/2014/main" id="{EC027A8F-0B84-7168-4F33-9076B85E18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7" name="Line 775">
                <a:extLst>
                  <a:ext uri="{FF2B5EF4-FFF2-40B4-BE49-F238E27FC236}">
                    <a16:creationId xmlns:a16="http://schemas.microsoft.com/office/drawing/2014/main" id="{ECEFC2B5-2D38-7A82-558E-A23097226C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8" name="Line 776">
                <a:extLst>
                  <a:ext uri="{FF2B5EF4-FFF2-40B4-BE49-F238E27FC236}">
                    <a16:creationId xmlns:a16="http://schemas.microsoft.com/office/drawing/2014/main" id="{F7DA4554-E8C1-5FE1-81CD-D462A75A2A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69" name="Line 777">
                <a:extLst>
                  <a:ext uri="{FF2B5EF4-FFF2-40B4-BE49-F238E27FC236}">
                    <a16:creationId xmlns:a16="http://schemas.microsoft.com/office/drawing/2014/main" id="{8172F0B7-9791-203C-BC8E-1A758C9C4C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0" name="Line 778">
                <a:extLst>
                  <a:ext uri="{FF2B5EF4-FFF2-40B4-BE49-F238E27FC236}">
                    <a16:creationId xmlns:a16="http://schemas.microsoft.com/office/drawing/2014/main" id="{64ED6A5F-AB6B-4B37-D38C-881165893B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1" name="Line 779">
                <a:extLst>
                  <a:ext uri="{FF2B5EF4-FFF2-40B4-BE49-F238E27FC236}">
                    <a16:creationId xmlns:a16="http://schemas.microsoft.com/office/drawing/2014/main" id="{1CA4E3E5-2C3D-75F7-54E6-AE35851383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2" name="Line 780">
                <a:extLst>
                  <a:ext uri="{FF2B5EF4-FFF2-40B4-BE49-F238E27FC236}">
                    <a16:creationId xmlns:a16="http://schemas.microsoft.com/office/drawing/2014/main" id="{15FEAA21-2943-3706-B94B-0019303A58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3" name="Line 781">
                <a:extLst>
                  <a:ext uri="{FF2B5EF4-FFF2-40B4-BE49-F238E27FC236}">
                    <a16:creationId xmlns:a16="http://schemas.microsoft.com/office/drawing/2014/main" id="{0476FDB8-3D61-131B-A2F4-12DD9AF54B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4" name="Line 782">
                <a:extLst>
                  <a:ext uri="{FF2B5EF4-FFF2-40B4-BE49-F238E27FC236}">
                    <a16:creationId xmlns:a16="http://schemas.microsoft.com/office/drawing/2014/main" id="{2DECB58C-CBBD-727C-00FF-9F28EE1831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5" name="Line 783">
                <a:extLst>
                  <a:ext uri="{FF2B5EF4-FFF2-40B4-BE49-F238E27FC236}">
                    <a16:creationId xmlns:a16="http://schemas.microsoft.com/office/drawing/2014/main" id="{69D529EF-4346-6704-B469-CD483B7ABC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6" name="Line 784">
                <a:extLst>
                  <a:ext uri="{FF2B5EF4-FFF2-40B4-BE49-F238E27FC236}">
                    <a16:creationId xmlns:a16="http://schemas.microsoft.com/office/drawing/2014/main" id="{3BADE81C-F88F-6E5E-D1E4-4101429E6B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7" name="Line 785">
                <a:extLst>
                  <a:ext uri="{FF2B5EF4-FFF2-40B4-BE49-F238E27FC236}">
                    <a16:creationId xmlns:a16="http://schemas.microsoft.com/office/drawing/2014/main" id="{C6DB998F-0DE9-BB25-A7AF-BAE9148DEC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8" name="Line 786">
                <a:extLst>
                  <a:ext uri="{FF2B5EF4-FFF2-40B4-BE49-F238E27FC236}">
                    <a16:creationId xmlns:a16="http://schemas.microsoft.com/office/drawing/2014/main" id="{33AC26EB-5EBC-A7E6-AD34-AFC88F7F56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79" name="Line 787">
                <a:extLst>
                  <a:ext uri="{FF2B5EF4-FFF2-40B4-BE49-F238E27FC236}">
                    <a16:creationId xmlns:a16="http://schemas.microsoft.com/office/drawing/2014/main" id="{356681FA-D84B-FABA-AFA7-D3E65D4456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0" name="Line 788">
                <a:extLst>
                  <a:ext uri="{FF2B5EF4-FFF2-40B4-BE49-F238E27FC236}">
                    <a16:creationId xmlns:a16="http://schemas.microsoft.com/office/drawing/2014/main" id="{3CC066BD-08EF-3CEC-9202-FC7470E777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1" name="Line 789">
                <a:extLst>
                  <a:ext uri="{FF2B5EF4-FFF2-40B4-BE49-F238E27FC236}">
                    <a16:creationId xmlns:a16="http://schemas.microsoft.com/office/drawing/2014/main" id="{49F4EA1D-E423-8937-593A-3027BDB28B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2" name="Line 790">
                <a:extLst>
                  <a:ext uri="{FF2B5EF4-FFF2-40B4-BE49-F238E27FC236}">
                    <a16:creationId xmlns:a16="http://schemas.microsoft.com/office/drawing/2014/main" id="{6673A6DF-1567-51B2-3464-18F6175C61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3" name="Line 791">
                <a:extLst>
                  <a:ext uri="{FF2B5EF4-FFF2-40B4-BE49-F238E27FC236}">
                    <a16:creationId xmlns:a16="http://schemas.microsoft.com/office/drawing/2014/main" id="{E4601837-F95B-93FC-0F3E-CFA8591293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4" name="Line 792">
                <a:extLst>
                  <a:ext uri="{FF2B5EF4-FFF2-40B4-BE49-F238E27FC236}">
                    <a16:creationId xmlns:a16="http://schemas.microsoft.com/office/drawing/2014/main" id="{E093A8B9-8B0F-23DD-4AFC-2B884022D0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5" name="Line 793">
                <a:extLst>
                  <a:ext uri="{FF2B5EF4-FFF2-40B4-BE49-F238E27FC236}">
                    <a16:creationId xmlns:a16="http://schemas.microsoft.com/office/drawing/2014/main" id="{5E6143F1-52B5-BC3A-1FD8-0E6E1F3B68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6" name="Line 794">
                <a:extLst>
                  <a:ext uri="{FF2B5EF4-FFF2-40B4-BE49-F238E27FC236}">
                    <a16:creationId xmlns:a16="http://schemas.microsoft.com/office/drawing/2014/main" id="{2843BDEA-935B-A5D1-3B7F-6142243ABF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7" name="Line 795">
                <a:extLst>
                  <a:ext uri="{FF2B5EF4-FFF2-40B4-BE49-F238E27FC236}">
                    <a16:creationId xmlns:a16="http://schemas.microsoft.com/office/drawing/2014/main" id="{2AEA3FE2-89D7-B2E3-4931-5B0321C45B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8" name="Line 796">
                <a:extLst>
                  <a:ext uri="{FF2B5EF4-FFF2-40B4-BE49-F238E27FC236}">
                    <a16:creationId xmlns:a16="http://schemas.microsoft.com/office/drawing/2014/main" id="{420AC96F-6242-3830-25A9-DEAF2BB7B4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89" name="Line 797">
                <a:extLst>
                  <a:ext uri="{FF2B5EF4-FFF2-40B4-BE49-F238E27FC236}">
                    <a16:creationId xmlns:a16="http://schemas.microsoft.com/office/drawing/2014/main" id="{67A1A705-2A7B-CC75-8253-CB58C7DFAD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0" name="Line 798">
                <a:extLst>
                  <a:ext uri="{FF2B5EF4-FFF2-40B4-BE49-F238E27FC236}">
                    <a16:creationId xmlns:a16="http://schemas.microsoft.com/office/drawing/2014/main" id="{12FE5C31-8BFA-5CEB-2B87-56C780233B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1" name="Line 799">
                <a:extLst>
                  <a:ext uri="{FF2B5EF4-FFF2-40B4-BE49-F238E27FC236}">
                    <a16:creationId xmlns:a16="http://schemas.microsoft.com/office/drawing/2014/main" id="{B90C5F1D-D12B-931E-38A7-40424DE9AC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2" name="Line 800">
                <a:extLst>
                  <a:ext uri="{FF2B5EF4-FFF2-40B4-BE49-F238E27FC236}">
                    <a16:creationId xmlns:a16="http://schemas.microsoft.com/office/drawing/2014/main" id="{EF12D1F8-D3F9-3214-51CA-029330FE49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3" name="Line 801">
                <a:extLst>
                  <a:ext uri="{FF2B5EF4-FFF2-40B4-BE49-F238E27FC236}">
                    <a16:creationId xmlns:a16="http://schemas.microsoft.com/office/drawing/2014/main" id="{A66C66D8-CAE0-AA7D-BE40-3301426B4B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4" name="Line 802">
                <a:extLst>
                  <a:ext uri="{FF2B5EF4-FFF2-40B4-BE49-F238E27FC236}">
                    <a16:creationId xmlns:a16="http://schemas.microsoft.com/office/drawing/2014/main" id="{5EDC701C-8E4F-452F-A51F-4962B4D18E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5" name="Line 803">
                <a:extLst>
                  <a:ext uri="{FF2B5EF4-FFF2-40B4-BE49-F238E27FC236}">
                    <a16:creationId xmlns:a16="http://schemas.microsoft.com/office/drawing/2014/main" id="{B1F754B9-BC1C-066B-04A0-A82E1DA66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6" name="Line 804">
                <a:extLst>
                  <a:ext uri="{FF2B5EF4-FFF2-40B4-BE49-F238E27FC236}">
                    <a16:creationId xmlns:a16="http://schemas.microsoft.com/office/drawing/2014/main" id="{3FD6DCC9-E0A5-B85B-1C04-DC6A38395E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7" name="Line 805">
                <a:extLst>
                  <a:ext uri="{FF2B5EF4-FFF2-40B4-BE49-F238E27FC236}">
                    <a16:creationId xmlns:a16="http://schemas.microsoft.com/office/drawing/2014/main" id="{03C3AB16-9D20-68BB-7804-394920D93A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8" name="Line 806">
                <a:extLst>
                  <a:ext uri="{FF2B5EF4-FFF2-40B4-BE49-F238E27FC236}">
                    <a16:creationId xmlns:a16="http://schemas.microsoft.com/office/drawing/2014/main" id="{AAB225E8-D5A0-06A4-0D9C-D2900CB3ED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999" name="Line 807">
                <a:extLst>
                  <a:ext uri="{FF2B5EF4-FFF2-40B4-BE49-F238E27FC236}">
                    <a16:creationId xmlns:a16="http://schemas.microsoft.com/office/drawing/2014/main" id="{51761D49-4F3D-3803-93D2-811A2186B9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000" name="Line 808">
                <a:extLst>
                  <a:ext uri="{FF2B5EF4-FFF2-40B4-BE49-F238E27FC236}">
                    <a16:creationId xmlns:a16="http://schemas.microsoft.com/office/drawing/2014/main" id="{8AAF2FCA-3509-1E1B-551E-27375E913A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37001" name="Group 809">
                <a:extLst>
                  <a:ext uri="{FF2B5EF4-FFF2-40B4-BE49-F238E27FC236}">
                    <a16:creationId xmlns:a16="http://schemas.microsoft.com/office/drawing/2014/main" id="{31109D99-DA49-CDFB-41BE-18AC4E5EB8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1623"/>
                <a:ext cx="2380" cy="1826"/>
                <a:chOff x="2930" y="1623"/>
                <a:chExt cx="2380" cy="1826"/>
              </a:xfrm>
            </p:grpSpPr>
            <p:grpSp>
              <p:nvGrpSpPr>
                <p:cNvPr id="137002" name="Group 810">
                  <a:extLst>
                    <a:ext uri="{FF2B5EF4-FFF2-40B4-BE49-F238E27FC236}">
                      <a16:creationId xmlns:a16="http://schemas.microsoft.com/office/drawing/2014/main" id="{8E20AB1F-E896-B43C-83D3-68185F6E024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1623"/>
                  <a:ext cx="61" cy="60"/>
                  <a:chOff x="2930" y="1623"/>
                  <a:chExt cx="61" cy="60"/>
                </a:xfrm>
              </p:grpSpPr>
              <p:sp>
                <p:nvSpPr>
                  <p:cNvPr id="137003" name="Oval 811">
                    <a:extLst>
                      <a:ext uri="{FF2B5EF4-FFF2-40B4-BE49-F238E27FC236}">
                        <a16:creationId xmlns:a16="http://schemas.microsoft.com/office/drawing/2014/main" id="{B47D86EB-A6F7-F68F-EE63-2D9FC600D5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04" name="Oval 812">
                    <a:extLst>
                      <a:ext uri="{FF2B5EF4-FFF2-40B4-BE49-F238E27FC236}">
                        <a16:creationId xmlns:a16="http://schemas.microsoft.com/office/drawing/2014/main" id="{F6DB8C6C-43A2-8FF6-4164-0E5BC08C07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05" name="Group 813">
                  <a:extLst>
                    <a:ext uri="{FF2B5EF4-FFF2-40B4-BE49-F238E27FC236}">
                      <a16:creationId xmlns:a16="http://schemas.microsoft.com/office/drawing/2014/main" id="{9017D28E-DEF7-2910-E843-9CD644094A5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3388"/>
                  <a:ext cx="61" cy="61"/>
                  <a:chOff x="2936" y="3388"/>
                  <a:chExt cx="61" cy="61"/>
                </a:xfrm>
              </p:grpSpPr>
              <p:sp>
                <p:nvSpPr>
                  <p:cNvPr id="137006" name="Oval 814">
                    <a:extLst>
                      <a:ext uri="{FF2B5EF4-FFF2-40B4-BE49-F238E27FC236}">
                        <a16:creationId xmlns:a16="http://schemas.microsoft.com/office/drawing/2014/main" id="{456E8288-7128-B37E-CE07-CF54167C204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07" name="Oval 815">
                    <a:extLst>
                      <a:ext uri="{FF2B5EF4-FFF2-40B4-BE49-F238E27FC236}">
                        <a16:creationId xmlns:a16="http://schemas.microsoft.com/office/drawing/2014/main" id="{ED7A4AAA-3ED1-A988-8C28-0ADA8665A7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08" name="Group 816">
                  <a:extLst>
                    <a:ext uri="{FF2B5EF4-FFF2-40B4-BE49-F238E27FC236}">
                      <a16:creationId xmlns:a16="http://schemas.microsoft.com/office/drawing/2014/main" id="{ABABE12D-A2D8-9E78-4BA8-A83B3D3CD76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4" y="1628"/>
                  <a:ext cx="61" cy="61"/>
                  <a:chOff x="5244" y="1628"/>
                  <a:chExt cx="61" cy="61"/>
                </a:xfrm>
              </p:grpSpPr>
              <p:sp>
                <p:nvSpPr>
                  <p:cNvPr id="137009" name="Oval 817">
                    <a:extLst>
                      <a:ext uri="{FF2B5EF4-FFF2-40B4-BE49-F238E27FC236}">
                        <a16:creationId xmlns:a16="http://schemas.microsoft.com/office/drawing/2014/main" id="{632B0546-15EA-EA15-E2ED-BEC266BEE23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10" name="Oval 818">
                    <a:extLst>
                      <a:ext uri="{FF2B5EF4-FFF2-40B4-BE49-F238E27FC236}">
                        <a16:creationId xmlns:a16="http://schemas.microsoft.com/office/drawing/2014/main" id="{06D5E56A-5AD7-44B3-9964-28744D949A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11" name="Group 819">
                  <a:extLst>
                    <a:ext uri="{FF2B5EF4-FFF2-40B4-BE49-F238E27FC236}">
                      <a16:creationId xmlns:a16="http://schemas.microsoft.com/office/drawing/2014/main" id="{EAF3A703-0C7E-12FC-918A-F4D7EE317BC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3388"/>
                  <a:ext cx="61" cy="61"/>
                  <a:chOff x="5249" y="3388"/>
                  <a:chExt cx="61" cy="61"/>
                </a:xfrm>
              </p:grpSpPr>
              <p:sp>
                <p:nvSpPr>
                  <p:cNvPr id="137012" name="Oval 820">
                    <a:extLst>
                      <a:ext uri="{FF2B5EF4-FFF2-40B4-BE49-F238E27FC236}">
                        <a16:creationId xmlns:a16="http://schemas.microsoft.com/office/drawing/2014/main" id="{4AF31D6C-8ACC-6744-746D-D7057E72A40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13" name="Oval 821">
                    <a:extLst>
                      <a:ext uri="{FF2B5EF4-FFF2-40B4-BE49-F238E27FC236}">
                        <a16:creationId xmlns:a16="http://schemas.microsoft.com/office/drawing/2014/main" id="{125E0A43-B2FB-FB15-5581-CC86FDE975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14" name="Group 822">
                  <a:extLst>
                    <a:ext uri="{FF2B5EF4-FFF2-40B4-BE49-F238E27FC236}">
                      <a16:creationId xmlns:a16="http://schemas.microsoft.com/office/drawing/2014/main" id="{2B9F3F28-2607-319A-9801-F8946F98B3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2110"/>
                  <a:ext cx="61" cy="61"/>
                  <a:chOff x="2936" y="2110"/>
                  <a:chExt cx="61" cy="61"/>
                </a:xfrm>
              </p:grpSpPr>
              <p:sp>
                <p:nvSpPr>
                  <p:cNvPr id="137015" name="Oval 823">
                    <a:extLst>
                      <a:ext uri="{FF2B5EF4-FFF2-40B4-BE49-F238E27FC236}">
                        <a16:creationId xmlns:a16="http://schemas.microsoft.com/office/drawing/2014/main" id="{A65EAD62-0E3D-C6E9-D1A7-F6E61B025B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16" name="Oval 824">
                    <a:extLst>
                      <a:ext uri="{FF2B5EF4-FFF2-40B4-BE49-F238E27FC236}">
                        <a16:creationId xmlns:a16="http://schemas.microsoft.com/office/drawing/2014/main" id="{6B04D7B0-357C-61D9-46EB-EB3D11EA1C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17" name="Group 825">
                  <a:extLst>
                    <a:ext uri="{FF2B5EF4-FFF2-40B4-BE49-F238E27FC236}">
                      <a16:creationId xmlns:a16="http://schemas.microsoft.com/office/drawing/2014/main" id="{621C40B0-3547-1146-C2CD-A2D6E887641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2658"/>
                  <a:ext cx="61" cy="60"/>
                  <a:chOff x="2930" y="2658"/>
                  <a:chExt cx="61" cy="60"/>
                </a:xfrm>
              </p:grpSpPr>
              <p:sp>
                <p:nvSpPr>
                  <p:cNvPr id="137018" name="Oval 826">
                    <a:extLst>
                      <a:ext uri="{FF2B5EF4-FFF2-40B4-BE49-F238E27FC236}">
                        <a16:creationId xmlns:a16="http://schemas.microsoft.com/office/drawing/2014/main" id="{B4EC1401-C5D5-7425-D334-137BA7F3F72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19" name="Oval 827">
                    <a:extLst>
                      <a:ext uri="{FF2B5EF4-FFF2-40B4-BE49-F238E27FC236}">
                        <a16:creationId xmlns:a16="http://schemas.microsoft.com/office/drawing/2014/main" id="{327BA120-95C2-507A-F64A-D8AA66ED88E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20" name="Group 828">
                  <a:extLst>
                    <a:ext uri="{FF2B5EF4-FFF2-40B4-BE49-F238E27FC236}">
                      <a16:creationId xmlns:a16="http://schemas.microsoft.com/office/drawing/2014/main" id="{0BA7E9C1-7380-8F0B-3BF6-355C33310BD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23" y="3388"/>
                  <a:ext cx="61" cy="61"/>
                  <a:chOff x="3723" y="3388"/>
                  <a:chExt cx="61" cy="61"/>
                </a:xfrm>
              </p:grpSpPr>
              <p:sp>
                <p:nvSpPr>
                  <p:cNvPr id="137021" name="Oval 829">
                    <a:extLst>
                      <a:ext uri="{FF2B5EF4-FFF2-40B4-BE49-F238E27FC236}">
                        <a16:creationId xmlns:a16="http://schemas.microsoft.com/office/drawing/2014/main" id="{8F27A165-E223-9496-2238-923735C397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22" name="Oval 830">
                    <a:extLst>
                      <a:ext uri="{FF2B5EF4-FFF2-40B4-BE49-F238E27FC236}">
                        <a16:creationId xmlns:a16="http://schemas.microsoft.com/office/drawing/2014/main" id="{879E5226-44E4-5BAA-CA01-A4258CC201A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23" name="Group 831">
                  <a:extLst>
                    <a:ext uri="{FF2B5EF4-FFF2-40B4-BE49-F238E27FC236}">
                      <a16:creationId xmlns:a16="http://schemas.microsoft.com/office/drawing/2014/main" id="{8B4AD65E-A7B4-F181-2557-0B860B484F4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3388"/>
                  <a:ext cx="61" cy="61"/>
                  <a:chOff x="4395" y="3388"/>
                  <a:chExt cx="61" cy="61"/>
                </a:xfrm>
              </p:grpSpPr>
              <p:sp>
                <p:nvSpPr>
                  <p:cNvPr id="137024" name="Oval 832">
                    <a:extLst>
                      <a:ext uri="{FF2B5EF4-FFF2-40B4-BE49-F238E27FC236}">
                        <a16:creationId xmlns:a16="http://schemas.microsoft.com/office/drawing/2014/main" id="{5940B483-6CA7-888D-0AAB-5CBC181CE6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25" name="Oval 833">
                    <a:extLst>
                      <a:ext uri="{FF2B5EF4-FFF2-40B4-BE49-F238E27FC236}">
                        <a16:creationId xmlns:a16="http://schemas.microsoft.com/office/drawing/2014/main" id="{C0D3EC40-0107-B235-1597-F98D048261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26" name="Group 834">
                  <a:extLst>
                    <a:ext uri="{FF2B5EF4-FFF2-40B4-BE49-F238E27FC236}">
                      <a16:creationId xmlns:a16="http://schemas.microsoft.com/office/drawing/2014/main" id="{9DC3CC55-136D-7627-E985-DD0EDA9B661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46" y="1623"/>
                  <a:ext cx="61" cy="61"/>
                  <a:chOff x="3546" y="1623"/>
                  <a:chExt cx="61" cy="61"/>
                </a:xfrm>
              </p:grpSpPr>
              <p:sp>
                <p:nvSpPr>
                  <p:cNvPr id="137027" name="Oval 835">
                    <a:extLst>
                      <a:ext uri="{FF2B5EF4-FFF2-40B4-BE49-F238E27FC236}">
                        <a16:creationId xmlns:a16="http://schemas.microsoft.com/office/drawing/2014/main" id="{C0945668-6CF0-5BEA-0647-2EB58BBBAD6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28" name="Oval 836">
                    <a:extLst>
                      <a:ext uri="{FF2B5EF4-FFF2-40B4-BE49-F238E27FC236}">
                        <a16:creationId xmlns:a16="http://schemas.microsoft.com/office/drawing/2014/main" id="{3ECC78FD-C0F2-16F8-74A1-F15D45A1FF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29" name="Group 837">
                  <a:extLst>
                    <a:ext uri="{FF2B5EF4-FFF2-40B4-BE49-F238E27FC236}">
                      <a16:creationId xmlns:a16="http://schemas.microsoft.com/office/drawing/2014/main" id="{0A8D2EF5-4A8F-03DC-7B04-01A60628151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1623"/>
                  <a:ext cx="61" cy="61"/>
                  <a:chOff x="4395" y="1623"/>
                  <a:chExt cx="61" cy="61"/>
                </a:xfrm>
              </p:grpSpPr>
              <p:sp>
                <p:nvSpPr>
                  <p:cNvPr id="137030" name="Oval 838">
                    <a:extLst>
                      <a:ext uri="{FF2B5EF4-FFF2-40B4-BE49-F238E27FC236}">
                        <a16:creationId xmlns:a16="http://schemas.microsoft.com/office/drawing/2014/main" id="{BA792879-1E63-88EE-740F-76F7197467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31" name="Oval 839">
                    <a:extLst>
                      <a:ext uri="{FF2B5EF4-FFF2-40B4-BE49-F238E27FC236}">
                        <a16:creationId xmlns:a16="http://schemas.microsoft.com/office/drawing/2014/main" id="{E8B06711-1851-BC13-3B29-19F7242825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32" name="Group 840">
                  <a:extLst>
                    <a:ext uri="{FF2B5EF4-FFF2-40B4-BE49-F238E27FC236}">
                      <a16:creationId xmlns:a16="http://schemas.microsoft.com/office/drawing/2014/main" id="{7B77309D-2086-2CF1-1B72-9F2810A63D4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176"/>
                  <a:ext cx="61" cy="61"/>
                  <a:chOff x="5249" y="2176"/>
                  <a:chExt cx="61" cy="61"/>
                </a:xfrm>
              </p:grpSpPr>
              <p:sp>
                <p:nvSpPr>
                  <p:cNvPr id="137033" name="Oval 841">
                    <a:extLst>
                      <a:ext uri="{FF2B5EF4-FFF2-40B4-BE49-F238E27FC236}">
                        <a16:creationId xmlns:a16="http://schemas.microsoft.com/office/drawing/2014/main" id="{1F77FA05-5860-F392-B62C-3730DFB9EA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34" name="Oval 842">
                    <a:extLst>
                      <a:ext uri="{FF2B5EF4-FFF2-40B4-BE49-F238E27FC236}">
                        <a16:creationId xmlns:a16="http://schemas.microsoft.com/office/drawing/2014/main" id="{EB470444-2798-3377-9005-25E70843264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35" name="Group 843">
                  <a:extLst>
                    <a:ext uri="{FF2B5EF4-FFF2-40B4-BE49-F238E27FC236}">
                      <a16:creationId xmlns:a16="http://schemas.microsoft.com/office/drawing/2014/main" id="{76232851-E96B-E2E2-590B-A71AA8B249E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713"/>
                  <a:ext cx="61" cy="61"/>
                  <a:chOff x="5249" y="2713"/>
                  <a:chExt cx="61" cy="61"/>
                </a:xfrm>
              </p:grpSpPr>
              <p:sp>
                <p:nvSpPr>
                  <p:cNvPr id="137036" name="Oval 844">
                    <a:extLst>
                      <a:ext uri="{FF2B5EF4-FFF2-40B4-BE49-F238E27FC236}">
                        <a16:creationId xmlns:a16="http://schemas.microsoft.com/office/drawing/2014/main" id="{E8558E50-24F6-72B2-BC1A-BF33E421EE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37" name="Oval 845">
                    <a:extLst>
                      <a:ext uri="{FF2B5EF4-FFF2-40B4-BE49-F238E27FC236}">
                        <a16:creationId xmlns:a16="http://schemas.microsoft.com/office/drawing/2014/main" id="{6D59CB19-4C71-0350-2450-F01EE4A50B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38" name="Group 846">
                  <a:extLst>
                    <a:ext uri="{FF2B5EF4-FFF2-40B4-BE49-F238E27FC236}">
                      <a16:creationId xmlns:a16="http://schemas.microsoft.com/office/drawing/2014/main" id="{A230439D-5912-B123-0827-5113E1020B0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4" y="2110"/>
                  <a:ext cx="61" cy="61"/>
                  <a:chOff x="3474" y="2110"/>
                  <a:chExt cx="61" cy="61"/>
                </a:xfrm>
              </p:grpSpPr>
              <p:sp>
                <p:nvSpPr>
                  <p:cNvPr id="137039" name="Oval 847">
                    <a:extLst>
                      <a:ext uri="{FF2B5EF4-FFF2-40B4-BE49-F238E27FC236}">
                        <a16:creationId xmlns:a16="http://schemas.microsoft.com/office/drawing/2014/main" id="{F804BF4D-4A07-31DA-7113-37D4A3821D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40" name="Oval 848">
                    <a:extLst>
                      <a:ext uri="{FF2B5EF4-FFF2-40B4-BE49-F238E27FC236}">
                        <a16:creationId xmlns:a16="http://schemas.microsoft.com/office/drawing/2014/main" id="{DC762FA3-A2BF-CD67-D612-E5A23B3619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41" name="Group 849">
                  <a:extLst>
                    <a:ext uri="{FF2B5EF4-FFF2-40B4-BE49-F238E27FC236}">
                      <a16:creationId xmlns:a16="http://schemas.microsoft.com/office/drawing/2014/main" id="{CA97D15F-C9A7-F5F3-166B-32F2C18CF43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79" y="2536"/>
                  <a:ext cx="61" cy="61"/>
                  <a:chOff x="3779" y="2536"/>
                  <a:chExt cx="61" cy="61"/>
                </a:xfrm>
              </p:grpSpPr>
              <p:sp>
                <p:nvSpPr>
                  <p:cNvPr id="137042" name="Oval 850">
                    <a:extLst>
                      <a:ext uri="{FF2B5EF4-FFF2-40B4-BE49-F238E27FC236}">
                        <a16:creationId xmlns:a16="http://schemas.microsoft.com/office/drawing/2014/main" id="{435B50A5-A30C-6706-55CE-7183B21D7D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43" name="Oval 851">
                    <a:extLst>
                      <a:ext uri="{FF2B5EF4-FFF2-40B4-BE49-F238E27FC236}">
                        <a16:creationId xmlns:a16="http://schemas.microsoft.com/office/drawing/2014/main" id="{B487D593-5975-24C4-6094-D90EE33B1C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44" name="Group 852">
                  <a:extLst>
                    <a:ext uri="{FF2B5EF4-FFF2-40B4-BE49-F238E27FC236}">
                      <a16:creationId xmlns:a16="http://schemas.microsoft.com/office/drawing/2014/main" id="{A6464438-BDC1-6258-38AF-7D0B2734E14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57" y="2957"/>
                  <a:ext cx="61" cy="61"/>
                  <a:chOff x="3357" y="2957"/>
                  <a:chExt cx="61" cy="61"/>
                </a:xfrm>
              </p:grpSpPr>
              <p:sp>
                <p:nvSpPr>
                  <p:cNvPr id="137045" name="Oval 853">
                    <a:extLst>
                      <a:ext uri="{FF2B5EF4-FFF2-40B4-BE49-F238E27FC236}">
                        <a16:creationId xmlns:a16="http://schemas.microsoft.com/office/drawing/2014/main" id="{63314D85-A164-E48D-7097-194EE0BFE8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46" name="Oval 854">
                    <a:extLst>
                      <a:ext uri="{FF2B5EF4-FFF2-40B4-BE49-F238E27FC236}">
                        <a16:creationId xmlns:a16="http://schemas.microsoft.com/office/drawing/2014/main" id="{30E85EE4-3883-1E61-D404-711F396B2A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47" name="Group 855">
                  <a:extLst>
                    <a:ext uri="{FF2B5EF4-FFF2-40B4-BE49-F238E27FC236}">
                      <a16:creationId xmlns:a16="http://schemas.microsoft.com/office/drawing/2014/main" id="{7969E9F8-901F-174E-518A-66F242331A6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2" y="2049"/>
                  <a:ext cx="61" cy="61"/>
                  <a:chOff x="4212" y="2049"/>
                  <a:chExt cx="61" cy="61"/>
                </a:xfrm>
              </p:grpSpPr>
              <p:sp>
                <p:nvSpPr>
                  <p:cNvPr id="137048" name="Oval 856">
                    <a:extLst>
                      <a:ext uri="{FF2B5EF4-FFF2-40B4-BE49-F238E27FC236}">
                        <a16:creationId xmlns:a16="http://schemas.microsoft.com/office/drawing/2014/main" id="{ECB3D0CE-672C-32B8-B078-9AC286B388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49" name="Oval 857">
                    <a:extLst>
                      <a:ext uri="{FF2B5EF4-FFF2-40B4-BE49-F238E27FC236}">
                        <a16:creationId xmlns:a16="http://schemas.microsoft.com/office/drawing/2014/main" id="{DB93D6AB-E658-F9A7-F943-A73B50F37E7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50" name="Group 858">
                  <a:extLst>
                    <a:ext uri="{FF2B5EF4-FFF2-40B4-BE49-F238E27FC236}">
                      <a16:creationId xmlns:a16="http://schemas.microsoft.com/office/drawing/2014/main" id="{A8F76EF2-FB2D-A69A-20F2-68AAB617600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61" y="2292"/>
                  <a:ext cx="61" cy="61"/>
                  <a:chOff x="4761" y="2292"/>
                  <a:chExt cx="61" cy="61"/>
                </a:xfrm>
              </p:grpSpPr>
              <p:sp>
                <p:nvSpPr>
                  <p:cNvPr id="137051" name="Oval 859">
                    <a:extLst>
                      <a:ext uri="{FF2B5EF4-FFF2-40B4-BE49-F238E27FC236}">
                        <a16:creationId xmlns:a16="http://schemas.microsoft.com/office/drawing/2014/main" id="{4089E863-4897-CC5D-8A1A-914FDCC009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52" name="Oval 860">
                    <a:extLst>
                      <a:ext uri="{FF2B5EF4-FFF2-40B4-BE49-F238E27FC236}">
                        <a16:creationId xmlns:a16="http://schemas.microsoft.com/office/drawing/2014/main" id="{935344E8-DCA4-673B-A8B5-6157B2E10C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53" name="Group 861">
                  <a:extLst>
                    <a:ext uri="{FF2B5EF4-FFF2-40B4-BE49-F238E27FC236}">
                      <a16:creationId xmlns:a16="http://schemas.microsoft.com/office/drawing/2014/main" id="{93541D98-4643-4F44-EF20-DBCEE898457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0" y="2896"/>
                  <a:ext cx="61" cy="61"/>
                  <a:chOff x="4700" y="2896"/>
                  <a:chExt cx="61" cy="61"/>
                </a:xfrm>
              </p:grpSpPr>
              <p:sp>
                <p:nvSpPr>
                  <p:cNvPr id="137054" name="Oval 862">
                    <a:extLst>
                      <a:ext uri="{FF2B5EF4-FFF2-40B4-BE49-F238E27FC236}">
                        <a16:creationId xmlns:a16="http://schemas.microsoft.com/office/drawing/2014/main" id="{CA067FDC-2103-D5D7-7B58-934128E4C1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55" name="Oval 863">
                    <a:extLst>
                      <a:ext uri="{FF2B5EF4-FFF2-40B4-BE49-F238E27FC236}">
                        <a16:creationId xmlns:a16="http://schemas.microsoft.com/office/drawing/2014/main" id="{E23B4FD5-926F-73E0-D48A-35C14DAE7A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56" name="Group 864">
                  <a:extLst>
                    <a:ext uri="{FF2B5EF4-FFF2-40B4-BE49-F238E27FC236}">
                      <a16:creationId xmlns:a16="http://schemas.microsoft.com/office/drawing/2014/main" id="{E3C9EC7C-1DC2-4690-346B-8689C00F90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06" y="2779"/>
                  <a:ext cx="61" cy="61"/>
                  <a:chOff x="4206" y="2779"/>
                  <a:chExt cx="61" cy="61"/>
                </a:xfrm>
              </p:grpSpPr>
              <p:sp>
                <p:nvSpPr>
                  <p:cNvPr id="137057" name="Oval 865">
                    <a:extLst>
                      <a:ext uri="{FF2B5EF4-FFF2-40B4-BE49-F238E27FC236}">
                        <a16:creationId xmlns:a16="http://schemas.microsoft.com/office/drawing/2014/main" id="{0F7809DB-44DB-8395-C52B-8CF5238BBD5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58" name="Oval 866">
                    <a:extLst>
                      <a:ext uri="{FF2B5EF4-FFF2-40B4-BE49-F238E27FC236}">
                        <a16:creationId xmlns:a16="http://schemas.microsoft.com/office/drawing/2014/main" id="{7D3012C1-7AE4-A91A-9C52-C0A75CD232F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59" name="Group 867">
                  <a:extLst>
                    <a:ext uri="{FF2B5EF4-FFF2-40B4-BE49-F238E27FC236}">
                      <a16:creationId xmlns:a16="http://schemas.microsoft.com/office/drawing/2014/main" id="{9B0BC3D7-9FC7-9E57-A3C5-CCC55CFEEC2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1623"/>
                  <a:ext cx="61" cy="60"/>
                  <a:chOff x="2930" y="1623"/>
                  <a:chExt cx="61" cy="60"/>
                </a:xfrm>
              </p:grpSpPr>
              <p:sp>
                <p:nvSpPr>
                  <p:cNvPr id="137060" name="Oval 868">
                    <a:extLst>
                      <a:ext uri="{FF2B5EF4-FFF2-40B4-BE49-F238E27FC236}">
                        <a16:creationId xmlns:a16="http://schemas.microsoft.com/office/drawing/2014/main" id="{AEB2E88F-EC82-FA60-9BD5-01B626B58E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61" name="Oval 869">
                    <a:extLst>
                      <a:ext uri="{FF2B5EF4-FFF2-40B4-BE49-F238E27FC236}">
                        <a16:creationId xmlns:a16="http://schemas.microsoft.com/office/drawing/2014/main" id="{76ACC52F-5F0B-6938-EDA3-58576AC31AC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62" name="Group 870">
                  <a:extLst>
                    <a:ext uri="{FF2B5EF4-FFF2-40B4-BE49-F238E27FC236}">
                      <a16:creationId xmlns:a16="http://schemas.microsoft.com/office/drawing/2014/main" id="{1E5CD901-0CFC-62B3-A34C-6743460E193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3388"/>
                  <a:ext cx="61" cy="61"/>
                  <a:chOff x="2936" y="3388"/>
                  <a:chExt cx="61" cy="61"/>
                </a:xfrm>
              </p:grpSpPr>
              <p:sp>
                <p:nvSpPr>
                  <p:cNvPr id="137063" name="Oval 871">
                    <a:extLst>
                      <a:ext uri="{FF2B5EF4-FFF2-40B4-BE49-F238E27FC236}">
                        <a16:creationId xmlns:a16="http://schemas.microsoft.com/office/drawing/2014/main" id="{2E63EE98-C701-4E55-88DA-70A132F9D4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64" name="Oval 872">
                    <a:extLst>
                      <a:ext uri="{FF2B5EF4-FFF2-40B4-BE49-F238E27FC236}">
                        <a16:creationId xmlns:a16="http://schemas.microsoft.com/office/drawing/2014/main" id="{9DAB027B-5418-DD24-AE10-E9D0316E16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65" name="Group 873">
                  <a:extLst>
                    <a:ext uri="{FF2B5EF4-FFF2-40B4-BE49-F238E27FC236}">
                      <a16:creationId xmlns:a16="http://schemas.microsoft.com/office/drawing/2014/main" id="{B52E6D7F-B2AD-437B-0571-342346904FD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4" y="1628"/>
                  <a:ext cx="61" cy="61"/>
                  <a:chOff x="5244" y="1628"/>
                  <a:chExt cx="61" cy="61"/>
                </a:xfrm>
              </p:grpSpPr>
              <p:sp>
                <p:nvSpPr>
                  <p:cNvPr id="137066" name="Oval 874">
                    <a:extLst>
                      <a:ext uri="{FF2B5EF4-FFF2-40B4-BE49-F238E27FC236}">
                        <a16:creationId xmlns:a16="http://schemas.microsoft.com/office/drawing/2014/main" id="{4ECC30CF-00C9-9A5C-A62C-B9D3C239BD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67" name="Oval 875">
                    <a:extLst>
                      <a:ext uri="{FF2B5EF4-FFF2-40B4-BE49-F238E27FC236}">
                        <a16:creationId xmlns:a16="http://schemas.microsoft.com/office/drawing/2014/main" id="{D584BE2A-E310-8DAA-53A7-8AFA094AB7E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68" name="Group 876">
                  <a:extLst>
                    <a:ext uri="{FF2B5EF4-FFF2-40B4-BE49-F238E27FC236}">
                      <a16:creationId xmlns:a16="http://schemas.microsoft.com/office/drawing/2014/main" id="{32D6070B-44DE-C059-51D7-2EBF44F20A7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3388"/>
                  <a:ext cx="61" cy="61"/>
                  <a:chOff x="5249" y="3388"/>
                  <a:chExt cx="61" cy="61"/>
                </a:xfrm>
              </p:grpSpPr>
              <p:sp>
                <p:nvSpPr>
                  <p:cNvPr id="137069" name="Oval 877">
                    <a:extLst>
                      <a:ext uri="{FF2B5EF4-FFF2-40B4-BE49-F238E27FC236}">
                        <a16:creationId xmlns:a16="http://schemas.microsoft.com/office/drawing/2014/main" id="{52CED1E1-6282-48CE-7EB2-EAB46D9440D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70" name="Oval 878">
                    <a:extLst>
                      <a:ext uri="{FF2B5EF4-FFF2-40B4-BE49-F238E27FC236}">
                        <a16:creationId xmlns:a16="http://schemas.microsoft.com/office/drawing/2014/main" id="{14261098-7165-41FC-158C-39FCA037E5A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71" name="Group 879">
                  <a:extLst>
                    <a:ext uri="{FF2B5EF4-FFF2-40B4-BE49-F238E27FC236}">
                      <a16:creationId xmlns:a16="http://schemas.microsoft.com/office/drawing/2014/main" id="{03A987EB-ECBB-607B-C061-1A15E942FDD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2110"/>
                  <a:ext cx="61" cy="61"/>
                  <a:chOff x="2936" y="2110"/>
                  <a:chExt cx="61" cy="61"/>
                </a:xfrm>
              </p:grpSpPr>
              <p:sp>
                <p:nvSpPr>
                  <p:cNvPr id="137072" name="Oval 880">
                    <a:extLst>
                      <a:ext uri="{FF2B5EF4-FFF2-40B4-BE49-F238E27FC236}">
                        <a16:creationId xmlns:a16="http://schemas.microsoft.com/office/drawing/2014/main" id="{AFD2467F-49AB-82DE-A15F-9E440C9B0E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73" name="Oval 881">
                    <a:extLst>
                      <a:ext uri="{FF2B5EF4-FFF2-40B4-BE49-F238E27FC236}">
                        <a16:creationId xmlns:a16="http://schemas.microsoft.com/office/drawing/2014/main" id="{B76113B9-22F1-BF42-7809-A7C2E9029B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74" name="Group 882">
                  <a:extLst>
                    <a:ext uri="{FF2B5EF4-FFF2-40B4-BE49-F238E27FC236}">
                      <a16:creationId xmlns:a16="http://schemas.microsoft.com/office/drawing/2014/main" id="{ECD05A5D-0FAC-7EC4-8FB0-96C3EA62BCB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2658"/>
                  <a:ext cx="61" cy="60"/>
                  <a:chOff x="2930" y="2658"/>
                  <a:chExt cx="61" cy="60"/>
                </a:xfrm>
              </p:grpSpPr>
              <p:sp>
                <p:nvSpPr>
                  <p:cNvPr id="137075" name="Oval 883">
                    <a:extLst>
                      <a:ext uri="{FF2B5EF4-FFF2-40B4-BE49-F238E27FC236}">
                        <a16:creationId xmlns:a16="http://schemas.microsoft.com/office/drawing/2014/main" id="{BA7C2284-5669-DB2A-DE78-267BFCC9E5A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76" name="Oval 884">
                    <a:extLst>
                      <a:ext uri="{FF2B5EF4-FFF2-40B4-BE49-F238E27FC236}">
                        <a16:creationId xmlns:a16="http://schemas.microsoft.com/office/drawing/2014/main" id="{2486154B-0965-1CCF-5CA5-E443FDCC41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77" name="Group 885">
                  <a:extLst>
                    <a:ext uri="{FF2B5EF4-FFF2-40B4-BE49-F238E27FC236}">
                      <a16:creationId xmlns:a16="http://schemas.microsoft.com/office/drawing/2014/main" id="{8E189544-2A80-4166-DA02-39D382BE655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23" y="3388"/>
                  <a:ext cx="61" cy="61"/>
                  <a:chOff x="3723" y="3388"/>
                  <a:chExt cx="61" cy="61"/>
                </a:xfrm>
              </p:grpSpPr>
              <p:sp>
                <p:nvSpPr>
                  <p:cNvPr id="137078" name="Oval 886">
                    <a:extLst>
                      <a:ext uri="{FF2B5EF4-FFF2-40B4-BE49-F238E27FC236}">
                        <a16:creationId xmlns:a16="http://schemas.microsoft.com/office/drawing/2014/main" id="{264F35E0-C515-EADB-3EA7-95268BE0353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79" name="Oval 887">
                    <a:extLst>
                      <a:ext uri="{FF2B5EF4-FFF2-40B4-BE49-F238E27FC236}">
                        <a16:creationId xmlns:a16="http://schemas.microsoft.com/office/drawing/2014/main" id="{52F79AA1-5918-F41A-06A4-18A0FDB9DC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80" name="Group 888">
                  <a:extLst>
                    <a:ext uri="{FF2B5EF4-FFF2-40B4-BE49-F238E27FC236}">
                      <a16:creationId xmlns:a16="http://schemas.microsoft.com/office/drawing/2014/main" id="{7FDF82A2-1B80-3289-DC2B-7A3F890B9B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3388"/>
                  <a:ext cx="61" cy="61"/>
                  <a:chOff x="4395" y="3388"/>
                  <a:chExt cx="61" cy="61"/>
                </a:xfrm>
              </p:grpSpPr>
              <p:sp>
                <p:nvSpPr>
                  <p:cNvPr id="137081" name="Oval 889">
                    <a:extLst>
                      <a:ext uri="{FF2B5EF4-FFF2-40B4-BE49-F238E27FC236}">
                        <a16:creationId xmlns:a16="http://schemas.microsoft.com/office/drawing/2014/main" id="{B8CB5A92-D3B4-73EF-879C-6DE33A457B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82" name="Oval 890">
                    <a:extLst>
                      <a:ext uri="{FF2B5EF4-FFF2-40B4-BE49-F238E27FC236}">
                        <a16:creationId xmlns:a16="http://schemas.microsoft.com/office/drawing/2014/main" id="{D694F0AC-C348-0887-3333-62921A4984A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83" name="Group 891">
                  <a:extLst>
                    <a:ext uri="{FF2B5EF4-FFF2-40B4-BE49-F238E27FC236}">
                      <a16:creationId xmlns:a16="http://schemas.microsoft.com/office/drawing/2014/main" id="{2B28EE67-56DC-3E81-7A16-48D93542EA0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46" y="1623"/>
                  <a:ext cx="61" cy="61"/>
                  <a:chOff x="3546" y="1623"/>
                  <a:chExt cx="61" cy="61"/>
                </a:xfrm>
              </p:grpSpPr>
              <p:sp>
                <p:nvSpPr>
                  <p:cNvPr id="137084" name="Oval 892">
                    <a:extLst>
                      <a:ext uri="{FF2B5EF4-FFF2-40B4-BE49-F238E27FC236}">
                        <a16:creationId xmlns:a16="http://schemas.microsoft.com/office/drawing/2014/main" id="{E5038ADA-F9AE-E873-C34A-CE25D539DD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85" name="Oval 893">
                    <a:extLst>
                      <a:ext uri="{FF2B5EF4-FFF2-40B4-BE49-F238E27FC236}">
                        <a16:creationId xmlns:a16="http://schemas.microsoft.com/office/drawing/2014/main" id="{A8E6D91C-534D-A911-359D-73143643C9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86" name="Group 894">
                  <a:extLst>
                    <a:ext uri="{FF2B5EF4-FFF2-40B4-BE49-F238E27FC236}">
                      <a16:creationId xmlns:a16="http://schemas.microsoft.com/office/drawing/2014/main" id="{2FEE9EB6-1412-706D-9AF1-E3384CC785E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1623"/>
                  <a:ext cx="61" cy="61"/>
                  <a:chOff x="4395" y="1623"/>
                  <a:chExt cx="61" cy="61"/>
                </a:xfrm>
              </p:grpSpPr>
              <p:sp>
                <p:nvSpPr>
                  <p:cNvPr id="137087" name="Oval 895">
                    <a:extLst>
                      <a:ext uri="{FF2B5EF4-FFF2-40B4-BE49-F238E27FC236}">
                        <a16:creationId xmlns:a16="http://schemas.microsoft.com/office/drawing/2014/main" id="{BCCA8297-357F-14AF-BC3A-695229A029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88" name="Oval 896">
                    <a:extLst>
                      <a:ext uri="{FF2B5EF4-FFF2-40B4-BE49-F238E27FC236}">
                        <a16:creationId xmlns:a16="http://schemas.microsoft.com/office/drawing/2014/main" id="{0A4A4281-250E-0287-3CA2-F8693B226E3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89" name="Group 897">
                  <a:extLst>
                    <a:ext uri="{FF2B5EF4-FFF2-40B4-BE49-F238E27FC236}">
                      <a16:creationId xmlns:a16="http://schemas.microsoft.com/office/drawing/2014/main" id="{BB61B02D-EAB9-9B75-0F80-8970C04B98F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176"/>
                  <a:ext cx="61" cy="61"/>
                  <a:chOff x="5249" y="2176"/>
                  <a:chExt cx="61" cy="61"/>
                </a:xfrm>
              </p:grpSpPr>
              <p:sp>
                <p:nvSpPr>
                  <p:cNvPr id="137090" name="Oval 898">
                    <a:extLst>
                      <a:ext uri="{FF2B5EF4-FFF2-40B4-BE49-F238E27FC236}">
                        <a16:creationId xmlns:a16="http://schemas.microsoft.com/office/drawing/2014/main" id="{3C9FC9A3-AFD1-F764-72DD-5A1CA68D12C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91" name="Oval 899">
                    <a:extLst>
                      <a:ext uri="{FF2B5EF4-FFF2-40B4-BE49-F238E27FC236}">
                        <a16:creationId xmlns:a16="http://schemas.microsoft.com/office/drawing/2014/main" id="{A4339FBD-D1EC-1180-7EFB-22F62C33B0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92" name="Group 900">
                  <a:extLst>
                    <a:ext uri="{FF2B5EF4-FFF2-40B4-BE49-F238E27FC236}">
                      <a16:creationId xmlns:a16="http://schemas.microsoft.com/office/drawing/2014/main" id="{51E6AB68-4EBF-0974-563C-1A862DF7DD6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713"/>
                  <a:ext cx="61" cy="61"/>
                  <a:chOff x="5249" y="2713"/>
                  <a:chExt cx="61" cy="61"/>
                </a:xfrm>
              </p:grpSpPr>
              <p:sp>
                <p:nvSpPr>
                  <p:cNvPr id="137093" name="Oval 901">
                    <a:extLst>
                      <a:ext uri="{FF2B5EF4-FFF2-40B4-BE49-F238E27FC236}">
                        <a16:creationId xmlns:a16="http://schemas.microsoft.com/office/drawing/2014/main" id="{33D23DB8-097F-F6D1-45C9-B4F628B6E8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94" name="Oval 902">
                    <a:extLst>
                      <a:ext uri="{FF2B5EF4-FFF2-40B4-BE49-F238E27FC236}">
                        <a16:creationId xmlns:a16="http://schemas.microsoft.com/office/drawing/2014/main" id="{836CFE09-4AD4-44DE-5D63-E6EAC722E5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95" name="Group 903">
                  <a:extLst>
                    <a:ext uri="{FF2B5EF4-FFF2-40B4-BE49-F238E27FC236}">
                      <a16:creationId xmlns:a16="http://schemas.microsoft.com/office/drawing/2014/main" id="{B022441D-B66F-5077-FE0F-37ECCE17136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4" y="2110"/>
                  <a:ext cx="61" cy="61"/>
                  <a:chOff x="3474" y="2110"/>
                  <a:chExt cx="61" cy="61"/>
                </a:xfrm>
              </p:grpSpPr>
              <p:sp>
                <p:nvSpPr>
                  <p:cNvPr id="137096" name="Oval 904">
                    <a:extLst>
                      <a:ext uri="{FF2B5EF4-FFF2-40B4-BE49-F238E27FC236}">
                        <a16:creationId xmlns:a16="http://schemas.microsoft.com/office/drawing/2014/main" id="{EF9A767A-D647-A85E-1FD2-76040CDCF8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97" name="Oval 905">
                    <a:extLst>
                      <a:ext uri="{FF2B5EF4-FFF2-40B4-BE49-F238E27FC236}">
                        <a16:creationId xmlns:a16="http://schemas.microsoft.com/office/drawing/2014/main" id="{7F941CF3-2535-776B-C825-2A0DFBF0F5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098" name="Group 906">
                  <a:extLst>
                    <a:ext uri="{FF2B5EF4-FFF2-40B4-BE49-F238E27FC236}">
                      <a16:creationId xmlns:a16="http://schemas.microsoft.com/office/drawing/2014/main" id="{0E2798AC-87BF-A201-CD02-9F6CA9A5D14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79" y="2536"/>
                  <a:ext cx="61" cy="61"/>
                  <a:chOff x="3779" y="2536"/>
                  <a:chExt cx="61" cy="61"/>
                </a:xfrm>
              </p:grpSpPr>
              <p:sp>
                <p:nvSpPr>
                  <p:cNvPr id="137099" name="Oval 907">
                    <a:extLst>
                      <a:ext uri="{FF2B5EF4-FFF2-40B4-BE49-F238E27FC236}">
                        <a16:creationId xmlns:a16="http://schemas.microsoft.com/office/drawing/2014/main" id="{3AC71CC4-6E97-C675-5301-D2EC35BAF7E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100" name="Oval 908">
                    <a:extLst>
                      <a:ext uri="{FF2B5EF4-FFF2-40B4-BE49-F238E27FC236}">
                        <a16:creationId xmlns:a16="http://schemas.microsoft.com/office/drawing/2014/main" id="{51BE29FF-6205-14A4-D5F5-FD95F47E8B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101" name="Group 909">
                  <a:extLst>
                    <a:ext uri="{FF2B5EF4-FFF2-40B4-BE49-F238E27FC236}">
                      <a16:creationId xmlns:a16="http://schemas.microsoft.com/office/drawing/2014/main" id="{1A2F66FA-7743-BE8C-C80C-84746133ABC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57" y="2957"/>
                  <a:ext cx="61" cy="61"/>
                  <a:chOff x="3357" y="2957"/>
                  <a:chExt cx="61" cy="61"/>
                </a:xfrm>
              </p:grpSpPr>
              <p:sp>
                <p:nvSpPr>
                  <p:cNvPr id="137102" name="Oval 910">
                    <a:extLst>
                      <a:ext uri="{FF2B5EF4-FFF2-40B4-BE49-F238E27FC236}">
                        <a16:creationId xmlns:a16="http://schemas.microsoft.com/office/drawing/2014/main" id="{10B12089-C77E-63D9-6D1E-F428D7D40F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103" name="Oval 911">
                    <a:extLst>
                      <a:ext uri="{FF2B5EF4-FFF2-40B4-BE49-F238E27FC236}">
                        <a16:creationId xmlns:a16="http://schemas.microsoft.com/office/drawing/2014/main" id="{45F50ED4-A7CD-3EF0-83FD-E09E8EC61E5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104" name="Group 912">
                  <a:extLst>
                    <a:ext uri="{FF2B5EF4-FFF2-40B4-BE49-F238E27FC236}">
                      <a16:creationId xmlns:a16="http://schemas.microsoft.com/office/drawing/2014/main" id="{2B13819C-446B-78BA-F4EE-8361B19C877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2" y="2049"/>
                  <a:ext cx="61" cy="61"/>
                  <a:chOff x="4212" y="2049"/>
                  <a:chExt cx="61" cy="61"/>
                </a:xfrm>
              </p:grpSpPr>
              <p:sp>
                <p:nvSpPr>
                  <p:cNvPr id="137105" name="Oval 913">
                    <a:extLst>
                      <a:ext uri="{FF2B5EF4-FFF2-40B4-BE49-F238E27FC236}">
                        <a16:creationId xmlns:a16="http://schemas.microsoft.com/office/drawing/2014/main" id="{929C62D4-4B4B-CA2F-49C1-4781BDA21A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106" name="Oval 914">
                    <a:extLst>
                      <a:ext uri="{FF2B5EF4-FFF2-40B4-BE49-F238E27FC236}">
                        <a16:creationId xmlns:a16="http://schemas.microsoft.com/office/drawing/2014/main" id="{B1DBF399-E2BC-D822-2E7B-583C3B3C3F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107" name="Group 915">
                  <a:extLst>
                    <a:ext uri="{FF2B5EF4-FFF2-40B4-BE49-F238E27FC236}">
                      <a16:creationId xmlns:a16="http://schemas.microsoft.com/office/drawing/2014/main" id="{5883F065-3753-44D2-7AB7-21570FE774E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61" y="2292"/>
                  <a:ext cx="61" cy="61"/>
                  <a:chOff x="4761" y="2292"/>
                  <a:chExt cx="61" cy="61"/>
                </a:xfrm>
              </p:grpSpPr>
              <p:sp>
                <p:nvSpPr>
                  <p:cNvPr id="137108" name="Oval 916">
                    <a:extLst>
                      <a:ext uri="{FF2B5EF4-FFF2-40B4-BE49-F238E27FC236}">
                        <a16:creationId xmlns:a16="http://schemas.microsoft.com/office/drawing/2014/main" id="{6929DF74-B8DF-40AA-873D-9EA0F607E8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109" name="Oval 917">
                    <a:extLst>
                      <a:ext uri="{FF2B5EF4-FFF2-40B4-BE49-F238E27FC236}">
                        <a16:creationId xmlns:a16="http://schemas.microsoft.com/office/drawing/2014/main" id="{8DB79135-B887-60CC-B1EA-DE415D411B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110" name="Group 918">
                  <a:extLst>
                    <a:ext uri="{FF2B5EF4-FFF2-40B4-BE49-F238E27FC236}">
                      <a16:creationId xmlns:a16="http://schemas.microsoft.com/office/drawing/2014/main" id="{01271567-EB42-F62A-4F9D-3ED95789519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0" y="2896"/>
                  <a:ext cx="61" cy="61"/>
                  <a:chOff x="4700" y="2896"/>
                  <a:chExt cx="61" cy="61"/>
                </a:xfrm>
              </p:grpSpPr>
              <p:sp>
                <p:nvSpPr>
                  <p:cNvPr id="137111" name="Oval 919">
                    <a:extLst>
                      <a:ext uri="{FF2B5EF4-FFF2-40B4-BE49-F238E27FC236}">
                        <a16:creationId xmlns:a16="http://schemas.microsoft.com/office/drawing/2014/main" id="{2D34AC35-4413-E2AC-A502-A21B67F26E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112" name="Oval 920">
                    <a:extLst>
                      <a:ext uri="{FF2B5EF4-FFF2-40B4-BE49-F238E27FC236}">
                        <a16:creationId xmlns:a16="http://schemas.microsoft.com/office/drawing/2014/main" id="{836FC8D7-C1E9-6C19-C739-2436B4676F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113" name="Group 921">
                  <a:extLst>
                    <a:ext uri="{FF2B5EF4-FFF2-40B4-BE49-F238E27FC236}">
                      <a16:creationId xmlns:a16="http://schemas.microsoft.com/office/drawing/2014/main" id="{3001879B-FC8B-9528-C395-61F4D238B4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06" y="2779"/>
                  <a:ext cx="61" cy="61"/>
                  <a:chOff x="4206" y="2779"/>
                  <a:chExt cx="61" cy="61"/>
                </a:xfrm>
              </p:grpSpPr>
              <p:sp>
                <p:nvSpPr>
                  <p:cNvPr id="137114" name="Oval 922">
                    <a:extLst>
                      <a:ext uri="{FF2B5EF4-FFF2-40B4-BE49-F238E27FC236}">
                        <a16:creationId xmlns:a16="http://schemas.microsoft.com/office/drawing/2014/main" id="{B9187F7E-932B-6571-BE87-07DBC72CE1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115" name="Oval 923">
                    <a:extLst>
                      <a:ext uri="{FF2B5EF4-FFF2-40B4-BE49-F238E27FC236}">
                        <a16:creationId xmlns:a16="http://schemas.microsoft.com/office/drawing/2014/main" id="{B2BAF2AF-AAA8-9E05-B39B-E7506D2A9D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37116" name="Group 924">
              <a:extLst>
                <a:ext uri="{FF2B5EF4-FFF2-40B4-BE49-F238E27FC236}">
                  <a16:creationId xmlns:a16="http://schemas.microsoft.com/office/drawing/2014/main" id="{A552F130-CC83-F9ED-C737-B9BEBF277F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8" y="2533"/>
              <a:ext cx="63" cy="63"/>
              <a:chOff x="3778" y="2533"/>
              <a:chExt cx="63" cy="63"/>
            </a:xfrm>
          </p:grpSpPr>
          <p:sp>
            <p:nvSpPr>
              <p:cNvPr id="137117" name="Oval 925">
                <a:extLst>
                  <a:ext uri="{FF2B5EF4-FFF2-40B4-BE49-F238E27FC236}">
                    <a16:creationId xmlns:a16="http://schemas.microsoft.com/office/drawing/2014/main" id="{DB48B58C-9A7A-33E2-51DF-8957667128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8" y="2533"/>
                <a:ext cx="63" cy="63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118" name="Oval 926">
                <a:extLst>
                  <a:ext uri="{FF2B5EF4-FFF2-40B4-BE49-F238E27FC236}">
                    <a16:creationId xmlns:a16="http://schemas.microsoft.com/office/drawing/2014/main" id="{63C82E34-CD22-6EB2-4E5C-1806863728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8" y="2533"/>
                <a:ext cx="63" cy="63"/>
              </a:xfrm>
              <a:prstGeom prst="ellipse">
                <a:avLst/>
              </a:pr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7121" name="Text Box 929">
            <a:extLst>
              <a:ext uri="{FF2B5EF4-FFF2-40B4-BE49-F238E27FC236}">
                <a16:creationId xmlns:a16="http://schemas.microsoft.com/office/drawing/2014/main" id="{261700EE-D472-80B4-A6AF-58C01C7EB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Steps of FFC Algorithm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 nodeType="clickPar">
                      <p:stCondLst>
                        <p:cond delay="indefinite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508" grpId="0"/>
      <p:bldP spid="136509" grpId="0"/>
      <p:bldP spid="136510" grpId="0"/>
      <p:bldP spid="136511" grpId="0"/>
      <p:bldP spid="136512" grpId="0"/>
      <p:bldP spid="136512" grpId="1"/>
      <p:bldP spid="136512" grpId="2"/>
      <p:bldP spid="136513" grpId="0"/>
      <p:bldP spid="136513" grpId="1"/>
      <p:bldP spid="136513" grpId="2"/>
      <p:bldP spid="136514" grpId="0"/>
      <p:bldP spid="136514" grpId="1"/>
      <p:bldP spid="136514" grpId="2"/>
      <p:bldP spid="136515" grpId="0"/>
      <p:bldP spid="136515" grpId="1"/>
      <p:bldP spid="136515" grpId="2"/>
      <p:bldP spid="136516" grpId="0"/>
      <p:bldP spid="136516" grpId="1"/>
      <p:bldP spid="136516" grpId="2"/>
      <p:bldP spid="136518" grpId="0"/>
      <p:bldP spid="136518" grpId="1"/>
      <p:bldP spid="136518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A3DA654-0607-009D-1496-400D59CB1A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647DB82-DAE1-7FA3-8452-35C5AC992F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EF080A-E3CE-4E4D-B37D-3C85C66C9B39}" type="slidenum">
              <a:rPr lang="en-US" altLang="en-US"/>
              <a:pPr/>
              <a:t>15</a:t>
            </a:fld>
            <a:endParaRPr lang="en-US" altLang="en-US"/>
          </a:p>
        </p:txBody>
      </p:sp>
      <p:pic>
        <p:nvPicPr>
          <p:cNvPr id="149511" name="Picture 7">
            <a:extLst>
              <a:ext uri="{FF2B5EF4-FFF2-40B4-BE49-F238E27FC236}">
                <a16:creationId xmlns:a16="http://schemas.microsoft.com/office/drawing/2014/main" id="{5E63FAFE-FF2F-3BF4-C761-19E5A3069E6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2159000"/>
            <a:ext cx="4678362" cy="375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9512" name="Picture 8">
            <a:extLst>
              <a:ext uri="{FF2B5EF4-FFF2-40B4-BE49-F238E27FC236}">
                <a16:creationId xmlns:a16="http://schemas.microsoft.com/office/drawing/2014/main" id="{612A39CC-392B-82A1-FD88-1E9E8CFCA35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2159000"/>
            <a:ext cx="4678362" cy="375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9513" name="Picture 9">
            <a:extLst>
              <a:ext uri="{FF2B5EF4-FFF2-40B4-BE49-F238E27FC236}">
                <a16:creationId xmlns:a16="http://schemas.microsoft.com/office/drawing/2014/main" id="{3936010A-E934-3128-1ED8-9FE1147C940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2159000"/>
            <a:ext cx="4678362" cy="375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9514" name="Picture 10">
            <a:extLst>
              <a:ext uri="{FF2B5EF4-FFF2-40B4-BE49-F238E27FC236}">
                <a16:creationId xmlns:a16="http://schemas.microsoft.com/office/drawing/2014/main" id="{69165EBE-4F3D-4784-A0A6-D8E92F76DD4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2159000"/>
            <a:ext cx="4678362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15" name="Picture 11">
            <a:extLst>
              <a:ext uri="{FF2B5EF4-FFF2-40B4-BE49-F238E27FC236}">
                <a16:creationId xmlns:a16="http://schemas.microsoft.com/office/drawing/2014/main" id="{05EB93DA-11DC-3D42-6491-12715184D04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2159000"/>
            <a:ext cx="4678362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40" name="Text Box 36">
            <a:extLst>
              <a:ext uri="{FF2B5EF4-FFF2-40B4-BE49-F238E27FC236}">
                <a16:creationId xmlns:a16="http://schemas.microsoft.com/office/drawing/2014/main" id="{57A3227D-4943-C887-D273-4AC1049C8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16113"/>
            <a:ext cx="273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altLang="en-US" sz="1600"/>
          </a:p>
        </p:txBody>
      </p:sp>
      <p:sp>
        <p:nvSpPr>
          <p:cNvPr id="149541" name="Text Box 37">
            <a:extLst>
              <a:ext uri="{FF2B5EF4-FFF2-40B4-BE49-F238E27FC236}">
                <a16:creationId xmlns:a16="http://schemas.microsoft.com/office/drawing/2014/main" id="{BA43F249-73F2-70A6-FF1C-176CE2001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28813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1.</a:t>
            </a:r>
            <a:r>
              <a:rPr lang="pt-BR" altLang="en-US" sz="1600">
                <a:solidFill>
                  <a:schemeClr val="bg2"/>
                </a:solidFill>
              </a:rPr>
              <a:t> Assign quadrics;</a:t>
            </a:r>
          </a:p>
        </p:txBody>
      </p:sp>
      <p:sp>
        <p:nvSpPr>
          <p:cNvPr id="149542" name="Text Box 38">
            <a:extLst>
              <a:ext uri="{FF2B5EF4-FFF2-40B4-BE49-F238E27FC236}">
                <a16:creationId xmlns:a16="http://schemas.microsoft.com/office/drawing/2014/main" id="{8105A24D-0CB6-A9D5-0B58-EA4C55761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379788"/>
            <a:ext cx="30972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4.</a:t>
            </a:r>
            <a:r>
              <a:rPr lang="pt-BR" altLang="en-US" sz="1600">
                <a:solidFill>
                  <a:schemeClr val="bg2"/>
                </a:solidFill>
              </a:rPr>
              <a:t> Select </a:t>
            </a:r>
            <a:r>
              <a:rPr lang="pt-BR" altLang="en-US" sz="1600" i="1">
                <a:solidFill>
                  <a:schemeClr val="bg2"/>
                </a:solidFill>
              </a:rPr>
              <a:t>v</a:t>
            </a:r>
            <a:r>
              <a:rPr lang="pt-BR" altLang="en-US" sz="1600">
                <a:solidFill>
                  <a:schemeClr val="bg2"/>
                </a:solidFill>
              </a:rPr>
              <a:t> from 8 random with lower </a:t>
            </a:r>
            <a:r>
              <a:rPr lang="pt-BR" altLang="en-US" sz="1600" i="1">
                <a:solidFill>
                  <a:schemeClr val="bg2"/>
                </a:solidFill>
              </a:rPr>
              <a:t>E(v)=</a:t>
            </a:r>
            <a:r>
              <a:rPr lang="el-GR" altLang="en-US" sz="1600" i="1">
                <a:solidFill>
                  <a:schemeClr val="bg2"/>
                </a:solidFill>
                <a:cs typeface="Times New Roman" panose="02020603050405020304" pitchFamily="18" charset="0"/>
              </a:rPr>
              <a:t>α</a:t>
            </a:r>
            <a:r>
              <a:rPr lang="pt-BR" altLang="en-US" sz="1600" i="1">
                <a:solidFill>
                  <a:schemeClr val="bg2"/>
                </a:solidFill>
                <a:cs typeface="Times New Roman" panose="02020603050405020304" pitchFamily="18" charset="0"/>
              </a:rPr>
              <a:t>R(v)+</a:t>
            </a:r>
            <a:r>
              <a:rPr lang="el-GR" altLang="en-US" sz="1600" i="1">
                <a:solidFill>
                  <a:schemeClr val="bg2"/>
                </a:solidFill>
                <a:cs typeface="Times New Roman" panose="02020603050405020304" pitchFamily="18" charset="0"/>
              </a:rPr>
              <a:t>β</a:t>
            </a:r>
            <a:r>
              <a:rPr lang="pt-BR" altLang="en-US" sz="1600" i="1">
                <a:solidFill>
                  <a:schemeClr val="bg2"/>
                </a:solidFill>
                <a:cs typeface="Times New Roman" panose="02020603050405020304" pitchFamily="18" charset="0"/>
              </a:rPr>
              <a:t>S(v);</a:t>
            </a:r>
            <a:endParaRPr lang="el-GR" altLang="en-US" sz="1600" i="1">
              <a:solidFill>
                <a:schemeClr val="bg2"/>
              </a:solidFill>
              <a:cs typeface="Times New Roman" panose="02020603050405020304" pitchFamily="18" charset="0"/>
            </a:endParaRPr>
          </a:p>
        </p:txBody>
      </p:sp>
      <p:sp>
        <p:nvSpPr>
          <p:cNvPr id="149543" name="Text Box 39">
            <a:extLst>
              <a:ext uri="{FF2B5EF4-FFF2-40B4-BE49-F238E27FC236}">
                <a16:creationId xmlns:a16="http://schemas.microsoft.com/office/drawing/2014/main" id="{FE214B8D-761E-8847-446A-6C19C6D40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2492375"/>
            <a:ext cx="28813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2.</a:t>
            </a:r>
            <a:r>
              <a:rPr lang="pt-BR" altLang="en-US" sz="1600">
                <a:solidFill>
                  <a:schemeClr val="bg2"/>
                </a:solidFill>
              </a:rPr>
              <a:t> Mark all vertices as valid for removal;</a:t>
            </a:r>
          </a:p>
        </p:txBody>
      </p:sp>
      <p:sp>
        <p:nvSpPr>
          <p:cNvPr id="149545" name="Text Box 41">
            <a:extLst>
              <a:ext uri="{FF2B5EF4-FFF2-40B4-BE49-F238E27FC236}">
                <a16:creationId xmlns:a16="http://schemas.microsoft.com/office/drawing/2014/main" id="{8FAB7894-D9F3-89FB-20DC-253011A9D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3063875"/>
            <a:ext cx="28813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3.</a:t>
            </a:r>
            <a:r>
              <a:rPr lang="pt-BR" altLang="en-US" sz="1600">
                <a:solidFill>
                  <a:schemeClr val="bg2"/>
                </a:solidFill>
              </a:rPr>
              <a:t> Choose 8 random vertices;</a:t>
            </a:r>
          </a:p>
        </p:txBody>
      </p:sp>
      <p:sp>
        <p:nvSpPr>
          <p:cNvPr id="149546" name="Text Box 42">
            <a:extLst>
              <a:ext uri="{FF2B5EF4-FFF2-40B4-BE49-F238E27FC236}">
                <a16:creationId xmlns:a16="http://schemas.microsoft.com/office/drawing/2014/main" id="{2566F34B-3E11-2017-9C8C-78A2B7E11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3927475"/>
            <a:ext cx="28813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5.</a:t>
            </a:r>
            <a:r>
              <a:rPr lang="pt-BR" altLang="en-US" sz="1600">
                <a:solidFill>
                  <a:schemeClr val="bg2"/>
                </a:solidFill>
              </a:rPr>
              <a:t> Perform Edge-Flips to bring </a:t>
            </a:r>
            <a:r>
              <a:rPr lang="pt-BR" altLang="en-US" sz="1600" i="1">
                <a:solidFill>
                  <a:schemeClr val="bg2"/>
                </a:solidFill>
              </a:rPr>
              <a:t>v</a:t>
            </a:r>
            <a:r>
              <a:rPr lang="pt-BR" altLang="en-US" sz="1600">
                <a:solidFill>
                  <a:schemeClr val="bg2"/>
                </a:solidFill>
              </a:rPr>
              <a:t> to valence 4;</a:t>
            </a:r>
          </a:p>
        </p:txBody>
      </p:sp>
      <p:sp>
        <p:nvSpPr>
          <p:cNvPr id="149547" name="Text Box 43">
            <a:extLst>
              <a:ext uri="{FF2B5EF4-FFF2-40B4-BE49-F238E27FC236}">
                <a16:creationId xmlns:a16="http://schemas.microsoft.com/office/drawing/2014/main" id="{B2C30300-4FDB-4CD8-D585-1F61D274A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5013325"/>
            <a:ext cx="31670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7.</a:t>
            </a:r>
            <a:r>
              <a:rPr lang="pt-BR" altLang="en-US" sz="1600">
                <a:solidFill>
                  <a:schemeClr val="bg2"/>
                </a:solidFill>
              </a:rPr>
              <a:t> Remove vertex </a:t>
            </a:r>
            <a:r>
              <a:rPr lang="pt-BR" altLang="en-US" sz="1600" i="1">
                <a:solidFill>
                  <a:schemeClr val="bg2"/>
                </a:solidFill>
              </a:rPr>
              <a:t>v</a:t>
            </a:r>
            <a:r>
              <a:rPr lang="pt-BR" altLang="en-US" sz="1600">
                <a:solidFill>
                  <a:schemeClr val="bg2"/>
                </a:solidFill>
              </a:rPr>
              <a:t>, resulting the edge </a:t>
            </a:r>
            <a:r>
              <a:rPr lang="pt-BR" altLang="en-US" sz="1600" i="1">
                <a:solidFill>
                  <a:schemeClr val="bg2"/>
                </a:solidFill>
              </a:rPr>
              <a:t>(a,b)</a:t>
            </a:r>
            <a:r>
              <a:rPr lang="pt-BR" altLang="en-US" sz="1600">
                <a:solidFill>
                  <a:schemeClr val="bg2"/>
                </a:solidFill>
              </a:rPr>
              <a:t>;</a:t>
            </a:r>
          </a:p>
        </p:txBody>
      </p:sp>
      <p:sp>
        <p:nvSpPr>
          <p:cNvPr id="149548" name="Text Box 44">
            <a:extLst>
              <a:ext uri="{FF2B5EF4-FFF2-40B4-BE49-F238E27FC236}">
                <a16:creationId xmlns:a16="http://schemas.microsoft.com/office/drawing/2014/main" id="{19622AD4-7754-0406-F305-FE2E79675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5540375"/>
            <a:ext cx="3167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8.</a:t>
            </a:r>
            <a:r>
              <a:rPr lang="pt-BR" altLang="en-US" sz="1600">
                <a:solidFill>
                  <a:schemeClr val="bg2"/>
                </a:solidFill>
              </a:rPr>
              <a:t> Re-compute quadrics </a:t>
            </a:r>
            <a:r>
              <a:rPr lang="pt-BR" altLang="en-US" sz="1600" i="1">
                <a:solidFill>
                  <a:schemeClr val="bg2"/>
                </a:solidFill>
              </a:rPr>
              <a:t>Qa</a:t>
            </a:r>
            <a:r>
              <a:rPr lang="pt-BR" altLang="en-US" sz="1600">
                <a:solidFill>
                  <a:schemeClr val="bg2"/>
                </a:solidFill>
              </a:rPr>
              <a:t> and </a:t>
            </a:r>
            <a:r>
              <a:rPr lang="pt-BR" altLang="en-US" sz="1600" i="1">
                <a:solidFill>
                  <a:schemeClr val="bg2"/>
                </a:solidFill>
              </a:rPr>
              <a:t>Qb</a:t>
            </a:r>
            <a:r>
              <a:rPr lang="pt-BR" altLang="en-US" sz="1600">
                <a:solidFill>
                  <a:schemeClr val="bg2"/>
                </a:solidFill>
              </a:rPr>
              <a:t>;</a:t>
            </a:r>
          </a:p>
        </p:txBody>
      </p:sp>
      <p:sp>
        <p:nvSpPr>
          <p:cNvPr id="149550" name="Text Box 46">
            <a:extLst>
              <a:ext uri="{FF2B5EF4-FFF2-40B4-BE49-F238E27FC236}">
                <a16:creationId xmlns:a16="http://schemas.microsoft.com/office/drawing/2014/main" id="{D3D851C1-648F-873D-B7DA-78D31C24B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4508500"/>
            <a:ext cx="28813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>
                <a:solidFill>
                  <a:srgbClr val="D40904"/>
                </a:solidFill>
              </a:rPr>
              <a:t>6.</a:t>
            </a:r>
            <a:r>
              <a:rPr lang="pt-BR" altLang="en-US" sz="1600">
                <a:solidFill>
                  <a:schemeClr val="bg2"/>
                </a:solidFill>
              </a:rPr>
              <a:t> Mark vertices </a:t>
            </a:r>
            <a:r>
              <a:rPr lang="pt-BR" altLang="en-US" sz="1600" i="1">
                <a:solidFill>
                  <a:schemeClr val="bg2"/>
                </a:solidFill>
              </a:rPr>
              <a:t>w</a:t>
            </a:r>
            <a:r>
              <a:rPr lang="pt-BR" altLang="en-US" sz="1600" i="1">
                <a:solidFill>
                  <a:schemeClr val="bg2"/>
                </a:solidFill>
                <a:sym typeface="Euclid Math Two" pitchFamily="18" charset="2"/>
              </a:rPr>
              <a:t>Link(v) </a:t>
            </a:r>
            <a:r>
              <a:rPr lang="pt-BR" altLang="en-US" sz="1600">
                <a:solidFill>
                  <a:schemeClr val="bg2"/>
                </a:solidFill>
                <a:sym typeface="Euclid Math Two" pitchFamily="18" charset="2"/>
              </a:rPr>
              <a:t>as visited;</a:t>
            </a:r>
            <a:endParaRPr lang="pt-BR" altLang="en-US" sz="1600" i="1">
              <a:solidFill>
                <a:schemeClr val="bg2"/>
              </a:solidFill>
              <a:sym typeface="Euclid Math Two" pitchFamily="18" charset="2"/>
            </a:endParaRPr>
          </a:p>
        </p:txBody>
      </p:sp>
      <p:grpSp>
        <p:nvGrpSpPr>
          <p:cNvPr id="149551" name="Group 47">
            <a:extLst>
              <a:ext uri="{FF2B5EF4-FFF2-40B4-BE49-F238E27FC236}">
                <a16:creationId xmlns:a16="http://schemas.microsoft.com/office/drawing/2014/main" id="{7B3A7C13-0F1C-3173-07E5-E7AAC92458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56088" y="2159000"/>
            <a:ext cx="4678362" cy="3757613"/>
            <a:chOff x="2928" y="1620"/>
            <a:chExt cx="2400" cy="1848"/>
          </a:xfrm>
        </p:grpSpPr>
        <p:sp>
          <p:nvSpPr>
            <p:cNvPr id="149552" name="AutoShape 48">
              <a:extLst>
                <a:ext uri="{FF2B5EF4-FFF2-40B4-BE49-F238E27FC236}">
                  <a16:creationId xmlns:a16="http://schemas.microsoft.com/office/drawing/2014/main" id="{19220C7D-A8A6-9538-6C4F-A131771BDD1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28" y="1620"/>
              <a:ext cx="2400" cy="1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553" name="Line 49">
              <a:extLst>
                <a:ext uri="{FF2B5EF4-FFF2-40B4-BE49-F238E27FC236}">
                  <a16:creationId xmlns:a16="http://schemas.microsoft.com/office/drawing/2014/main" id="{33AE6377-0630-20BC-090B-4D89C6ED5A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0" y="2323"/>
              <a:ext cx="61" cy="60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554" name="Line 50">
              <a:extLst>
                <a:ext uri="{FF2B5EF4-FFF2-40B4-BE49-F238E27FC236}">
                  <a16:creationId xmlns:a16="http://schemas.microsoft.com/office/drawing/2014/main" id="{DC2479F7-FB7D-0682-2054-CC08FCB11A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2" y="1653"/>
              <a:ext cx="183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555" name="Line 51">
              <a:extLst>
                <a:ext uri="{FF2B5EF4-FFF2-40B4-BE49-F238E27FC236}">
                  <a16:creationId xmlns:a16="http://schemas.microsoft.com/office/drawing/2014/main" id="{A7785697-52D4-A4BE-CBFE-79F1B32DF6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10" y="2140"/>
              <a:ext cx="305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556" name="Line 52">
              <a:extLst>
                <a:ext uri="{FF2B5EF4-FFF2-40B4-BE49-F238E27FC236}">
                  <a16:creationId xmlns:a16="http://schemas.microsoft.com/office/drawing/2014/main" id="{440E0A0B-838A-FE42-9E86-16D3DB5302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1" y="2566"/>
              <a:ext cx="854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557" name="Line 53">
              <a:extLst>
                <a:ext uri="{FF2B5EF4-FFF2-40B4-BE49-F238E27FC236}">
                  <a16:creationId xmlns:a16="http://schemas.microsoft.com/office/drawing/2014/main" id="{72CE79A7-34AE-3269-F518-5331CE6C2A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5" y="2566"/>
              <a:ext cx="427" cy="244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9558" name="Group 54">
              <a:extLst>
                <a:ext uri="{FF2B5EF4-FFF2-40B4-BE49-F238E27FC236}">
                  <a16:creationId xmlns:a16="http://schemas.microsoft.com/office/drawing/2014/main" id="{5EA07D80-9969-3ED8-72BB-4BB5586AAB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61" y="1653"/>
              <a:ext cx="2319" cy="1767"/>
              <a:chOff x="2961" y="1653"/>
              <a:chExt cx="2319" cy="1767"/>
            </a:xfrm>
          </p:grpSpPr>
          <p:sp>
            <p:nvSpPr>
              <p:cNvPr id="149559" name="Line 55">
                <a:extLst>
                  <a:ext uri="{FF2B5EF4-FFF2-40B4-BE49-F238E27FC236}">
                    <a16:creationId xmlns:a16="http://schemas.microsoft.com/office/drawing/2014/main" id="{6E5F1D49-3B7B-023A-DFE9-C95105EBCE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0" name="Line 56">
                <a:extLst>
                  <a:ext uri="{FF2B5EF4-FFF2-40B4-BE49-F238E27FC236}">
                    <a16:creationId xmlns:a16="http://schemas.microsoft.com/office/drawing/2014/main" id="{846B0D29-F44B-C6AD-FD88-C208A46AA0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1" name="Line 57">
                <a:extLst>
                  <a:ext uri="{FF2B5EF4-FFF2-40B4-BE49-F238E27FC236}">
                    <a16:creationId xmlns:a16="http://schemas.microsoft.com/office/drawing/2014/main" id="{674E7660-9082-3143-7238-6438E7BCBA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2" name="Line 58">
                <a:extLst>
                  <a:ext uri="{FF2B5EF4-FFF2-40B4-BE49-F238E27FC236}">
                    <a16:creationId xmlns:a16="http://schemas.microsoft.com/office/drawing/2014/main" id="{F01F3B18-922C-F927-F239-5A3C7CF69E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3" name="Line 59">
                <a:extLst>
                  <a:ext uri="{FF2B5EF4-FFF2-40B4-BE49-F238E27FC236}">
                    <a16:creationId xmlns:a16="http://schemas.microsoft.com/office/drawing/2014/main" id="{FA6D48B7-F6B2-12B3-10FA-54133FB97A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4" name="Line 60">
                <a:extLst>
                  <a:ext uri="{FF2B5EF4-FFF2-40B4-BE49-F238E27FC236}">
                    <a16:creationId xmlns:a16="http://schemas.microsoft.com/office/drawing/2014/main" id="{C90E380A-A8E1-54AB-AE71-438CFB4ADD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5" name="Line 61">
                <a:extLst>
                  <a:ext uri="{FF2B5EF4-FFF2-40B4-BE49-F238E27FC236}">
                    <a16:creationId xmlns:a16="http://schemas.microsoft.com/office/drawing/2014/main" id="{FC9ECDD3-CF21-5AFE-882F-2CED41B634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6" name="Line 62">
                <a:extLst>
                  <a:ext uri="{FF2B5EF4-FFF2-40B4-BE49-F238E27FC236}">
                    <a16:creationId xmlns:a16="http://schemas.microsoft.com/office/drawing/2014/main" id="{7045B53A-ACA5-8876-D52C-627DD286D7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7" name="Line 63">
                <a:extLst>
                  <a:ext uri="{FF2B5EF4-FFF2-40B4-BE49-F238E27FC236}">
                    <a16:creationId xmlns:a16="http://schemas.microsoft.com/office/drawing/2014/main" id="{8E2EC16A-FE9D-CE7E-293D-9D95BDA210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8" name="Line 64">
                <a:extLst>
                  <a:ext uri="{FF2B5EF4-FFF2-40B4-BE49-F238E27FC236}">
                    <a16:creationId xmlns:a16="http://schemas.microsoft.com/office/drawing/2014/main" id="{4B5965E7-722C-D302-5F18-829086B107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69" name="Line 65">
                <a:extLst>
                  <a:ext uri="{FF2B5EF4-FFF2-40B4-BE49-F238E27FC236}">
                    <a16:creationId xmlns:a16="http://schemas.microsoft.com/office/drawing/2014/main" id="{B3C9536F-A9A4-271C-1710-21B507AC7E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0" name="Line 66">
                <a:extLst>
                  <a:ext uri="{FF2B5EF4-FFF2-40B4-BE49-F238E27FC236}">
                    <a16:creationId xmlns:a16="http://schemas.microsoft.com/office/drawing/2014/main" id="{55C7EFFD-6EE9-2939-0B4B-609ADC5443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1" name="Line 67">
                <a:extLst>
                  <a:ext uri="{FF2B5EF4-FFF2-40B4-BE49-F238E27FC236}">
                    <a16:creationId xmlns:a16="http://schemas.microsoft.com/office/drawing/2014/main" id="{40FF8C8C-5E19-97DD-9B48-FAA5B4E6A1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2" name="Line 68">
                <a:extLst>
                  <a:ext uri="{FF2B5EF4-FFF2-40B4-BE49-F238E27FC236}">
                    <a16:creationId xmlns:a16="http://schemas.microsoft.com/office/drawing/2014/main" id="{5514726B-CFF6-DED9-3757-83D838B3BE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3" name="Line 69">
                <a:extLst>
                  <a:ext uri="{FF2B5EF4-FFF2-40B4-BE49-F238E27FC236}">
                    <a16:creationId xmlns:a16="http://schemas.microsoft.com/office/drawing/2014/main" id="{3F574BB7-23F6-85BC-701B-126438F83F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4" name="Line 70">
                <a:extLst>
                  <a:ext uri="{FF2B5EF4-FFF2-40B4-BE49-F238E27FC236}">
                    <a16:creationId xmlns:a16="http://schemas.microsoft.com/office/drawing/2014/main" id="{A9A5F901-F598-8269-A221-D501226E5D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5" name="Line 71">
                <a:extLst>
                  <a:ext uri="{FF2B5EF4-FFF2-40B4-BE49-F238E27FC236}">
                    <a16:creationId xmlns:a16="http://schemas.microsoft.com/office/drawing/2014/main" id="{E7593F6C-AAE5-D137-2FEE-849B300A37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6" name="Line 72">
                <a:extLst>
                  <a:ext uri="{FF2B5EF4-FFF2-40B4-BE49-F238E27FC236}">
                    <a16:creationId xmlns:a16="http://schemas.microsoft.com/office/drawing/2014/main" id="{C2CCAA9E-7CCE-2EC1-9AE8-ADEB4930E6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7" name="Line 73">
                <a:extLst>
                  <a:ext uri="{FF2B5EF4-FFF2-40B4-BE49-F238E27FC236}">
                    <a16:creationId xmlns:a16="http://schemas.microsoft.com/office/drawing/2014/main" id="{6DAD7B91-F867-4D4B-FEBD-6056B87EFB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8" name="Line 74">
                <a:extLst>
                  <a:ext uri="{FF2B5EF4-FFF2-40B4-BE49-F238E27FC236}">
                    <a16:creationId xmlns:a16="http://schemas.microsoft.com/office/drawing/2014/main" id="{D2CEECAA-D9B4-1E4A-F758-9F96380364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79" name="Line 75">
                <a:extLst>
                  <a:ext uri="{FF2B5EF4-FFF2-40B4-BE49-F238E27FC236}">
                    <a16:creationId xmlns:a16="http://schemas.microsoft.com/office/drawing/2014/main" id="{2AA34DF7-D78C-35D5-B778-ED10794DBD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0" name="Line 76">
                <a:extLst>
                  <a:ext uri="{FF2B5EF4-FFF2-40B4-BE49-F238E27FC236}">
                    <a16:creationId xmlns:a16="http://schemas.microsoft.com/office/drawing/2014/main" id="{AF1E8901-1749-DF74-E817-75A785F7EB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1" name="Line 77">
                <a:extLst>
                  <a:ext uri="{FF2B5EF4-FFF2-40B4-BE49-F238E27FC236}">
                    <a16:creationId xmlns:a16="http://schemas.microsoft.com/office/drawing/2014/main" id="{4B04AD8A-3DC1-6312-85C6-8B5DE84EEE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2" name="Line 78">
                <a:extLst>
                  <a:ext uri="{FF2B5EF4-FFF2-40B4-BE49-F238E27FC236}">
                    <a16:creationId xmlns:a16="http://schemas.microsoft.com/office/drawing/2014/main" id="{71406128-F62D-8D72-30C1-26448751D1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3" name="Line 79">
                <a:extLst>
                  <a:ext uri="{FF2B5EF4-FFF2-40B4-BE49-F238E27FC236}">
                    <a16:creationId xmlns:a16="http://schemas.microsoft.com/office/drawing/2014/main" id="{9E6324FE-F3EF-991E-84D7-289266368D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4" name="Line 80">
                <a:extLst>
                  <a:ext uri="{FF2B5EF4-FFF2-40B4-BE49-F238E27FC236}">
                    <a16:creationId xmlns:a16="http://schemas.microsoft.com/office/drawing/2014/main" id="{E522CBF5-FDA4-7A84-4818-E014EDE297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5" name="Line 81">
                <a:extLst>
                  <a:ext uri="{FF2B5EF4-FFF2-40B4-BE49-F238E27FC236}">
                    <a16:creationId xmlns:a16="http://schemas.microsoft.com/office/drawing/2014/main" id="{00E4B2CA-61EC-7DD1-22E0-849B328290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6" name="Line 82">
                <a:extLst>
                  <a:ext uri="{FF2B5EF4-FFF2-40B4-BE49-F238E27FC236}">
                    <a16:creationId xmlns:a16="http://schemas.microsoft.com/office/drawing/2014/main" id="{98CD153D-BE98-E7F7-4A6B-149AA1A357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7" name="Line 83">
                <a:extLst>
                  <a:ext uri="{FF2B5EF4-FFF2-40B4-BE49-F238E27FC236}">
                    <a16:creationId xmlns:a16="http://schemas.microsoft.com/office/drawing/2014/main" id="{7600C30A-CE5C-7F73-96C1-634D7626DA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8" name="Line 84">
                <a:extLst>
                  <a:ext uri="{FF2B5EF4-FFF2-40B4-BE49-F238E27FC236}">
                    <a16:creationId xmlns:a16="http://schemas.microsoft.com/office/drawing/2014/main" id="{D42DE1B0-0C8D-67BC-ABC3-6306459FE7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89" name="Line 85">
                <a:extLst>
                  <a:ext uri="{FF2B5EF4-FFF2-40B4-BE49-F238E27FC236}">
                    <a16:creationId xmlns:a16="http://schemas.microsoft.com/office/drawing/2014/main" id="{58AA010A-1B15-3636-9A88-2AA89E4B9F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90" name="Line 86">
                <a:extLst>
                  <a:ext uri="{FF2B5EF4-FFF2-40B4-BE49-F238E27FC236}">
                    <a16:creationId xmlns:a16="http://schemas.microsoft.com/office/drawing/2014/main" id="{B7EF672E-0F38-B160-74FC-E6B28A1F5C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91" name="Line 87">
                <a:extLst>
                  <a:ext uri="{FF2B5EF4-FFF2-40B4-BE49-F238E27FC236}">
                    <a16:creationId xmlns:a16="http://schemas.microsoft.com/office/drawing/2014/main" id="{59405624-0EE4-EF3D-7E28-04CC5C18CD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92" name="Line 88">
                <a:extLst>
                  <a:ext uri="{FF2B5EF4-FFF2-40B4-BE49-F238E27FC236}">
                    <a16:creationId xmlns:a16="http://schemas.microsoft.com/office/drawing/2014/main" id="{F6C8718E-18D4-8346-35CC-550F25F508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93" name="Line 89">
                <a:extLst>
                  <a:ext uri="{FF2B5EF4-FFF2-40B4-BE49-F238E27FC236}">
                    <a16:creationId xmlns:a16="http://schemas.microsoft.com/office/drawing/2014/main" id="{50599BE4-6F3A-72A7-82A2-11CC1719D3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94" name="Line 90">
                <a:extLst>
                  <a:ext uri="{FF2B5EF4-FFF2-40B4-BE49-F238E27FC236}">
                    <a16:creationId xmlns:a16="http://schemas.microsoft.com/office/drawing/2014/main" id="{8B122B30-6FD0-02AD-213E-7661463F2C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595" name="Line 91">
                <a:extLst>
                  <a:ext uri="{FF2B5EF4-FFF2-40B4-BE49-F238E27FC236}">
                    <a16:creationId xmlns:a16="http://schemas.microsoft.com/office/drawing/2014/main" id="{41B26BE6-C874-C3DB-7166-F0D957FC4E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9596" name="Group 92">
              <a:extLst>
                <a:ext uri="{FF2B5EF4-FFF2-40B4-BE49-F238E27FC236}">
                  <a16:creationId xmlns:a16="http://schemas.microsoft.com/office/drawing/2014/main" id="{4A5A2DB2-947A-1662-C3FA-23361DE9DF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0" y="1623"/>
              <a:ext cx="2380" cy="1826"/>
              <a:chOff x="2930" y="1623"/>
              <a:chExt cx="2380" cy="1826"/>
            </a:xfrm>
          </p:grpSpPr>
          <p:grpSp>
            <p:nvGrpSpPr>
              <p:cNvPr id="149597" name="Group 93">
                <a:extLst>
                  <a:ext uri="{FF2B5EF4-FFF2-40B4-BE49-F238E27FC236}">
                    <a16:creationId xmlns:a16="http://schemas.microsoft.com/office/drawing/2014/main" id="{59A11F3B-CEF2-3A47-ACAE-0433EBB07E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1623"/>
                <a:ext cx="61" cy="60"/>
                <a:chOff x="2930" y="1623"/>
                <a:chExt cx="61" cy="60"/>
              </a:xfrm>
            </p:grpSpPr>
            <p:sp>
              <p:nvSpPr>
                <p:cNvPr id="149598" name="Oval 94">
                  <a:extLst>
                    <a:ext uri="{FF2B5EF4-FFF2-40B4-BE49-F238E27FC236}">
                      <a16:creationId xmlns:a16="http://schemas.microsoft.com/office/drawing/2014/main" id="{80CA3BCE-B1B9-2D2D-F825-7162002C0A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1623"/>
                  <a:ext cx="61" cy="60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599" name="Oval 95">
                  <a:extLst>
                    <a:ext uri="{FF2B5EF4-FFF2-40B4-BE49-F238E27FC236}">
                      <a16:creationId xmlns:a16="http://schemas.microsoft.com/office/drawing/2014/main" id="{A905B3BC-9D14-2026-9036-2923818CB2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1623"/>
                  <a:ext cx="61" cy="60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00" name="Group 96">
                <a:extLst>
                  <a:ext uri="{FF2B5EF4-FFF2-40B4-BE49-F238E27FC236}">
                    <a16:creationId xmlns:a16="http://schemas.microsoft.com/office/drawing/2014/main" id="{B5437F69-3E99-4DD6-97EA-CCC5E4948E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6" y="3388"/>
                <a:ext cx="61" cy="61"/>
                <a:chOff x="2936" y="3388"/>
                <a:chExt cx="61" cy="61"/>
              </a:xfrm>
            </p:grpSpPr>
            <p:sp>
              <p:nvSpPr>
                <p:cNvPr id="149601" name="Oval 97">
                  <a:extLst>
                    <a:ext uri="{FF2B5EF4-FFF2-40B4-BE49-F238E27FC236}">
                      <a16:creationId xmlns:a16="http://schemas.microsoft.com/office/drawing/2014/main" id="{55F015F7-2364-983B-89A5-129D8C7B9B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02" name="Oval 98">
                  <a:extLst>
                    <a:ext uri="{FF2B5EF4-FFF2-40B4-BE49-F238E27FC236}">
                      <a16:creationId xmlns:a16="http://schemas.microsoft.com/office/drawing/2014/main" id="{1A1D3375-FAE7-861D-2817-9453F9C488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03" name="Group 99">
                <a:extLst>
                  <a:ext uri="{FF2B5EF4-FFF2-40B4-BE49-F238E27FC236}">
                    <a16:creationId xmlns:a16="http://schemas.microsoft.com/office/drawing/2014/main" id="{4D4ECD9D-1489-B0BB-5B33-ED2C4A7FF7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4" y="1628"/>
                <a:ext cx="61" cy="61"/>
                <a:chOff x="5244" y="1628"/>
                <a:chExt cx="61" cy="61"/>
              </a:xfrm>
            </p:grpSpPr>
            <p:sp>
              <p:nvSpPr>
                <p:cNvPr id="149604" name="Oval 100">
                  <a:extLst>
                    <a:ext uri="{FF2B5EF4-FFF2-40B4-BE49-F238E27FC236}">
                      <a16:creationId xmlns:a16="http://schemas.microsoft.com/office/drawing/2014/main" id="{3E1F5BC2-EBBE-D905-58E9-684B68176B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4" y="162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05" name="Oval 101">
                  <a:extLst>
                    <a:ext uri="{FF2B5EF4-FFF2-40B4-BE49-F238E27FC236}">
                      <a16:creationId xmlns:a16="http://schemas.microsoft.com/office/drawing/2014/main" id="{E91DAF47-79BB-F752-4D9A-21EE70684D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4" y="162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06" name="Group 102">
                <a:extLst>
                  <a:ext uri="{FF2B5EF4-FFF2-40B4-BE49-F238E27FC236}">
                    <a16:creationId xmlns:a16="http://schemas.microsoft.com/office/drawing/2014/main" id="{71E5F31D-6430-947B-7770-23FA6EF9641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3388"/>
                <a:ext cx="61" cy="61"/>
                <a:chOff x="5249" y="3388"/>
                <a:chExt cx="61" cy="61"/>
              </a:xfrm>
            </p:grpSpPr>
            <p:sp>
              <p:nvSpPr>
                <p:cNvPr id="149607" name="Oval 103">
                  <a:extLst>
                    <a:ext uri="{FF2B5EF4-FFF2-40B4-BE49-F238E27FC236}">
                      <a16:creationId xmlns:a16="http://schemas.microsoft.com/office/drawing/2014/main" id="{4C7C4BE8-0191-1336-DB40-99BDF7C8AF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08" name="Oval 104">
                  <a:extLst>
                    <a:ext uri="{FF2B5EF4-FFF2-40B4-BE49-F238E27FC236}">
                      <a16:creationId xmlns:a16="http://schemas.microsoft.com/office/drawing/2014/main" id="{1D0F9CBA-7853-3B39-0D2A-EF3798D42B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09" name="Group 105">
                <a:extLst>
                  <a:ext uri="{FF2B5EF4-FFF2-40B4-BE49-F238E27FC236}">
                    <a16:creationId xmlns:a16="http://schemas.microsoft.com/office/drawing/2014/main" id="{26F52976-41D0-2C09-1E8B-908B5BF960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6" y="2110"/>
                <a:ext cx="61" cy="61"/>
                <a:chOff x="2936" y="2110"/>
                <a:chExt cx="61" cy="61"/>
              </a:xfrm>
            </p:grpSpPr>
            <p:sp>
              <p:nvSpPr>
                <p:cNvPr id="149610" name="Oval 106">
                  <a:extLst>
                    <a:ext uri="{FF2B5EF4-FFF2-40B4-BE49-F238E27FC236}">
                      <a16:creationId xmlns:a16="http://schemas.microsoft.com/office/drawing/2014/main" id="{E2E23704-B73B-3944-E6A4-E91A6D761B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2110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11" name="Oval 107">
                  <a:extLst>
                    <a:ext uri="{FF2B5EF4-FFF2-40B4-BE49-F238E27FC236}">
                      <a16:creationId xmlns:a16="http://schemas.microsoft.com/office/drawing/2014/main" id="{BC9EF186-3A5C-1A96-EF74-CED09EA046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2110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12" name="Group 108">
                <a:extLst>
                  <a:ext uri="{FF2B5EF4-FFF2-40B4-BE49-F238E27FC236}">
                    <a16:creationId xmlns:a16="http://schemas.microsoft.com/office/drawing/2014/main" id="{BE98D167-C5A4-4EE4-AD98-DBAB6BE4E6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2658"/>
                <a:ext cx="61" cy="60"/>
                <a:chOff x="2930" y="2658"/>
                <a:chExt cx="61" cy="60"/>
              </a:xfrm>
            </p:grpSpPr>
            <p:sp>
              <p:nvSpPr>
                <p:cNvPr id="149613" name="Oval 109">
                  <a:extLst>
                    <a:ext uri="{FF2B5EF4-FFF2-40B4-BE49-F238E27FC236}">
                      <a16:creationId xmlns:a16="http://schemas.microsoft.com/office/drawing/2014/main" id="{E30B6233-5CD8-6C7D-20AE-42C109135E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2658"/>
                  <a:ext cx="61" cy="60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14" name="Oval 110">
                  <a:extLst>
                    <a:ext uri="{FF2B5EF4-FFF2-40B4-BE49-F238E27FC236}">
                      <a16:creationId xmlns:a16="http://schemas.microsoft.com/office/drawing/2014/main" id="{73DD29CE-CBB6-BFC6-E049-3969236112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2658"/>
                  <a:ext cx="61" cy="60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15" name="Group 111">
                <a:extLst>
                  <a:ext uri="{FF2B5EF4-FFF2-40B4-BE49-F238E27FC236}">
                    <a16:creationId xmlns:a16="http://schemas.microsoft.com/office/drawing/2014/main" id="{142D3C16-83D9-90A5-129E-B4FC314948B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23" y="3388"/>
                <a:ext cx="61" cy="61"/>
                <a:chOff x="3723" y="3388"/>
                <a:chExt cx="61" cy="61"/>
              </a:xfrm>
            </p:grpSpPr>
            <p:sp>
              <p:nvSpPr>
                <p:cNvPr id="149616" name="Oval 112">
                  <a:extLst>
                    <a:ext uri="{FF2B5EF4-FFF2-40B4-BE49-F238E27FC236}">
                      <a16:creationId xmlns:a16="http://schemas.microsoft.com/office/drawing/2014/main" id="{3AA46C24-64C4-E304-F7A2-D77E0CB23B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3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17" name="Oval 113">
                  <a:extLst>
                    <a:ext uri="{FF2B5EF4-FFF2-40B4-BE49-F238E27FC236}">
                      <a16:creationId xmlns:a16="http://schemas.microsoft.com/office/drawing/2014/main" id="{A820BF52-5FA3-EDBA-0AB7-C9537E150F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3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18" name="Group 114">
                <a:extLst>
                  <a:ext uri="{FF2B5EF4-FFF2-40B4-BE49-F238E27FC236}">
                    <a16:creationId xmlns:a16="http://schemas.microsoft.com/office/drawing/2014/main" id="{45892342-5A73-3FA9-9E2B-4732FD92D6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5" y="3388"/>
                <a:ext cx="61" cy="61"/>
                <a:chOff x="4395" y="3388"/>
                <a:chExt cx="61" cy="61"/>
              </a:xfrm>
            </p:grpSpPr>
            <p:sp>
              <p:nvSpPr>
                <p:cNvPr id="149619" name="Oval 115">
                  <a:extLst>
                    <a:ext uri="{FF2B5EF4-FFF2-40B4-BE49-F238E27FC236}">
                      <a16:creationId xmlns:a16="http://schemas.microsoft.com/office/drawing/2014/main" id="{A0FE16AF-C884-DDD8-57F1-19BE7EFC89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20" name="Oval 116">
                  <a:extLst>
                    <a:ext uri="{FF2B5EF4-FFF2-40B4-BE49-F238E27FC236}">
                      <a16:creationId xmlns:a16="http://schemas.microsoft.com/office/drawing/2014/main" id="{00BB3396-FC66-8E66-DB6E-969023D402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21" name="Group 117">
                <a:extLst>
                  <a:ext uri="{FF2B5EF4-FFF2-40B4-BE49-F238E27FC236}">
                    <a16:creationId xmlns:a16="http://schemas.microsoft.com/office/drawing/2014/main" id="{3DC75AAE-06E5-638B-6405-244CCC2EE5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46" y="1623"/>
                <a:ext cx="61" cy="61"/>
                <a:chOff x="3546" y="1623"/>
                <a:chExt cx="61" cy="61"/>
              </a:xfrm>
            </p:grpSpPr>
            <p:sp>
              <p:nvSpPr>
                <p:cNvPr id="149622" name="Oval 118">
                  <a:extLst>
                    <a:ext uri="{FF2B5EF4-FFF2-40B4-BE49-F238E27FC236}">
                      <a16:creationId xmlns:a16="http://schemas.microsoft.com/office/drawing/2014/main" id="{E7946DCB-AFCE-724F-EB16-7E8D34F583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6" y="162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23" name="Oval 119">
                  <a:extLst>
                    <a:ext uri="{FF2B5EF4-FFF2-40B4-BE49-F238E27FC236}">
                      <a16:creationId xmlns:a16="http://schemas.microsoft.com/office/drawing/2014/main" id="{424487AB-7219-EB14-D055-BE42D2935C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6" y="162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24" name="Group 120">
                <a:extLst>
                  <a:ext uri="{FF2B5EF4-FFF2-40B4-BE49-F238E27FC236}">
                    <a16:creationId xmlns:a16="http://schemas.microsoft.com/office/drawing/2014/main" id="{6A0922DE-66F1-317E-6658-4660EA611B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5" y="1623"/>
                <a:ext cx="61" cy="61"/>
                <a:chOff x="4395" y="1623"/>
                <a:chExt cx="61" cy="61"/>
              </a:xfrm>
            </p:grpSpPr>
            <p:sp>
              <p:nvSpPr>
                <p:cNvPr id="149625" name="Oval 121">
                  <a:extLst>
                    <a:ext uri="{FF2B5EF4-FFF2-40B4-BE49-F238E27FC236}">
                      <a16:creationId xmlns:a16="http://schemas.microsoft.com/office/drawing/2014/main" id="{3093D371-F278-84F5-CF33-26140CC7BB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162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26" name="Oval 122">
                  <a:extLst>
                    <a:ext uri="{FF2B5EF4-FFF2-40B4-BE49-F238E27FC236}">
                      <a16:creationId xmlns:a16="http://schemas.microsoft.com/office/drawing/2014/main" id="{EB0DFCB8-8D30-439E-A23B-A647134B56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162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27" name="Group 123">
                <a:extLst>
                  <a:ext uri="{FF2B5EF4-FFF2-40B4-BE49-F238E27FC236}">
                    <a16:creationId xmlns:a16="http://schemas.microsoft.com/office/drawing/2014/main" id="{DECA6E9A-B899-A6A3-5EE5-8A1AB61AE6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2176"/>
                <a:ext cx="61" cy="61"/>
                <a:chOff x="5249" y="2176"/>
                <a:chExt cx="61" cy="61"/>
              </a:xfrm>
            </p:grpSpPr>
            <p:sp>
              <p:nvSpPr>
                <p:cNvPr id="149628" name="Oval 124">
                  <a:extLst>
                    <a:ext uri="{FF2B5EF4-FFF2-40B4-BE49-F238E27FC236}">
                      <a16:creationId xmlns:a16="http://schemas.microsoft.com/office/drawing/2014/main" id="{42262622-319E-81DD-5149-BF5BE4F42F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17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29" name="Oval 125">
                  <a:extLst>
                    <a:ext uri="{FF2B5EF4-FFF2-40B4-BE49-F238E27FC236}">
                      <a16:creationId xmlns:a16="http://schemas.microsoft.com/office/drawing/2014/main" id="{091A5B60-5719-490D-732A-B116C76AAD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17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30" name="Group 126">
                <a:extLst>
                  <a:ext uri="{FF2B5EF4-FFF2-40B4-BE49-F238E27FC236}">
                    <a16:creationId xmlns:a16="http://schemas.microsoft.com/office/drawing/2014/main" id="{DA5070BF-FBC4-884F-1DFB-7D189E5963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2713"/>
                <a:ext cx="61" cy="61"/>
                <a:chOff x="5249" y="2713"/>
                <a:chExt cx="61" cy="61"/>
              </a:xfrm>
            </p:grpSpPr>
            <p:sp>
              <p:nvSpPr>
                <p:cNvPr id="149631" name="Oval 127">
                  <a:extLst>
                    <a:ext uri="{FF2B5EF4-FFF2-40B4-BE49-F238E27FC236}">
                      <a16:creationId xmlns:a16="http://schemas.microsoft.com/office/drawing/2014/main" id="{D5206457-A5E9-EE44-CF60-A95C6F25E8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71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32" name="Oval 128">
                  <a:extLst>
                    <a:ext uri="{FF2B5EF4-FFF2-40B4-BE49-F238E27FC236}">
                      <a16:creationId xmlns:a16="http://schemas.microsoft.com/office/drawing/2014/main" id="{7B3AFACB-463A-11C2-FB5B-7D8AD92F33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71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33" name="Group 129">
                <a:extLst>
                  <a:ext uri="{FF2B5EF4-FFF2-40B4-BE49-F238E27FC236}">
                    <a16:creationId xmlns:a16="http://schemas.microsoft.com/office/drawing/2014/main" id="{0D6B5B0D-BD70-9CFB-F03F-3E7BEAB0C5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74" y="2110"/>
                <a:ext cx="61" cy="61"/>
                <a:chOff x="3474" y="2110"/>
                <a:chExt cx="61" cy="61"/>
              </a:xfrm>
            </p:grpSpPr>
            <p:sp>
              <p:nvSpPr>
                <p:cNvPr id="149634" name="Oval 130">
                  <a:extLst>
                    <a:ext uri="{FF2B5EF4-FFF2-40B4-BE49-F238E27FC236}">
                      <a16:creationId xmlns:a16="http://schemas.microsoft.com/office/drawing/2014/main" id="{9F305802-1382-00F8-733D-2BEB64FD91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4" y="2110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35" name="Oval 131">
                  <a:extLst>
                    <a:ext uri="{FF2B5EF4-FFF2-40B4-BE49-F238E27FC236}">
                      <a16:creationId xmlns:a16="http://schemas.microsoft.com/office/drawing/2014/main" id="{FBACE249-C5F1-C5A8-25E4-700A8360E2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4" y="2110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36" name="Group 132">
                <a:extLst>
                  <a:ext uri="{FF2B5EF4-FFF2-40B4-BE49-F238E27FC236}">
                    <a16:creationId xmlns:a16="http://schemas.microsoft.com/office/drawing/2014/main" id="{125BEDDE-0D3D-0321-E6D7-2BF9AD7B45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79" y="2536"/>
                <a:ext cx="61" cy="61"/>
                <a:chOff x="3779" y="2536"/>
                <a:chExt cx="61" cy="61"/>
              </a:xfrm>
            </p:grpSpPr>
            <p:sp>
              <p:nvSpPr>
                <p:cNvPr id="149637" name="Oval 133">
                  <a:extLst>
                    <a:ext uri="{FF2B5EF4-FFF2-40B4-BE49-F238E27FC236}">
                      <a16:creationId xmlns:a16="http://schemas.microsoft.com/office/drawing/2014/main" id="{FBEBDAFC-7A3F-2B5B-18A5-8B9C207384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9" y="253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38" name="Oval 134">
                  <a:extLst>
                    <a:ext uri="{FF2B5EF4-FFF2-40B4-BE49-F238E27FC236}">
                      <a16:creationId xmlns:a16="http://schemas.microsoft.com/office/drawing/2014/main" id="{CB967DA7-527E-614B-DCB8-C32ED86B0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9" y="253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39" name="Group 135">
                <a:extLst>
                  <a:ext uri="{FF2B5EF4-FFF2-40B4-BE49-F238E27FC236}">
                    <a16:creationId xmlns:a16="http://schemas.microsoft.com/office/drawing/2014/main" id="{B9CF6CA5-2F27-772F-7AC5-E0FEE100A4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57" y="2957"/>
                <a:ext cx="61" cy="61"/>
                <a:chOff x="3357" y="2957"/>
                <a:chExt cx="61" cy="61"/>
              </a:xfrm>
            </p:grpSpPr>
            <p:sp>
              <p:nvSpPr>
                <p:cNvPr id="149640" name="Oval 136">
                  <a:extLst>
                    <a:ext uri="{FF2B5EF4-FFF2-40B4-BE49-F238E27FC236}">
                      <a16:creationId xmlns:a16="http://schemas.microsoft.com/office/drawing/2014/main" id="{B34A9640-6C48-7F46-9909-213DCA591B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57" y="2957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41" name="Oval 137">
                  <a:extLst>
                    <a:ext uri="{FF2B5EF4-FFF2-40B4-BE49-F238E27FC236}">
                      <a16:creationId xmlns:a16="http://schemas.microsoft.com/office/drawing/2014/main" id="{1B4B695D-7146-9B22-561E-49CBE20200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57" y="2957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42" name="Group 138">
                <a:extLst>
                  <a:ext uri="{FF2B5EF4-FFF2-40B4-BE49-F238E27FC236}">
                    <a16:creationId xmlns:a16="http://schemas.microsoft.com/office/drawing/2014/main" id="{48DCB213-8D29-CCCE-CDC6-7BC3B7CEEE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12" y="2049"/>
                <a:ext cx="61" cy="61"/>
                <a:chOff x="4212" y="2049"/>
                <a:chExt cx="61" cy="61"/>
              </a:xfrm>
            </p:grpSpPr>
            <p:sp>
              <p:nvSpPr>
                <p:cNvPr id="149643" name="Oval 139">
                  <a:extLst>
                    <a:ext uri="{FF2B5EF4-FFF2-40B4-BE49-F238E27FC236}">
                      <a16:creationId xmlns:a16="http://schemas.microsoft.com/office/drawing/2014/main" id="{CBAED230-D398-D5D9-E11E-971F4FBE65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204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44" name="Oval 140">
                  <a:extLst>
                    <a:ext uri="{FF2B5EF4-FFF2-40B4-BE49-F238E27FC236}">
                      <a16:creationId xmlns:a16="http://schemas.microsoft.com/office/drawing/2014/main" id="{2B003D78-8B95-8298-26EA-7F315F772A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204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45" name="Group 141">
                <a:extLst>
                  <a:ext uri="{FF2B5EF4-FFF2-40B4-BE49-F238E27FC236}">
                    <a16:creationId xmlns:a16="http://schemas.microsoft.com/office/drawing/2014/main" id="{548A7A2D-1004-89B7-F54C-E4294A0CEF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61" y="2292"/>
                <a:ext cx="61" cy="61"/>
                <a:chOff x="4761" y="2292"/>
                <a:chExt cx="61" cy="61"/>
              </a:xfrm>
            </p:grpSpPr>
            <p:sp>
              <p:nvSpPr>
                <p:cNvPr id="149646" name="Oval 142">
                  <a:extLst>
                    <a:ext uri="{FF2B5EF4-FFF2-40B4-BE49-F238E27FC236}">
                      <a16:creationId xmlns:a16="http://schemas.microsoft.com/office/drawing/2014/main" id="{41DDED50-1392-AC70-590A-18E1EA110E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61" y="2292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47" name="Oval 143">
                  <a:extLst>
                    <a:ext uri="{FF2B5EF4-FFF2-40B4-BE49-F238E27FC236}">
                      <a16:creationId xmlns:a16="http://schemas.microsoft.com/office/drawing/2014/main" id="{15311878-C96F-90AF-0D1C-E5FA8FB21A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61" y="2292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48" name="Group 144">
                <a:extLst>
                  <a:ext uri="{FF2B5EF4-FFF2-40B4-BE49-F238E27FC236}">
                    <a16:creationId xmlns:a16="http://schemas.microsoft.com/office/drawing/2014/main" id="{193A737B-10F3-F3F9-E607-35A6B5416E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0" y="2896"/>
                <a:ext cx="61" cy="61"/>
                <a:chOff x="4700" y="2896"/>
                <a:chExt cx="61" cy="61"/>
              </a:xfrm>
            </p:grpSpPr>
            <p:sp>
              <p:nvSpPr>
                <p:cNvPr id="149649" name="Oval 145">
                  <a:extLst>
                    <a:ext uri="{FF2B5EF4-FFF2-40B4-BE49-F238E27FC236}">
                      <a16:creationId xmlns:a16="http://schemas.microsoft.com/office/drawing/2014/main" id="{EF5A9B3F-FD34-FB3E-185E-10014C9A01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0" y="289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50" name="Oval 146">
                  <a:extLst>
                    <a:ext uri="{FF2B5EF4-FFF2-40B4-BE49-F238E27FC236}">
                      <a16:creationId xmlns:a16="http://schemas.microsoft.com/office/drawing/2014/main" id="{BF4C1258-1C6E-7451-9D0E-06FBC366BD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0" y="289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651" name="Group 147">
                <a:extLst>
                  <a:ext uri="{FF2B5EF4-FFF2-40B4-BE49-F238E27FC236}">
                    <a16:creationId xmlns:a16="http://schemas.microsoft.com/office/drawing/2014/main" id="{72390627-9E21-C564-49A8-F724365E56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6" y="2779"/>
                <a:ext cx="61" cy="61"/>
                <a:chOff x="4206" y="2779"/>
                <a:chExt cx="61" cy="61"/>
              </a:xfrm>
            </p:grpSpPr>
            <p:sp>
              <p:nvSpPr>
                <p:cNvPr id="149652" name="Oval 148">
                  <a:extLst>
                    <a:ext uri="{FF2B5EF4-FFF2-40B4-BE49-F238E27FC236}">
                      <a16:creationId xmlns:a16="http://schemas.microsoft.com/office/drawing/2014/main" id="{65FBC330-651A-81E5-7FB2-877AEC4C2C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6" y="277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53" name="Oval 149">
                  <a:extLst>
                    <a:ext uri="{FF2B5EF4-FFF2-40B4-BE49-F238E27FC236}">
                      <a16:creationId xmlns:a16="http://schemas.microsoft.com/office/drawing/2014/main" id="{1C5FA0CB-89B5-62C2-19B2-1BA8DEA60A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6" y="277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49654" name="Line 150">
              <a:extLst>
                <a:ext uri="{FF2B5EF4-FFF2-40B4-BE49-F238E27FC236}">
                  <a16:creationId xmlns:a16="http://schemas.microsoft.com/office/drawing/2014/main" id="{F5EBCDAB-CDA8-7E28-90FD-5584EC0605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0" y="2323"/>
              <a:ext cx="61" cy="60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655" name="Line 151">
              <a:extLst>
                <a:ext uri="{FF2B5EF4-FFF2-40B4-BE49-F238E27FC236}">
                  <a16:creationId xmlns:a16="http://schemas.microsoft.com/office/drawing/2014/main" id="{A2883A40-0325-5880-0668-8FC0A3D38C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2" y="1653"/>
              <a:ext cx="183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656" name="Line 152">
              <a:extLst>
                <a:ext uri="{FF2B5EF4-FFF2-40B4-BE49-F238E27FC236}">
                  <a16:creationId xmlns:a16="http://schemas.microsoft.com/office/drawing/2014/main" id="{AE3204C1-F9D4-511D-2E84-C30B62B144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10" y="2140"/>
              <a:ext cx="305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657" name="Line 153">
              <a:extLst>
                <a:ext uri="{FF2B5EF4-FFF2-40B4-BE49-F238E27FC236}">
                  <a16:creationId xmlns:a16="http://schemas.microsoft.com/office/drawing/2014/main" id="{B9FC06D0-2BF9-62E9-CFB8-1AB776D83C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1" y="2566"/>
              <a:ext cx="854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658" name="Line 154">
              <a:extLst>
                <a:ext uri="{FF2B5EF4-FFF2-40B4-BE49-F238E27FC236}">
                  <a16:creationId xmlns:a16="http://schemas.microsoft.com/office/drawing/2014/main" id="{C39CD7A6-B52B-90B1-7F6E-246409AD6B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5" y="2566"/>
              <a:ext cx="427" cy="244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9659" name="Group 155">
              <a:extLst>
                <a:ext uri="{FF2B5EF4-FFF2-40B4-BE49-F238E27FC236}">
                  <a16:creationId xmlns:a16="http://schemas.microsoft.com/office/drawing/2014/main" id="{FEFE3B47-8DA4-60A3-92D4-7522FB5F09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0" y="1623"/>
              <a:ext cx="2380" cy="1826"/>
              <a:chOff x="2930" y="1623"/>
              <a:chExt cx="2380" cy="1826"/>
            </a:xfrm>
          </p:grpSpPr>
          <p:sp>
            <p:nvSpPr>
              <p:cNvPr id="149660" name="Line 156">
                <a:extLst>
                  <a:ext uri="{FF2B5EF4-FFF2-40B4-BE49-F238E27FC236}">
                    <a16:creationId xmlns:a16="http://schemas.microsoft.com/office/drawing/2014/main" id="{6FF8CD5F-5E54-E00E-9E2A-53C3552299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61" name="Line 157">
                <a:extLst>
                  <a:ext uri="{FF2B5EF4-FFF2-40B4-BE49-F238E27FC236}">
                    <a16:creationId xmlns:a16="http://schemas.microsoft.com/office/drawing/2014/main" id="{48761BED-1C48-E00F-1CC3-F1371B3C8A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62" name="Line 158">
                <a:extLst>
                  <a:ext uri="{FF2B5EF4-FFF2-40B4-BE49-F238E27FC236}">
                    <a16:creationId xmlns:a16="http://schemas.microsoft.com/office/drawing/2014/main" id="{48A622B8-0D5A-5F7B-0AEC-C2EF11A151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63" name="Line 159">
                <a:extLst>
                  <a:ext uri="{FF2B5EF4-FFF2-40B4-BE49-F238E27FC236}">
                    <a16:creationId xmlns:a16="http://schemas.microsoft.com/office/drawing/2014/main" id="{9125DF5A-4637-954F-6B40-8E97091AB1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64" name="Line 160">
                <a:extLst>
                  <a:ext uri="{FF2B5EF4-FFF2-40B4-BE49-F238E27FC236}">
                    <a16:creationId xmlns:a16="http://schemas.microsoft.com/office/drawing/2014/main" id="{DDC6E9AC-0813-E37E-F892-66CFC0CE91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65" name="Line 161">
                <a:extLst>
                  <a:ext uri="{FF2B5EF4-FFF2-40B4-BE49-F238E27FC236}">
                    <a16:creationId xmlns:a16="http://schemas.microsoft.com/office/drawing/2014/main" id="{7C956EDB-5506-B6B0-0CC2-9B1EF09430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66" name="Line 162">
                <a:extLst>
                  <a:ext uri="{FF2B5EF4-FFF2-40B4-BE49-F238E27FC236}">
                    <a16:creationId xmlns:a16="http://schemas.microsoft.com/office/drawing/2014/main" id="{38FCB919-2B0B-D7B5-E0E9-B3C8E4A0CA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67" name="Line 163">
                <a:extLst>
                  <a:ext uri="{FF2B5EF4-FFF2-40B4-BE49-F238E27FC236}">
                    <a16:creationId xmlns:a16="http://schemas.microsoft.com/office/drawing/2014/main" id="{2C30BBA6-826E-189E-7CD1-C2AE96A062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68" name="Line 164">
                <a:extLst>
                  <a:ext uri="{FF2B5EF4-FFF2-40B4-BE49-F238E27FC236}">
                    <a16:creationId xmlns:a16="http://schemas.microsoft.com/office/drawing/2014/main" id="{073D42B7-5B71-5378-FE1E-9E4B5FDB92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69" name="Line 165">
                <a:extLst>
                  <a:ext uri="{FF2B5EF4-FFF2-40B4-BE49-F238E27FC236}">
                    <a16:creationId xmlns:a16="http://schemas.microsoft.com/office/drawing/2014/main" id="{6B8F912A-2427-8335-6FE9-78DAFA9AF8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0" name="Line 166">
                <a:extLst>
                  <a:ext uri="{FF2B5EF4-FFF2-40B4-BE49-F238E27FC236}">
                    <a16:creationId xmlns:a16="http://schemas.microsoft.com/office/drawing/2014/main" id="{90989177-2E46-8532-EA27-B1F1766D2C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1" name="Line 167">
                <a:extLst>
                  <a:ext uri="{FF2B5EF4-FFF2-40B4-BE49-F238E27FC236}">
                    <a16:creationId xmlns:a16="http://schemas.microsoft.com/office/drawing/2014/main" id="{B6021B6C-3CDC-D4D1-51EF-1E1E3CA902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2" name="Line 168">
                <a:extLst>
                  <a:ext uri="{FF2B5EF4-FFF2-40B4-BE49-F238E27FC236}">
                    <a16:creationId xmlns:a16="http://schemas.microsoft.com/office/drawing/2014/main" id="{2652CA7E-05A1-9663-1F9A-5311AE4C2A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3" name="Line 169">
                <a:extLst>
                  <a:ext uri="{FF2B5EF4-FFF2-40B4-BE49-F238E27FC236}">
                    <a16:creationId xmlns:a16="http://schemas.microsoft.com/office/drawing/2014/main" id="{74AA9608-A017-F24D-F896-8E1FC65367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4" name="Line 170">
                <a:extLst>
                  <a:ext uri="{FF2B5EF4-FFF2-40B4-BE49-F238E27FC236}">
                    <a16:creationId xmlns:a16="http://schemas.microsoft.com/office/drawing/2014/main" id="{E71482BF-4C38-1CB2-F665-E67474CE35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5" name="Line 171">
                <a:extLst>
                  <a:ext uri="{FF2B5EF4-FFF2-40B4-BE49-F238E27FC236}">
                    <a16:creationId xmlns:a16="http://schemas.microsoft.com/office/drawing/2014/main" id="{3D63B243-6115-2B4A-CFB0-63F5FCF6E7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6" name="Line 172">
                <a:extLst>
                  <a:ext uri="{FF2B5EF4-FFF2-40B4-BE49-F238E27FC236}">
                    <a16:creationId xmlns:a16="http://schemas.microsoft.com/office/drawing/2014/main" id="{64F46FC8-459D-54BC-7765-9E6EDFE91C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7" name="Line 173">
                <a:extLst>
                  <a:ext uri="{FF2B5EF4-FFF2-40B4-BE49-F238E27FC236}">
                    <a16:creationId xmlns:a16="http://schemas.microsoft.com/office/drawing/2014/main" id="{E0F31F44-EA2D-6D6D-C989-5848C15A05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8" name="Line 174">
                <a:extLst>
                  <a:ext uri="{FF2B5EF4-FFF2-40B4-BE49-F238E27FC236}">
                    <a16:creationId xmlns:a16="http://schemas.microsoft.com/office/drawing/2014/main" id="{80FDA922-F3F6-D90E-508C-86DB7E34F7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79" name="Line 175">
                <a:extLst>
                  <a:ext uri="{FF2B5EF4-FFF2-40B4-BE49-F238E27FC236}">
                    <a16:creationId xmlns:a16="http://schemas.microsoft.com/office/drawing/2014/main" id="{976EB20A-7B22-C04A-E488-E1E4D2083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0" name="Line 176">
                <a:extLst>
                  <a:ext uri="{FF2B5EF4-FFF2-40B4-BE49-F238E27FC236}">
                    <a16:creationId xmlns:a16="http://schemas.microsoft.com/office/drawing/2014/main" id="{CD3C03C0-52F3-7CB0-55AD-3DAD7D5C4B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1" name="Line 177">
                <a:extLst>
                  <a:ext uri="{FF2B5EF4-FFF2-40B4-BE49-F238E27FC236}">
                    <a16:creationId xmlns:a16="http://schemas.microsoft.com/office/drawing/2014/main" id="{C6CBC932-803F-B306-7B53-77A987754A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2" name="Line 178">
                <a:extLst>
                  <a:ext uri="{FF2B5EF4-FFF2-40B4-BE49-F238E27FC236}">
                    <a16:creationId xmlns:a16="http://schemas.microsoft.com/office/drawing/2014/main" id="{5D440AEE-A2F7-5BE0-FCFB-B2CE6D8E09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3" name="Line 179">
                <a:extLst>
                  <a:ext uri="{FF2B5EF4-FFF2-40B4-BE49-F238E27FC236}">
                    <a16:creationId xmlns:a16="http://schemas.microsoft.com/office/drawing/2014/main" id="{11E01D24-48A1-BC78-696E-8F474D67C3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4" name="Line 180">
                <a:extLst>
                  <a:ext uri="{FF2B5EF4-FFF2-40B4-BE49-F238E27FC236}">
                    <a16:creationId xmlns:a16="http://schemas.microsoft.com/office/drawing/2014/main" id="{2FFF6277-4D8F-26F2-30E0-1226AD95BE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5" name="Line 181">
                <a:extLst>
                  <a:ext uri="{FF2B5EF4-FFF2-40B4-BE49-F238E27FC236}">
                    <a16:creationId xmlns:a16="http://schemas.microsoft.com/office/drawing/2014/main" id="{ADF89D02-7930-8916-5253-CB06CAF9B9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6" name="Line 182">
                <a:extLst>
                  <a:ext uri="{FF2B5EF4-FFF2-40B4-BE49-F238E27FC236}">
                    <a16:creationId xmlns:a16="http://schemas.microsoft.com/office/drawing/2014/main" id="{FC371207-EC43-88CC-C9FF-18B58095F0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7" name="Line 183">
                <a:extLst>
                  <a:ext uri="{FF2B5EF4-FFF2-40B4-BE49-F238E27FC236}">
                    <a16:creationId xmlns:a16="http://schemas.microsoft.com/office/drawing/2014/main" id="{E1913914-4472-B3DC-269D-08A8D5994D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8" name="Line 184">
                <a:extLst>
                  <a:ext uri="{FF2B5EF4-FFF2-40B4-BE49-F238E27FC236}">
                    <a16:creationId xmlns:a16="http://schemas.microsoft.com/office/drawing/2014/main" id="{BE732BF1-6B79-4DDF-0586-2EB00614F7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89" name="Line 185">
                <a:extLst>
                  <a:ext uri="{FF2B5EF4-FFF2-40B4-BE49-F238E27FC236}">
                    <a16:creationId xmlns:a16="http://schemas.microsoft.com/office/drawing/2014/main" id="{B1C26576-F6E8-75F5-66AC-FF0FF81BE5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0" name="Line 186">
                <a:extLst>
                  <a:ext uri="{FF2B5EF4-FFF2-40B4-BE49-F238E27FC236}">
                    <a16:creationId xmlns:a16="http://schemas.microsoft.com/office/drawing/2014/main" id="{24C03655-19C0-7A71-8BC5-301C245C79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1" name="Line 187">
                <a:extLst>
                  <a:ext uri="{FF2B5EF4-FFF2-40B4-BE49-F238E27FC236}">
                    <a16:creationId xmlns:a16="http://schemas.microsoft.com/office/drawing/2014/main" id="{1C7FD3C0-EC03-8CB4-12DF-F32C6ADAE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2" name="Line 188">
                <a:extLst>
                  <a:ext uri="{FF2B5EF4-FFF2-40B4-BE49-F238E27FC236}">
                    <a16:creationId xmlns:a16="http://schemas.microsoft.com/office/drawing/2014/main" id="{4C46763A-03B6-BF70-19FD-E06152DB28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3" name="Line 189">
                <a:extLst>
                  <a:ext uri="{FF2B5EF4-FFF2-40B4-BE49-F238E27FC236}">
                    <a16:creationId xmlns:a16="http://schemas.microsoft.com/office/drawing/2014/main" id="{7892150C-D7DE-222F-5CF9-D74E0A45F2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4" name="Line 190">
                <a:extLst>
                  <a:ext uri="{FF2B5EF4-FFF2-40B4-BE49-F238E27FC236}">
                    <a16:creationId xmlns:a16="http://schemas.microsoft.com/office/drawing/2014/main" id="{90D3257D-A570-B072-E684-82CD0DB204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5" name="Line 191">
                <a:extLst>
                  <a:ext uri="{FF2B5EF4-FFF2-40B4-BE49-F238E27FC236}">
                    <a16:creationId xmlns:a16="http://schemas.microsoft.com/office/drawing/2014/main" id="{C3B07D83-0B98-7B31-7376-8DAE58BE5A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6" name="Line 192">
                <a:extLst>
                  <a:ext uri="{FF2B5EF4-FFF2-40B4-BE49-F238E27FC236}">
                    <a16:creationId xmlns:a16="http://schemas.microsoft.com/office/drawing/2014/main" id="{E7204B30-EDEA-AD22-CD05-E4700AF645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7" name="Line 193">
                <a:extLst>
                  <a:ext uri="{FF2B5EF4-FFF2-40B4-BE49-F238E27FC236}">
                    <a16:creationId xmlns:a16="http://schemas.microsoft.com/office/drawing/2014/main" id="{D2CB22AB-30D6-B1ED-438D-E52AE2CB47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8" name="Line 194">
                <a:extLst>
                  <a:ext uri="{FF2B5EF4-FFF2-40B4-BE49-F238E27FC236}">
                    <a16:creationId xmlns:a16="http://schemas.microsoft.com/office/drawing/2014/main" id="{82A19207-71BA-B58C-73B3-C2C3BE5BF9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699" name="Line 195">
                <a:extLst>
                  <a:ext uri="{FF2B5EF4-FFF2-40B4-BE49-F238E27FC236}">
                    <a16:creationId xmlns:a16="http://schemas.microsoft.com/office/drawing/2014/main" id="{5C275BD0-2468-4ED3-2EFE-9E9626F3FD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0" name="Line 196">
                <a:extLst>
                  <a:ext uri="{FF2B5EF4-FFF2-40B4-BE49-F238E27FC236}">
                    <a16:creationId xmlns:a16="http://schemas.microsoft.com/office/drawing/2014/main" id="{A2D73127-BCD7-6B93-6634-372F79DC4F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1" name="Line 197">
                <a:extLst>
                  <a:ext uri="{FF2B5EF4-FFF2-40B4-BE49-F238E27FC236}">
                    <a16:creationId xmlns:a16="http://schemas.microsoft.com/office/drawing/2014/main" id="{F1C738E2-AD35-9E17-23A5-7C161E58D6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2" name="Line 198">
                <a:extLst>
                  <a:ext uri="{FF2B5EF4-FFF2-40B4-BE49-F238E27FC236}">
                    <a16:creationId xmlns:a16="http://schemas.microsoft.com/office/drawing/2014/main" id="{80B0B76F-7832-4DE4-EAB5-402E7E9CDD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3" name="Line 199">
                <a:extLst>
                  <a:ext uri="{FF2B5EF4-FFF2-40B4-BE49-F238E27FC236}">
                    <a16:creationId xmlns:a16="http://schemas.microsoft.com/office/drawing/2014/main" id="{A336C083-0196-F9F4-9F99-29A9CD861B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4" name="Line 200">
                <a:extLst>
                  <a:ext uri="{FF2B5EF4-FFF2-40B4-BE49-F238E27FC236}">
                    <a16:creationId xmlns:a16="http://schemas.microsoft.com/office/drawing/2014/main" id="{46110F74-B981-CE22-2F87-A20582860A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5" name="Line 201">
                <a:extLst>
                  <a:ext uri="{FF2B5EF4-FFF2-40B4-BE49-F238E27FC236}">
                    <a16:creationId xmlns:a16="http://schemas.microsoft.com/office/drawing/2014/main" id="{40E613F9-FC63-3DC7-5AEE-C4201B412A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6" name="Line 202">
                <a:extLst>
                  <a:ext uri="{FF2B5EF4-FFF2-40B4-BE49-F238E27FC236}">
                    <a16:creationId xmlns:a16="http://schemas.microsoft.com/office/drawing/2014/main" id="{7C6C3D71-D54F-A7B8-B8B1-B77A2EBE1E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7" name="Line 203">
                <a:extLst>
                  <a:ext uri="{FF2B5EF4-FFF2-40B4-BE49-F238E27FC236}">
                    <a16:creationId xmlns:a16="http://schemas.microsoft.com/office/drawing/2014/main" id="{790E21DA-EAE4-7CF1-EA96-C6A85BDF15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8" name="Line 204">
                <a:extLst>
                  <a:ext uri="{FF2B5EF4-FFF2-40B4-BE49-F238E27FC236}">
                    <a16:creationId xmlns:a16="http://schemas.microsoft.com/office/drawing/2014/main" id="{CD3EAE23-D8C4-8ECC-961E-4E74097D4C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09" name="Line 205">
                <a:extLst>
                  <a:ext uri="{FF2B5EF4-FFF2-40B4-BE49-F238E27FC236}">
                    <a16:creationId xmlns:a16="http://schemas.microsoft.com/office/drawing/2014/main" id="{B927C73A-88F7-5911-AE2A-1467730DC0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0" name="Line 206">
                <a:extLst>
                  <a:ext uri="{FF2B5EF4-FFF2-40B4-BE49-F238E27FC236}">
                    <a16:creationId xmlns:a16="http://schemas.microsoft.com/office/drawing/2014/main" id="{3AA3824F-6EEE-11A9-FED2-7B6B1647CB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1" name="Line 207">
                <a:extLst>
                  <a:ext uri="{FF2B5EF4-FFF2-40B4-BE49-F238E27FC236}">
                    <a16:creationId xmlns:a16="http://schemas.microsoft.com/office/drawing/2014/main" id="{D3F22904-28C0-18D5-A454-502F018105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2" name="Line 208">
                <a:extLst>
                  <a:ext uri="{FF2B5EF4-FFF2-40B4-BE49-F238E27FC236}">
                    <a16:creationId xmlns:a16="http://schemas.microsoft.com/office/drawing/2014/main" id="{6999B147-B931-5827-CC19-9FC8BA7327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3" name="Line 209">
                <a:extLst>
                  <a:ext uri="{FF2B5EF4-FFF2-40B4-BE49-F238E27FC236}">
                    <a16:creationId xmlns:a16="http://schemas.microsoft.com/office/drawing/2014/main" id="{2867A355-9179-92B9-A797-27A2D9E671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4" name="Line 210">
                <a:extLst>
                  <a:ext uri="{FF2B5EF4-FFF2-40B4-BE49-F238E27FC236}">
                    <a16:creationId xmlns:a16="http://schemas.microsoft.com/office/drawing/2014/main" id="{209C9ECF-EA02-1B3C-0EF5-B0781E5AD8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5" name="Line 211">
                <a:extLst>
                  <a:ext uri="{FF2B5EF4-FFF2-40B4-BE49-F238E27FC236}">
                    <a16:creationId xmlns:a16="http://schemas.microsoft.com/office/drawing/2014/main" id="{B86260E6-963E-59A3-DC4E-C48F55D0BA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6" name="Line 212">
                <a:extLst>
                  <a:ext uri="{FF2B5EF4-FFF2-40B4-BE49-F238E27FC236}">
                    <a16:creationId xmlns:a16="http://schemas.microsoft.com/office/drawing/2014/main" id="{8B0A5F4F-B36F-A1ED-782C-A870E4F37F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7" name="Line 213">
                <a:extLst>
                  <a:ext uri="{FF2B5EF4-FFF2-40B4-BE49-F238E27FC236}">
                    <a16:creationId xmlns:a16="http://schemas.microsoft.com/office/drawing/2014/main" id="{089B5B59-01C5-91D4-70CD-995512CF91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8" name="Line 214">
                <a:extLst>
                  <a:ext uri="{FF2B5EF4-FFF2-40B4-BE49-F238E27FC236}">
                    <a16:creationId xmlns:a16="http://schemas.microsoft.com/office/drawing/2014/main" id="{6066F750-FF1E-E1BE-F254-EF14EEDA14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19" name="Line 215">
                <a:extLst>
                  <a:ext uri="{FF2B5EF4-FFF2-40B4-BE49-F238E27FC236}">
                    <a16:creationId xmlns:a16="http://schemas.microsoft.com/office/drawing/2014/main" id="{EA574654-07FA-A994-7970-50ACE4D58A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0" name="Line 216">
                <a:extLst>
                  <a:ext uri="{FF2B5EF4-FFF2-40B4-BE49-F238E27FC236}">
                    <a16:creationId xmlns:a16="http://schemas.microsoft.com/office/drawing/2014/main" id="{417E0E9D-AF91-945E-3BD2-09B216399A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1" name="Line 217">
                <a:extLst>
                  <a:ext uri="{FF2B5EF4-FFF2-40B4-BE49-F238E27FC236}">
                    <a16:creationId xmlns:a16="http://schemas.microsoft.com/office/drawing/2014/main" id="{D8C8E241-2D87-FA29-FD1A-F90A1523A0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2" name="Line 218">
                <a:extLst>
                  <a:ext uri="{FF2B5EF4-FFF2-40B4-BE49-F238E27FC236}">
                    <a16:creationId xmlns:a16="http://schemas.microsoft.com/office/drawing/2014/main" id="{091E6CBF-F57A-2889-6507-0AB8E35AD4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3" name="Line 219">
                <a:extLst>
                  <a:ext uri="{FF2B5EF4-FFF2-40B4-BE49-F238E27FC236}">
                    <a16:creationId xmlns:a16="http://schemas.microsoft.com/office/drawing/2014/main" id="{EFFC8548-B669-0CFB-6FB3-C163E3E9C6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4" name="Line 220">
                <a:extLst>
                  <a:ext uri="{FF2B5EF4-FFF2-40B4-BE49-F238E27FC236}">
                    <a16:creationId xmlns:a16="http://schemas.microsoft.com/office/drawing/2014/main" id="{BD493505-F4F9-C74B-CCB7-BCDC66FA1B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5" name="Line 221">
                <a:extLst>
                  <a:ext uri="{FF2B5EF4-FFF2-40B4-BE49-F238E27FC236}">
                    <a16:creationId xmlns:a16="http://schemas.microsoft.com/office/drawing/2014/main" id="{D67981E0-E24D-4881-37A1-62DAB8D33A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6" name="Line 222">
                <a:extLst>
                  <a:ext uri="{FF2B5EF4-FFF2-40B4-BE49-F238E27FC236}">
                    <a16:creationId xmlns:a16="http://schemas.microsoft.com/office/drawing/2014/main" id="{448A0BA1-3C55-AE4E-0976-A409BFCB9D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7" name="Line 223">
                <a:extLst>
                  <a:ext uri="{FF2B5EF4-FFF2-40B4-BE49-F238E27FC236}">
                    <a16:creationId xmlns:a16="http://schemas.microsoft.com/office/drawing/2014/main" id="{7E381209-ADAF-F84B-94E1-62F826F203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8" name="Line 224">
                <a:extLst>
                  <a:ext uri="{FF2B5EF4-FFF2-40B4-BE49-F238E27FC236}">
                    <a16:creationId xmlns:a16="http://schemas.microsoft.com/office/drawing/2014/main" id="{55E4A4B1-793D-B12E-AA99-78AE2022F0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29" name="Line 225">
                <a:extLst>
                  <a:ext uri="{FF2B5EF4-FFF2-40B4-BE49-F238E27FC236}">
                    <a16:creationId xmlns:a16="http://schemas.microsoft.com/office/drawing/2014/main" id="{666763E6-6E8D-9ABC-88B6-6D47C99267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30" name="Line 226">
                <a:extLst>
                  <a:ext uri="{FF2B5EF4-FFF2-40B4-BE49-F238E27FC236}">
                    <a16:creationId xmlns:a16="http://schemas.microsoft.com/office/drawing/2014/main" id="{DE4E547A-E7D0-8C9E-C4CF-9F80AAFF4A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31" name="Line 227">
                <a:extLst>
                  <a:ext uri="{FF2B5EF4-FFF2-40B4-BE49-F238E27FC236}">
                    <a16:creationId xmlns:a16="http://schemas.microsoft.com/office/drawing/2014/main" id="{A80FFEA1-5787-D2ED-07C2-42517CF33D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32" name="Line 228">
                <a:extLst>
                  <a:ext uri="{FF2B5EF4-FFF2-40B4-BE49-F238E27FC236}">
                    <a16:creationId xmlns:a16="http://schemas.microsoft.com/office/drawing/2014/main" id="{7990DF90-1B69-547E-4041-055A95F805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733" name="Line 229">
                <a:extLst>
                  <a:ext uri="{FF2B5EF4-FFF2-40B4-BE49-F238E27FC236}">
                    <a16:creationId xmlns:a16="http://schemas.microsoft.com/office/drawing/2014/main" id="{D075CD9F-7C57-D927-AF9B-78A5B2208A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49734" name="Group 230">
                <a:extLst>
                  <a:ext uri="{FF2B5EF4-FFF2-40B4-BE49-F238E27FC236}">
                    <a16:creationId xmlns:a16="http://schemas.microsoft.com/office/drawing/2014/main" id="{2FCFFCE8-BA0F-36B1-0C78-65A4B16CF2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1623"/>
                <a:ext cx="2380" cy="1826"/>
                <a:chOff x="2930" y="1623"/>
                <a:chExt cx="2380" cy="1826"/>
              </a:xfrm>
            </p:grpSpPr>
            <p:grpSp>
              <p:nvGrpSpPr>
                <p:cNvPr id="149735" name="Group 231">
                  <a:extLst>
                    <a:ext uri="{FF2B5EF4-FFF2-40B4-BE49-F238E27FC236}">
                      <a16:creationId xmlns:a16="http://schemas.microsoft.com/office/drawing/2014/main" id="{352DAF85-5FCD-4EB4-8014-109B88447FF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1623"/>
                  <a:ext cx="61" cy="60"/>
                  <a:chOff x="2930" y="1623"/>
                  <a:chExt cx="61" cy="60"/>
                </a:xfrm>
              </p:grpSpPr>
              <p:sp>
                <p:nvSpPr>
                  <p:cNvPr id="149736" name="Oval 232">
                    <a:extLst>
                      <a:ext uri="{FF2B5EF4-FFF2-40B4-BE49-F238E27FC236}">
                        <a16:creationId xmlns:a16="http://schemas.microsoft.com/office/drawing/2014/main" id="{DAFFFACA-850F-192A-85CD-BD3690D47B7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37" name="Oval 233">
                    <a:extLst>
                      <a:ext uri="{FF2B5EF4-FFF2-40B4-BE49-F238E27FC236}">
                        <a16:creationId xmlns:a16="http://schemas.microsoft.com/office/drawing/2014/main" id="{66611A14-0E83-D1D5-1189-589750CD70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38" name="Group 234">
                  <a:extLst>
                    <a:ext uri="{FF2B5EF4-FFF2-40B4-BE49-F238E27FC236}">
                      <a16:creationId xmlns:a16="http://schemas.microsoft.com/office/drawing/2014/main" id="{E60D0F6B-C4EB-DEA7-0D64-2B5DDDF0E1D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3388"/>
                  <a:ext cx="61" cy="61"/>
                  <a:chOff x="2936" y="3388"/>
                  <a:chExt cx="61" cy="61"/>
                </a:xfrm>
              </p:grpSpPr>
              <p:sp>
                <p:nvSpPr>
                  <p:cNvPr id="149739" name="Oval 235">
                    <a:extLst>
                      <a:ext uri="{FF2B5EF4-FFF2-40B4-BE49-F238E27FC236}">
                        <a16:creationId xmlns:a16="http://schemas.microsoft.com/office/drawing/2014/main" id="{65DC7E26-B5F4-53DC-ED6D-101ABE4D54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40" name="Oval 236">
                    <a:extLst>
                      <a:ext uri="{FF2B5EF4-FFF2-40B4-BE49-F238E27FC236}">
                        <a16:creationId xmlns:a16="http://schemas.microsoft.com/office/drawing/2014/main" id="{C3A882A4-3E6A-C866-2867-1468AE10A4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41" name="Group 237">
                  <a:extLst>
                    <a:ext uri="{FF2B5EF4-FFF2-40B4-BE49-F238E27FC236}">
                      <a16:creationId xmlns:a16="http://schemas.microsoft.com/office/drawing/2014/main" id="{F4FEF971-DD50-D285-D1F5-1F15CB6EB40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4" y="1628"/>
                  <a:ext cx="61" cy="61"/>
                  <a:chOff x="5244" y="1628"/>
                  <a:chExt cx="61" cy="61"/>
                </a:xfrm>
              </p:grpSpPr>
              <p:sp>
                <p:nvSpPr>
                  <p:cNvPr id="149742" name="Oval 238">
                    <a:extLst>
                      <a:ext uri="{FF2B5EF4-FFF2-40B4-BE49-F238E27FC236}">
                        <a16:creationId xmlns:a16="http://schemas.microsoft.com/office/drawing/2014/main" id="{B8ECF656-135C-45DA-A3A6-D8FB684A8F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43" name="Oval 239">
                    <a:extLst>
                      <a:ext uri="{FF2B5EF4-FFF2-40B4-BE49-F238E27FC236}">
                        <a16:creationId xmlns:a16="http://schemas.microsoft.com/office/drawing/2014/main" id="{4591B968-8472-26D9-E4CA-7290F1F169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44" name="Group 240">
                  <a:extLst>
                    <a:ext uri="{FF2B5EF4-FFF2-40B4-BE49-F238E27FC236}">
                      <a16:creationId xmlns:a16="http://schemas.microsoft.com/office/drawing/2014/main" id="{590EC2C5-DFED-30E8-22FB-26EC64C7C65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3388"/>
                  <a:ext cx="61" cy="61"/>
                  <a:chOff x="5249" y="3388"/>
                  <a:chExt cx="61" cy="61"/>
                </a:xfrm>
              </p:grpSpPr>
              <p:sp>
                <p:nvSpPr>
                  <p:cNvPr id="149745" name="Oval 241">
                    <a:extLst>
                      <a:ext uri="{FF2B5EF4-FFF2-40B4-BE49-F238E27FC236}">
                        <a16:creationId xmlns:a16="http://schemas.microsoft.com/office/drawing/2014/main" id="{C310D07F-4284-B71F-C49A-DC5B247328E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46" name="Oval 242">
                    <a:extLst>
                      <a:ext uri="{FF2B5EF4-FFF2-40B4-BE49-F238E27FC236}">
                        <a16:creationId xmlns:a16="http://schemas.microsoft.com/office/drawing/2014/main" id="{7B54ADAC-9E70-190A-C459-92B8BF5292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47" name="Group 243">
                  <a:extLst>
                    <a:ext uri="{FF2B5EF4-FFF2-40B4-BE49-F238E27FC236}">
                      <a16:creationId xmlns:a16="http://schemas.microsoft.com/office/drawing/2014/main" id="{29B2E7A3-D08D-44F7-DF0F-FA74568802D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2110"/>
                  <a:ext cx="61" cy="61"/>
                  <a:chOff x="2936" y="2110"/>
                  <a:chExt cx="61" cy="61"/>
                </a:xfrm>
              </p:grpSpPr>
              <p:sp>
                <p:nvSpPr>
                  <p:cNvPr id="149748" name="Oval 244">
                    <a:extLst>
                      <a:ext uri="{FF2B5EF4-FFF2-40B4-BE49-F238E27FC236}">
                        <a16:creationId xmlns:a16="http://schemas.microsoft.com/office/drawing/2014/main" id="{FF116491-DD61-9573-4369-B17A1C72662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49" name="Oval 245">
                    <a:extLst>
                      <a:ext uri="{FF2B5EF4-FFF2-40B4-BE49-F238E27FC236}">
                        <a16:creationId xmlns:a16="http://schemas.microsoft.com/office/drawing/2014/main" id="{22233579-5400-5A0C-9278-5C9D7857DB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50" name="Group 246">
                  <a:extLst>
                    <a:ext uri="{FF2B5EF4-FFF2-40B4-BE49-F238E27FC236}">
                      <a16:creationId xmlns:a16="http://schemas.microsoft.com/office/drawing/2014/main" id="{549E29F2-BB1F-AAB7-49BD-FD3BC952971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2658"/>
                  <a:ext cx="61" cy="60"/>
                  <a:chOff x="2930" y="2658"/>
                  <a:chExt cx="61" cy="60"/>
                </a:xfrm>
              </p:grpSpPr>
              <p:sp>
                <p:nvSpPr>
                  <p:cNvPr id="149751" name="Oval 247">
                    <a:extLst>
                      <a:ext uri="{FF2B5EF4-FFF2-40B4-BE49-F238E27FC236}">
                        <a16:creationId xmlns:a16="http://schemas.microsoft.com/office/drawing/2014/main" id="{C6FDF7A1-72D1-078F-D5A6-0A425B3A0A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52" name="Oval 248">
                    <a:extLst>
                      <a:ext uri="{FF2B5EF4-FFF2-40B4-BE49-F238E27FC236}">
                        <a16:creationId xmlns:a16="http://schemas.microsoft.com/office/drawing/2014/main" id="{54D01997-BBF7-44D9-8119-F0E040F06E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53" name="Group 249">
                  <a:extLst>
                    <a:ext uri="{FF2B5EF4-FFF2-40B4-BE49-F238E27FC236}">
                      <a16:creationId xmlns:a16="http://schemas.microsoft.com/office/drawing/2014/main" id="{1A76AA40-9CD6-99B8-AE9E-040E73B0DC9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23" y="3388"/>
                  <a:ext cx="61" cy="61"/>
                  <a:chOff x="3723" y="3388"/>
                  <a:chExt cx="61" cy="61"/>
                </a:xfrm>
              </p:grpSpPr>
              <p:sp>
                <p:nvSpPr>
                  <p:cNvPr id="149754" name="Oval 250">
                    <a:extLst>
                      <a:ext uri="{FF2B5EF4-FFF2-40B4-BE49-F238E27FC236}">
                        <a16:creationId xmlns:a16="http://schemas.microsoft.com/office/drawing/2014/main" id="{79AF87A5-6527-18D5-98C4-2119E532CD7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55" name="Oval 251">
                    <a:extLst>
                      <a:ext uri="{FF2B5EF4-FFF2-40B4-BE49-F238E27FC236}">
                        <a16:creationId xmlns:a16="http://schemas.microsoft.com/office/drawing/2014/main" id="{A9B591E7-FE0B-83DA-D4FD-FFAFA1B29DA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56" name="Group 252">
                  <a:extLst>
                    <a:ext uri="{FF2B5EF4-FFF2-40B4-BE49-F238E27FC236}">
                      <a16:creationId xmlns:a16="http://schemas.microsoft.com/office/drawing/2014/main" id="{522396F7-59F9-899D-4D54-7BFC1FDFF23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3388"/>
                  <a:ext cx="61" cy="61"/>
                  <a:chOff x="4395" y="3388"/>
                  <a:chExt cx="61" cy="61"/>
                </a:xfrm>
              </p:grpSpPr>
              <p:sp>
                <p:nvSpPr>
                  <p:cNvPr id="149757" name="Oval 253">
                    <a:extLst>
                      <a:ext uri="{FF2B5EF4-FFF2-40B4-BE49-F238E27FC236}">
                        <a16:creationId xmlns:a16="http://schemas.microsoft.com/office/drawing/2014/main" id="{6163EB8D-E244-8AD9-1304-3BEDDD97E4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58" name="Oval 254">
                    <a:extLst>
                      <a:ext uri="{FF2B5EF4-FFF2-40B4-BE49-F238E27FC236}">
                        <a16:creationId xmlns:a16="http://schemas.microsoft.com/office/drawing/2014/main" id="{9EDFD0E3-808C-82F3-F6AD-B07C5A6D373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59" name="Group 255">
                  <a:extLst>
                    <a:ext uri="{FF2B5EF4-FFF2-40B4-BE49-F238E27FC236}">
                      <a16:creationId xmlns:a16="http://schemas.microsoft.com/office/drawing/2014/main" id="{7213B364-0E18-7005-B021-B58E9F11DCE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46" y="1623"/>
                  <a:ext cx="61" cy="61"/>
                  <a:chOff x="3546" y="1623"/>
                  <a:chExt cx="61" cy="61"/>
                </a:xfrm>
              </p:grpSpPr>
              <p:sp>
                <p:nvSpPr>
                  <p:cNvPr id="149760" name="Oval 256">
                    <a:extLst>
                      <a:ext uri="{FF2B5EF4-FFF2-40B4-BE49-F238E27FC236}">
                        <a16:creationId xmlns:a16="http://schemas.microsoft.com/office/drawing/2014/main" id="{13433DF1-B9B4-8EBB-8C49-AF943F52DF4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61" name="Oval 257">
                    <a:extLst>
                      <a:ext uri="{FF2B5EF4-FFF2-40B4-BE49-F238E27FC236}">
                        <a16:creationId xmlns:a16="http://schemas.microsoft.com/office/drawing/2014/main" id="{A7F95A2B-AB8F-DE00-9AA2-B259E784A1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62" name="Group 258">
                  <a:extLst>
                    <a:ext uri="{FF2B5EF4-FFF2-40B4-BE49-F238E27FC236}">
                      <a16:creationId xmlns:a16="http://schemas.microsoft.com/office/drawing/2014/main" id="{CF3C40EC-5CD7-7939-BF44-BEDBC22D74A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1623"/>
                  <a:ext cx="61" cy="61"/>
                  <a:chOff x="4395" y="1623"/>
                  <a:chExt cx="61" cy="61"/>
                </a:xfrm>
              </p:grpSpPr>
              <p:sp>
                <p:nvSpPr>
                  <p:cNvPr id="149763" name="Oval 259">
                    <a:extLst>
                      <a:ext uri="{FF2B5EF4-FFF2-40B4-BE49-F238E27FC236}">
                        <a16:creationId xmlns:a16="http://schemas.microsoft.com/office/drawing/2014/main" id="{8EBB5B6E-06DE-2222-61AA-AFC2CA303D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64" name="Oval 260">
                    <a:extLst>
                      <a:ext uri="{FF2B5EF4-FFF2-40B4-BE49-F238E27FC236}">
                        <a16:creationId xmlns:a16="http://schemas.microsoft.com/office/drawing/2014/main" id="{7CED7B37-91C3-9D5D-231C-F4EB307025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65" name="Group 261">
                  <a:extLst>
                    <a:ext uri="{FF2B5EF4-FFF2-40B4-BE49-F238E27FC236}">
                      <a16:creationId xmlns:a16="http://schemas.microsoft.com/office/drawing/2014/main" id="{52F36401-3DC2-0376-7920-9E3A5D0DB52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176"/>
                  <a:ext cx="61" cy="61"/>
                  <a:chOff x="5249" y="2176"/>
                  <a:chExt cx="61" cy="61"/>
                </a:xfrm>
              </p:grpSpPr>
              <p:sp>
                <p:nvSpPr>
                  <p:cNvPr id="149766" name="Oval 262">
                    <a:extLst>
                      <a:ext uri="{FF2B5EF4-FFF2-40B4-BE49-F238E27FC236}">
                        <a16:creationId xmlns:a16="http://schemas.microsoft.com/office/drawing/2014/main" id="{AE1779E8-0879-6143-6306-007D7EC2DF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67" name="Oval 263">
                    <a:extLst>
                      <a:ext uri="{FF2B5EF4-FFF2-40B4-BE49-F238E27FC236}">
                        <a16:creationId xmlns:a16="http://schemas.microsoft.com/office/drawing/2014/main" id="{7544EC6B-E25C-AB36-573B-F3520C20DB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68" name="Group 264">
                  <a:extLst>
                    <a:ext uri="{FF2B5EF4-FFF2-40B4-BE49-F238E27FC236}">
                      <a16:creationId xmlns:a16="http://schemas.microsoft.com/office/drawing/2014/main" id="{4FB5A41F-EFCE-6BC4-9F95-B00756CFF9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713"/>
                  <a:ext cx="61" cy="61"/>
                  <a:chOff x="5249" y="2713"/>
                  <a:chExt cx="61" cy="61"/>
                </a:xfrm>
              </p:grpSpPr>
              <p:sp>
                <p:nvSpPr>
                  <p:cNvPr id="149769" name="Oval 265">
                    <a:extLst>
                      <a:ext uri="{FF2B5EF4-FFF2-40B4-BE49-F238E27FC236}">
                        <a16:creationId xmlns:a16="http://schemas.microsoft.com/office/drawing/2014/main" id="{9488435A-C686-98CC-2648-B6685D1BBC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70" name="Oval 266">
                    <a:extLst>
                      <a:ext uri="{FF2B5EF4-FFF2-40B4-BE49-F238E27FC236}">
                        <a16:creationId xmlns:a16="http://schemas.microsoft.com/office/drawing/2014/main" id="{748BCA74-9B41-4E50-0696-C7776F68DFF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71" name="Group 267">
                  <a:extLst>
                    <a:ext uri="{FF2B5EF4-FFF2-40B4-BE49-F238E27FC236}">
                      <a16:creationId xmlns:a16="http://schemas.microsoft.com/office/drawing/2014/main" id="{796883C2-047D-5448-13E7-5BD86B416CC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4" y="2110"/>
                  <a:ext cx="61" cy="61"/>
                  <a:chOff x="3474" y="2110"/>
                  <a:chExt cx="61" cy="61"/>
                </a:xfrm>
              </p:grpSpPr>
              <p:sp>
                <p:nvSpPr>
                  <p:cNvPr id="149772" name="Oval 268">
                    <a:extLst>
                      <a:ext uri="{FF2B5EF4-FFF2-40B4-BE49-F238E27FC236}">
                        <a16:creationId xmlns:a16="http://schemas.microsoft.com/office/drawing/2014/main" id="{384E7A4A-1EB1-A9D1-6010-25077C2563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73" name="Oval 269">
                    <a:extLst>
                      <a:ext uri="{FF2B5EF4-FFF2-40B4-BE49-F238E27FC236}">
                        <a16:creationId xmlns:a16="http://schemas.microsoft.com/office/drawing/2014/main" id="{426B1105-DB4F-4AE6-2BEF-5D0EF43CE8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74" name="Group 270">
                  <a:extLst>
                    <a:ext uri="{FF2B5EF4-FFF2-40B4-BE49-F238E27FC236}">
                      <a16:creationId xmlns:a16="http://schemas.microsoft.com/office/drawing/2014/main" id="{5DBE11CE-550F-CD17-7B55-45DFE461E35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79" y="2536"/>
                  <a:ext cx="61" cy="61"/>
                  <a:chOff x="3779" y="2536"/>
                  <a:chExt cx="61" cy="61"/>
                </a:xfrm>
              </p:grpSpPr>
              <p:sp>
                <p:nvSpPr>
                  <p:cNvPr id="149775" name="Oval 271">
                    <a:extLst>
                      <a:ext uri="{FF2B5EF4-FFF2-40B4-BE49-F238E27FC236}">
                        <a16:creationId xmlns:a16="http://schemas.microsoft.com/office/drawing/2014/main" id="{D79DB0E0-5E17-03C8-E79C-187A265292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76" name="Oval 272">
                    <a:extLst>
                      <a:ext uri="{FF2B5EF4-FFF2-40B4-BE49-F238E27FC236}">
                        <a16:creationId xmlns:a16="http://schemas.microsoft.com/office/drawing/2014/main" id="{A2E2328B-F356-CA8A-E392-D6177E4E5D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77" name="Group 273">
                  <a:extLst>
                    <a:ext uri="{FF2B5EF4-FFF2-40B4-BE49-F238E27FC236}">
                      <a16:creationId xmlns:a16="http://schemas.microsoft.com/office/drawing/2014/main" id="{12D36802-598E-3819-EC22-E38511F30A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57" y="2957"/>
                  <a:ext cx="61" cy="61"/>
                  <a:chOff x="3357" y="2957"/>
                  <a:chExt cx="61" cy="61"/>
                </a:xfrm>
              </p:grpSpPr>
              <p:sp>
                <p:nvSpPr>
                  <p:cNvPr id="149778" name="Oval 274">
                    <a:extLst>
                      <a:ext uri="{FF2B5EF4-FFF2-40B4-BE49-F238E27FC236}">
                        <a16:creationId xmlns:a16="http://schemas.microsoft.com/office/drawing/2014/main" id="{A748F1E4-3A83-7D0A-B855-6C6B8A377F4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79" name="Oval 275">
                    <a:extLst>
                      <a:ext uri="{FF2B5EF4-FFF2-40B4-BE49-F238E27FC236}">
                        <a16:creationId xmlns:a16="http://schemas.microsoft.com/office/drawing/2014/main" id="{329DE387-87AA-DDD8-C368-AEC3DE09EC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80" name="Group 276">
                  <a:extLst>
                    <a:ext uri="{FF2B5EF4-FFF2-40B4-BE49-F238E27FC236}">
                      <a16:creationId xmlns:a16="http://schemas.microsoft.com/office/drawing/2014/main" id="{BEFA4A24-A725-AC33-AC60-327F9F4398E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2" y="2049"/>
                  <a:ext cx="61" cy="61"/>
                  <a:chOff x="4212" y="2049"/>
                  <a:chExt cx="61" cy="61"/>
                </a:xfrm>
              </p:grpSpPr>
              <p:sp>
                <p:nvSpPr>
                  <p:cNvPr id="149781" name="Oval 277">
                    <a:extLst>
                      <a:ext uri="{FF2B5EF4-FFF2-40B4-BE49-F238E27FC236}">
                        <a16:creationId xmlns:a16="http://schemas.microsoft.com/office/drawing/2014/main" id="{01AD3AB8-18FE-54CA-F5B5-2C552398D93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82" name="Oval 278">
                    <a:extLst>
                      <a:ext uri="{FF2B5EF4-FFF2-40B4-BE49-F238E27FC236}">
                        <a16:creationId xmlns:a16="http://schemas.microsoft.com/office/drawing/2014/main" id="{4A0913F3-67D4-2618-0938-8CA4AFA7B2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83" name="Group 279">
                  <a:extLst>
                    <a:ext uri="{FF2B5EF4-FFF2-40B4-BE49-F238E27FC236}">
                      <a16:creationId xmlns:a16="http://schemas.microsoft.com/office/drawing/2014/main" id="{45139193-EC28-1036-F56F-5656643462E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61" y="2292"/>
                  <a:ext cx="61" cy="61"/>
                  <a:chOff x="4761" y="2292"/>
                  <a:chExt cx="61" cy="61"/>
                </a:xfrm>
              </p:grpSpPr>
              <p:sp>
                <p:nvSpPr>
                  <p:cNvPr id="149784" name="Oval 280">
                    <a:extLst>
                      <a:ext uri="{FF2B5EF4-FFF2-40B4-BE49-F238E27FC236}">
                        <a16:creationId xmlns:a16="http://schemas.microsoft.com/office/drawing/2014/main" id="{10027AA1-6DB4-E8BD-4DF7-A1FC08567CF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85" name="Oval 281">
                    <a:extLst>
                      <a:ext uri="{FF2B5EF4-FFF2-40B4-BE49-F238E27FC236}">
                        <a16:creationId xmlns:a16="http://schemas.microsoft.com/office/drawing/2014/main" id="{D21E4FF1-CD4C-DAAD-A62C-37318E7410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86" name="Group 282">
                  <a:extLst>
                    <a:ext uri="{FF2B5EF4-FFF2-40B4-BE49-F238E27FC236}">
                      <a16:creationId xmlns:a16="http://schemas.microsoft.com/office/drawing/2014/main" id="{2D7BBA2E-402B-F4F6-7850-2CC21A3888D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0" y="2896"/>
                  <a:ext cx="61" cy="61"/>
                  <a:chOff x="4700" y="2896"/>
                  <a:chExt cx="61" cy="61"/>
                </a:xfrm>
              </p:grpSpPr>
              <p:sp>
                <p:nvSpPr>
                  <p:cNvPr id="149787" name="Oval 283">
                    <a:extLst>
                      <a:ext uri="{FF2B5EF4-FFF2-40B4-BE49-F238E27FC236}">
                        <a16:creationId xmlns:a16="http://schemas.microsoft.com/office/drawing/2014/main" id="{ABDB30FD-DBFC-EB03-9A92-F3871FCAB0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88" name="Oval 284">
                    <a:extLst>
                      <a:ext uri="{FF2B5EF4-FFF2-40B4-BE49-F238E27FC236}">
                        <a16:creationId xmlns:a16="http://schemas.microsoft.com/office/drawing/2014/main" id="{48823A09-5EF2-5DEB-7DBC-C4EEFB1B6C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89" name="Group 285">
                  <a:extLst>
                    <a:ext uri="{FF2B5EF4-FFF2-40B4-BE49-F238E27FC236}">
                      <a16:creationId xmlns:a16="http://schemas.microsoft.com/office/drawing/2014/main" id="{2151E3DD-2DBE-56F1-8155-305FD6F7977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06" y="2779"/>
                  <a:ext cx="61" cy="61"/>
                  <a:chOff x="4206" y="2779"/>
                  <a:chExt cx="61" cy="61"/>
                </a:xfrm>
              </p:grpSpPr>
              <p:sp>
                <p:nvSpPr>
                  <p:cNvPr id="149790" name="Oval 286">
                    <a:extLst>
                      <a:ext uri="{FF2B5EF4-FFF2-40B4-BE49-F238E27FC236}">
                        <a16:creationId xmlns:a16="http://schemas.microsoft.com/office/drawing/2014/main" id="{DA307466-4C23-52D0-ACE2-47A5276FE5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91" name="Oval 287">
                    <a:extLst>
                      <a:ext uri="{FF2B5EF4-FFF2-40B4-BE49-F238E27FC236}">
                        <a16:creationId xmlns:a16="http://schemas.microsoft.com/office/drawing/2014/main" id="{A92BD0DD-BA81-F129-951C-6B9FC3DD932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92" name="Group 288">
                  <a:extLst>
                    <a:ext uri="{FF2B5EF4-FFF2-40B4-BE49-F238E27FC236}">
                      <a16:creationId xmlns:a16="http://schemas.microsoft.com/office/drawing/2014/main" id="{6B50692F-181C-A282-2320-CA420B37265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1623"/>
                  <a:ext cx="61" cy="60"/>
                  <a:chOff x="2930" y="1623"/>
                  <a:chExt cx="61" cy="60"/>
                </a:xfrm>
              </p:grpSpPr>
              <p:sp>
                <p:nvSpPr>
                  <p:cNvPr id="149793" name="Oval 289">
                    <a:extLst>
                      <a:ext uri="{FF2B5EF4-FFF2-40B4-BE49-F238E27FC236}">
                        <a16:creationId xmlns:a16="http://schemas.microsoft.com/office/drawing/2014/main" id="{1A297C0B-F19B-9265-7A86-D876C61F733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94" name="Oval 290">
                    <a:extLst>
                      <a:ext uri="{FF2B5EF4-FFF2-40B4-BE49-F238E27FC236}">
                        <a16:creationId xmlns:a16="http://schemas.microsoft.com/office/drawing/2014/main" id="{49F04EC8-D580-90CE-5C2F-BFF748EF8B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95" name="Group 291">
                  <a:extLst>
                    <a:ext uri="{FF2B5EF4-FFF2-40B4-BE49-F238E27FC236}">
                      <a16:creationId xmlns:a16="http://schemas.microsoft.com/office/drawing/2014/main" id="{9C82FB4A-1930-89FB-70C4-01AF272781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3388"/>
                  <a:ext cx="61" cy="61"/>
                  <a:chOff x="2936" y="3388"/>
                  <a:chExt cx="61" cy="61"/>
                </a:xfrm>
              </p:grpSpPr>
              <p:sp>
                <p:nvSpPr>
                  <p:cNvPr id="149796" name="Oval 292">
                    <a:extLst>
                      <a:ext uri="{FF2B5EF4-FFF2-40B4-BE49-F238E27FC236}">
                        <a16:creationId xmlns:a16="http://schemas.microsoft.com/office/drawing/2014/main" id="{02EF8DF9-0C8E-8E4B-54D7-564557B7BF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97" name="Oval 293">
                    <a:extLst>
                      <a:ext uri="{FF2B5EF4-FFF2-40B4-BE49-F238E27FC236}">
                        <a16:creationId xmlns:a16="http://schemas.microsoft.com/office/drawing/2014/main" id="{79B6AEC1-FB6C-9B6B-D185-D38978FC62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798" name="Group 294">
                  <a:extLst>
                    <a:ext uri="{FF2B5EF4-FFF2-40B4-BE49-F238E27FC236}">
                      <a16:creationId xmlns:a16="http://schemas.microsoft.com/office/drawing/2014/main" id="{06FFDDF0-3BF5-5A87-8AF8-7D0D4692427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4" y="1628"/>
                  <a:ext cx="61" cy="61"/>
                  <a:chOff x="5244" y="1628"/>
                  <a:chExt cx="61" cy="61"/>
                </a:xfrm>
              </p:grpSpPr>
              <p:sp>
                <p:nvSpPr>
                  <p:cNvPr id="149799" name="Oval 295">
                    <a:extLst>
                      <a:ext uri="{FF2B5EF4-FFF2-40B4-BE49-F238E27FC236}">
                        <a16:creationId xmlns:a16="http://schemas.microsoft.com/office/drawing/2014/main" id="{5D5C98EF-FD97-CF07-BFBE-AE3C56DA73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00" name="Oval 296">
                    <a:extLst>
                      <a:ext uri="{FF2B5EF4-FFF2-40B4-BE49-F238E27FC236}">
                        <a16:creationId xmlns:a16="http://schemas.microsoft.com/office/drawing/2014/main" id="{45FE193A-A2A8-4B39-614A-E15B0535F2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01" name="Group 297">
                  <a:extLst>
                    <a:ext uri="{FF2B5EF4-FFF2-40B4-BE49-F238E27FC236}">
                      <a16:creationId xmlns:a16="http://schemas.microsoft.com/office/drawing/2014/main" id="{1769FD6D-0393-8A04-7459-612656BEC4E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3388"/>
                  <a:ext cx="61" cy="61"/>
                  <a:chOff x="5249" y="3388"/>
                  <a:chExt cx="61" cy="61"/>
                </a:xfrm>
              </p:grpSpPr>
              <p:sp>
                <p:nvSpPr>
                  <p:cNvPr id="149802" name="Oval 298">
                    <a:extLst>
                      <a:ext uri="{FF2B5EF4-FFF2-40B4-BE49-F238E27FC236}">
                        <a16:creationId xmlns:a16="http://schemas.microsoft.com/office/drawing/2014/main" id="{3139E981-A4BF-43D4-0D58-BF19BD4E9C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03" name="Oval 299">
                    <a:extLst>
                      <a:ext uri="{FF2B5EF4-FFF2-40B4-BE49-F238E27FC236}">
                        <a16:creationId xmlns:a16="http://schemas.microsoft.com/office/drawing/2014/main" id="{221507C2-97BF-404A-A03A-3CB88DDA71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04" name="Group 300">
                  <a:extLst>
                    <a:ext uri="{FF2B5EF4-FFF2-40B4-BE49-F238E27FC236}">
                      <a16:creationId xmlns:a16="http://schemas.microsoft.com/office/drawing/2014/main" id="{C1732D34-E538-0532-F60E-F6536E3D389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2110"/>
                  <a:ext cx="61" cy="61"/>
                  <a:chOff x="2936" y="2110"/>
                  <a:chExt cx="61" cy="61"/>
                </a:xfrm>
              </p:grpSpPr>
              <p:sp>
                <p:nvSpPr>
                  <p:cNvPr id="149805" name="Oval 301">
                    <a:extLst>
                      <a:ext uri="{FF2B5EF4-FFF2-40B4-BE49-F238E27FC236}">
                        <a16:creationId xmlns:a16="http://schemas.microsoft.com/office/drawing/2014/main" id="{FD123A86-896F-4E3B-8592-2C168448D40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06" name="Oval 302">
                    <a:extLst>
                      <a:ext uri="{FF2B5EF4-FFF2-40B4-BE49-F238E27FC236}">
                        <a16:creationId xmlns:a16="http://schemas.microsoft.com/office/drawing/2014/main" id="{0518D329-A0DE-09CE-9504-E7EDE76A96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07" name="Group 303">
                  <a:extLst>
                    <a:ext uri="{FF2B5EF4-FFF2-40B4-BE49-F238E27FC236}">
                      <a16:creationId xmlns:a16="http://schemas.microsoft.com/office/drawing/2014/main" id="{282E01A0-A356-9CCA-6381-ECAC0A65620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2658"/>
                  <a:ext cx="61" cy="60"/>
                  <a:chOff x="2930" y="2658"/>
                  <a:chExt cx="61" cy="60"/>
                </a:xfrm>
              </p:grpSpPr>
              <p:sp>
                <p:nvSpPr>
                  <p:cNvPr id="149808" name="Oval 304">
                    <a:extLst>
                      <a:ext uri="{FF2B5EF4-FFF2-40B4-BE49-F238E27FC236}">
                        <a16:creationId xmlns:a16="http://schemas.microsoft.com/office/drawing/2014/main" id="{7515185A-D0F7-166E-886F-BB7CF9437C4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09" name="Oval 305">
                    <a:extLst>
                      <a:ext uri="{FF2B5EF4-FFF2-40B4-BE49-F238E27FC236}">
                        <a16:creationId xmlns:a16="http://schemas.microsoft.com/office/drawing/2014/main" id="{56FD9D16-1870-7256-6F09-4D425E9C3E2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10" name="Group 306">
                  <a:extLst>
                    <a:ext uri="{FF2B5EF4-FFF2-40B4-BE49-F238E27FC236}">
                      <a16:creationId xmlns:a16="http://schemas.microsoft.com/office/drawing/2014/main" id="{6EFCAC89-A1C6-965F-BDEE-CC2ACC65AB7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23" y="3388"/>
                  <a:ext cx="61" cy="61"/>
                  <a:chOff x="3723" y="3388"/>
                  <a:chExt cx="61" cy="61"/>
                </a:xfrm>
              </p:grpSpPr>
              <p:sp>
                <p:nvSpPr>
                  <p:cNvPr id="149811" name="Oval 307">
                    <a:extLst>
                      <a:ext uri="{FF2B5EF4-FFF2-40B4-BE49-F238E27FC236}">
                        <a16:creationId xmlns:a16="http://schemas.microsoft.com/office/drawing/2014/main" id="{8EB7EFD2-4C5B-670F-782C-CE129D3DE8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12" name="Oval 308">
                    <a:extLst>
                      <a:ext uri="{FF2B5EF4-FFF2-40B4-BE49-F238E27FC236}">
                        <a16:creationId xmlns:a16="http://schemas.microsoft.com/office/drawing/2014/main" id="{DC3CB22B-2242-4F65-8126-7A4895307D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13" name="Group 309">
                  <a:extLst>
                    <a:ext uri="{FF2B5EF4-FFF2-40B4-BE49-F238E27FC236}">
                      <a16:creationId xmlns:a16="http://schemas.microsoft.com/office/drawing/2014/main" id="{69491BB0-DAF9-D038-C6DC-4168FA401F9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3388"/>
                  <a:ext cx="61" cy="61"/>
                  <a:chOff x="4395" y="3388"/>
                  <a:chExt cx="61" cy="61"/>
                </a:xfrm>
              </p:grpSpPr>
              <p:sp>
                <p:nvSpPr>
                  <p:cNvPr id="149814" name="Oval 310">
                    <a:extLst>
                      <a:ext uri="{FF2B5EF4-FFF2-40B4-BE49-F238E27FC236}">
                        <a16:creationId xmlns:a16="http://schemas.microsoft.com/office/drawing/2014/main" id="{6D7FC0FD-80AE-886E-CACE-F4858200C7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15" name="Oval 311">
                    <a:extLst>
                      <a:ext uri="{FF2B5EF4-FFF2-40B4-BE49-F238E27FC236}">
                        <a16:creationId xmlns:a16="http://schemas.microsoft.com/office/drawing/2014/main" id="{CE7C2F1F-6DEC-F5AC-B7BD-42C4916372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16" name="Group 312">
                  <a:extLst>
                    <a:ext uri="{FF2B5EF4-FFF2-40B4-BE49-F238E27FC236}">
                      <a16:creationId xmlns:a16="http://schemas.microsoft.com/office/drawing/2014/main" id="{89C15174-099E-07B7-9E83-779D4F22F2C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46" y="1623"/>
                  <a:ext cx="61" cy="61"/>
                  <a:chOff x="3546" y="1623"/>
                  <a:chExt cx="61" cy="61"/>
                </a:xfrm>
              </p:grpSpPr>
              <p:sp>
                <p:nvSpPr>
                  <p:cNvPr id="149817" name="Oval 313">
                    <a:extLst>
                      <a:ext uri="{FF2B5EF4-FFF2-40B4-BE49-F238E27FC236}">
                        <a16:creationId xmlns:a16="http://schemas.microsoft.com/office/drawing/2014/main" id="{1616D126-AB9C-67DE-63E2-AE6BBDC50E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18" name="Oval 314">
                    <a:extLst>
                      <a:ext uri="{FF2B5EF4-FFF2-40B4-BE49-F238E27FC236}">
                        <a16:creationId xmlns:a16="http://schemas.microsoft.com/office/drawing/2014/main" id="{FB22CB4E-00B0-F8A6-9BA6-A9BAB6FDDA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19" name="Group 315">
                  <a:extLst>
                    <a:ext uri="{FF2B5EF4-FFF2-40B4-BE49-F238E27FC236}">
                      <a16:creationId xmlns:a16="http://schemas.microsoft.com/office/drawing/2014/main" id="{96E1D94A-11A5-5D54-FE1A-2585306BF17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1623"/>
                  <a:ext cx="61" cy="61"/>
                  <a:chOff x="4395" y="1623"/>
                  <a:chExt cx="61" cy="61"/>
                </a:xfrm>
              </p:grpSpPr>
              <p:sp>
                <p:nvSpPr>
                  <p:cNvPr id="149820" name="Oval 316">
                    <a:extLst>
                      <a:ext uri="{FF2B5EF4-FFF2-40B4-BE49-F238E27FC236}">
                        <a16:creationId xmlns:a16="http://schemas.microsoft.com/office/drawing/2014/main" id="{D0435756-75E3-17FF-1A87-16AE2E3EE1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21" name="Oval 317">
                    <a:extLst>
                      <a:ext uri="{FF2B5EF4-FFF2-40B4-BE49-F238E27FC236}">
                        <a16:creationId xmlns:a16="http://schemas.microsoft.com/office/drawing/2014/main" id="{B9E6A578-21A7-54EC-649E-15876B89AB1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22" name="Group 318">
                  <a:extLst>
                    <a:ext uri="{FF2B5EF4-FFF2-40B4-BE49-F238E27FC236}">
                      <a16:creationId xmlns:a16="http://schemas.microsoft.com/office/drawing/2014/main" id="{B25BABCC-473B-3965-531A-74AA62DD735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176"/>
                  <a:ext cx="61" cy="61"/>
                  <a:chOff x="5249" y="2176"/>
                  <a:chExt cx="61" cy="61"/>
                </a:xfrm>
              </p:grpSpPr>
              <p:sp>
                <p:nvSpPr>
                  <p:cNvPr id="149823" name="Oval 319">
                    <a:extLst>
                      <a:ext uri="{FF2B5EF4-FFF2-40B4-BE49-F238E27FC236}">
                        <a16:creationId xmlns:a16="http://schemas.microsoft.com/office/drawing/2014/main" id="{5A55ADEA-E27B-A59A-26CB-3A0FFBC470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24" name="Oval 320">
                    <a:extLst>
                      <a:ext uri="{FF2B5EF4-FFF2-40B4-BE49-F238E27FC236}">
                        <a16:creationId xmlns:a16="http://schemas.microsoft.com/office/drawing/2014/main" id="{730F120B-3888-5B03-DCBE-D87E514CA56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25" name="Group 321">
                  <a:extLst>
                    <a:ext uri="{FF2B5EF4-FFF2-40B4-BE49-F238E27FC236}">
                      <a16:creationId xmlns:a16="http://schemas.microsoft.com/office/drawing/2014/main" id="{1A36D657-40F4-9773-3F65-F769F646F7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713"/>
                  <a:ext cx="61" cy="61"/>
                  <a:chOff x="5249" y="2713"/>
                  <a:chExt cx="61" cy="61"/>
                </a:xfrm>
              </p:grpSpPr>
              <p:sp>
                <p:nvSpPr>
                  <p:cNvPr id="149826" name="Oval 322">
                    <a:extLst>
                      <a:ext uri="{FF2B5EF4-FFF2-40B4-BE49-F238E27FC236}">
                        <a16:creationId xmlns:a16="http://schemas.microsoft.com/office/drawing/2014/main" id="{E7B12378-22FA-B529-EE5F-9ECAAD1D38F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27" name="Oval 323">
                    <a:extLst>
                      <a:ext uri="{FF2B5EF4-FFF2-40B4-BE49-F238E27FC236}">
                        <a16:creationId xmlns:a16="http://schemas.microsoft.com/office/drawing/2014/main" id="{0C526C94-9E27-A475-9C35-BB7644AB8D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28" name="Group 324">
                  <a:extLst>
                    <a:ext uri="{FF2B5EF4-FFF2-40B4-BE49-F238E27FC236}">
                      <a16:creationId xmlns:a16="http://schemas.microsoft.com/office/drawing/2014/main" id="{F26D5F76-0580-69CB-E010-471C2BAC858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4" y="2110"/>
                  <a:ext cx="61" cy="61"/>
                  <a:chOff x="3474" y="2110"/>
                  <a:chExt cx="61" cy="61"/>
                </a:xfrm>
              </p:grpSpPr>
              <p:sp>
                <p:nvSpPr>
                  <p:cNvPr id="149829" name="Oval 325">
                    <a:extLst>
                      <a:ext uri="{FF2B5EF4-FFF2-40B4-BE49-F238E27FC236}">
                        <a16:creationId xmlns:a16="http://schemas.microsoft.com/office/drawing/2014/main" id="{E9FDDDDC-9F4C-07C7-029B-26F1E72078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30" name="Oval 326">
                    <a:extLst>
                      <a:ext uri="{FF2B5EF4-FFF2-40B4-BE49-F238E27FC236}">
                        <a16:creationId xmlns:a16="http://schemas.microsoft.com/office/drawing/2014/main" id="{C6A793F2-584F-1001-5D80-8BD391A2E6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31" name="Group 327">
                  <a:extLst>
                    <a:ext uri="{FF2B5EF4-FFF2-40B4-BE49-F238E27FC236}">
                      <a16:creationId xmlns:a16="http://schemas.microsoft.com/office/drawing/2014/main" id="{D2A4EB4E-1346-BF60-C047-CCEA9809591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79" y="2536"/>
                  <a:ext cx="61" cy="61"/>
                  <a:chOff x="3779" y="2536"/>
                  <a:chExt cx="61" cy="61"/>
                </a:xfrm>
              </p:grpSpPr>
              <p:sp>
                <p:nvSpPr>
                  <p:cNvPr id="149832" name="Oval 328">
                    <a:extLst>
                      <a:ext uri="{FF2B5EF4-FFF2-40B4-BE49-F238E27FC236}">
                        <a16:creationId xmlns:a16="http://schemas.microsoft.com/office/drawing/2014/main" id="{853DC331-7941-9E65-C7A0-295DD9B078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33" name="Oval 329">
                    <a:extLst>
                      <a:ext uri="{FF2B5EF4-FFF2-40B4-BE49-F238E27FC236}">
                        <a16:creationId xmlns:a16="http://schemas.microsoft.com/office/drawing/2014/main" id="{83126BB9-F9DD-A7AB-6322-CF028DE9B8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34" name="Group 330">
                  <a:extLst>
                    <a:ext uri="{FF2B5EF4-FFF2-40B4-BE49-F238E27FC236}">
                      <a16:creationId xmlns:a16="http://schemas.microsoft.com/office/drawing/2014/main" id="{33CA5F5F-C3DD-902F-6A24-EF0C789CA6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57" y="2957"/>
                  <a:ext cx="61" cy="61"/>
                  <a:chOff x="3357" y="2957"/>
                  <a:chExt cx="61" cy="61"/>
                </a:xfrm>
              </p:grpSpPr>
              <p:sp>
                <p:nvSpPr>
                  <p:cNvPr id="149835" name="Oval 331">
                    <a:extLst>
                      <a:ext uri="{FF2B5EF4-FFF2-40B4-BE49-F238E27FC236}">
                        <a16:creationId xmlns:a16="http://schemas.microsoft.com/office/drawing/2014/main" id="{C9D5F57A-66B2-F8F5-4263-58C2F0895F6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36" name="Oval 332">
                    <a:extLst>
                      <a:ext uri="{FF2B5EF4-FFF2-40B4-BE49-F238E27FC236}">
                        <a16:creationId xmlns:a16="http://schemas.microsoft.com/office/drawing/2014/main" id="{B5635354-9EDB-7250-1945-3BB4D86445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37" name="Group 333">
                  <a:extLst>
                    <a:ext uri="{FF2B5EF4-FFF2-40B4-BE49-F238E27FC236}">
                      <a16:creationId xmlns:a16="http://schemas.microsoft.com/office/drawing/2014/main" id="{1620A615-8E4E-592D-AD52-E0EED6B384E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2" y="2049"/>
                  <a:ext cx="61" cy="61"/>
                  <a:chOff x="4212" y="2049"/>
                  <a:chExt cx="61" cy="61"/>
                </a:xfrm>
              </p:grpSpPr>
              <p:sp>
                <p:nvSpPr>
                  <p:cNvPr id="149838" name="Oval 334">
                    <a:extLst>
                      <a:ext uri="{FF2B5EF4-FFF2-40B4-BE49-F238E27FC236}">
                        <a16:creationId xmlns:a16="http://schemas.microsoft.com/office/drawing/2014/main" id="{8FA8F1F3-881B-E917-ED79-1C059078140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39" name="Oval 335">
                    <a:extLst>
                      <a:ext uri="{FF2B5EF4-FFF2-40B4-BE49-F238E27FC236}">
                        <a16:creationId xmlns:a16="http://schemas.microsoft.com/office/drawing/2014/main" id="{B31666F9-69D8-EBFE-5C24-F8D46B0AD9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40" name="Group 336">
                  <a:extLst>
                    <a:ext uri="{FF2B5EF4-FFF2-40B4-BE49-F238E27FC236}">
                      <a16:creationId xmlns:a16="http://schemas.microsoft.com/office/drawing/2014/main" id="{C7CED8FD-59C8-1361-94B1-8B82193209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61" y="2292"/>
                  <a:ext cx="61" cy="61"/>
                  <a:chOff x="4761" y="2292"/>
                  <a:chExt cx="61" cy="61"/>
                </a:xfrm>
              </p:grpSpPr>
              <p:sp>
                <p:nvSpPr>
                  <p:cNvPr id="149841" name="Oval 337">
                    <a:extLst>
                      <a:ext uri="{FF2B5EF4-FFF2-40B4-BE49-F238E27FC236}">
                        <a16:creationId xmlns:a16="http://schemas.microsoft.com/office/drawing/2014/main" id="{BBEC7A46-2701-B154-2479-F64B6E7A66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42" name="Oval 338">
                    <a:extLst>
                      <a:ext uri="{FF2B5EF4-FFF2-40B4-BE49-F238E27FC236}">
                        <a16:creationId xmlns:a16="http://schemas.microsoft.com/office/drawing/2014/main" id="{EB502B4E-D9DA-C60A-960B-1BC94D22F1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43" name="Group 339">
                  <a:extLst>
                    <a:ext uri="{FF2B5EF4-FFF2-40B4-BE49-F238E27FC236}">
                      <a16:creationId xmlns:a16="http://schemas.microsoft.com/office/drawing/2014/main" id="{8B894243-731C-1724-42B3-33777EE018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0" y="2896"/>
                  <a:ext cx="61" cy="61"/>
                  <a:chOff x="4700" y="2896"/>
                  <a:chExt cx="61" cy="61"/>
                </a:xfrm>
              </p:grpSpPr>
              <p:sp>
                <p:nvSpPr>
                  <p:cNvPr id="149844" name="Oval 340">
                    <a:extLst>
                      <a:ext uri="{FF2B5EF4-FFF2-40B4-BE49-F238E27FC236}">
                        <a16:creationId xmlns:a16="http://schemas.microsoft.com/office/drawing/2014/main" id="{CE36E264-26E4-3EAB-ED3E-48793899168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45" name="Oval 341">
                    <a:extLst>
                      <a:ext uri="{FF2B5EF4-FFF2-40B4-BE49-F238E27FC236}">
                        <a16:creationId xmlns:a16="http://schemas.microsoft.com/office/drawing/2014/main" id="{99675958-A442-53CB-164F-325CFD1AD84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9846" name="Group 342">
                  <a:extLst>
                    <a:ext uri="{FF2B5EF4-FFF2-40B4-BE49-F238E27FC236}">
                      <a16:creationId xmlns:a16="http://schemas.microsoft.com/office/drawing/2014/main" id="{8CA694E9-9AC2-F749-7BB5-61F27AD4EF1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06" y="2779"/>
                  <a:ext cx="61" cy="61"/>
                  <a:chOff x="4206" y="2779"/>
                  <a:chExt cx="61" cy="61"/>
                </a:xfrm>
              </p:grpSpPr>
              <p:sp>
                <p:nvSpPr>
                  <p:cNvPr id="149847" name="Oval 343">
                    <a:extLst>
                      <a:ext uri="{FF2B5EF4-FFF2-40B4-BE49-F238E27FC236}">
                        <a16:creationId xmlns:a16="http://schemas.microsoft.com/office/drawing/2014/main" id="{1612C2BC-1166-AD6B-C078-4453D082E53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48" name="Oval 344">
                    <a:extLst>
                      <a:ext uri="{FF2B5EF4-FFF2-40B4-BE49-F238E27FC236}">
                        <a16:creationId xmlns:a16="http://schemas.microsoft.com/office/drawing/2014/main" id="{A97424ED-AACA-54D5-8F3A-9CFC71B120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49849" name="Group 345">
              <a:extLst>
                <a:ext uri="{FF2B5EF4-FFF2-40B4-BE49-F238E27FC236}">
                  <a16:creationId xmlns:a16="http://schemas.microsoft.com/office/drawing/2014/main" id="{3AE3B64E-8578-E1B5-069C-BC32D9AAAD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8" y="2533"/>
              <a:ext cx="63" cy="63"/>
              <a:chOff x="3778" y="2533"/>
              <a:chExt cx="63" cy="63"/>
            </a:xfrm>
          </p:grpSpPr>
          <p:sp>
            <p:nvSpPr>
              <p:cNvPr id="149850" name="Oval 346">
                <a:extLst>
                  <a:ext uri="{FF2B5EF4-FFF2-40B4-BE49-F238E27FC236}">
                    <a16:creationId xmlns:a16="http://schemas.microsoft.com/office/drawing/2014/main" id="{58AC3681-7F72-8F29-3AAF-3A54CE9CC0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8" y="2533"/>
                <a:ext cx="63" cy="63"/>
              </a:xfrm>
              <a:prstGeom prst="ellipse">
                <a:avLst/>
              </a:prstGeom>
              <a:solidFill>
                <a:srgbClr val="D40904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51" name="Oval 347">
                <a:extLst>
                  <a:ext uri="{FF2B5EF4-FFF2-40B4-BE49-F238E27FC236}">
                    <a16:creationId xmlns:a16="http://schemas.microsoft.com/office/drawing/2014/main" id="{0303B50E-35D1-7A52-C2BF-006BE9E9D0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8" y="2533"/>
                <a:ext cx="63" cy="63"/>
              </a:xfrm>
              <a:prstGeom prst="ellipse">
                <a:avLst/>
              </a:pr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9852" name="Line 348">
              <a:extLst>
                <a:ext uri="{FF2B5EF4-FFF2-40B4-BE49-F238E27FC236}">
                  <a16:creationId xmlns:a16="http://schemas.microsoft.com/office/drawing/2014/main" id="{0D273A2D-173A-A9D5-4EE1-3FCEAED355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0" y="2323"/>
              <a:ext cx="61" cy="60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853" name="Line 349">
              <a:extLst>
                <a:ext uri="{FF2B5EF4-FFF2-40B4-BE49-F238E27FC236}">
                  <a16:creationId xmlns:a16="http://schemas.microsoft.com/office/drawing/2014/main" id="{F309A8D8-FBDE-0B0A-A549-14DAB6A64A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2" y="1653"/>
              <a:ext cx="183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854" name="Line 350">
              <a:extLst>
                <a:ext uri="{FF2B5EF4-FFF2-40B4-BE49-F238E27FC236}">
                  <a16:creationId xmlns:a16="http://schemas.microsoft.com/office/drawing/2014/main" id="{BC7C40FF-DE56-761A-C168-FA0EFFA227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10" y="2140"/>
              <a:ext cx="305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855" name="Line 351">
              <a:extLst>
                <a:ext uri="{FF2B5EF4-FFF2-40B4-BE49-F238E27FC236}">
                  <a16:creationId xmlns:a16="http://schemas.microsoft.com/office/drawing/2014/main" id="{266A774B-BFB5-9040-9D3D-0C5D2B0954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1" y="2566"/>
              <a:ext cx="854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856" name="Line 352">
              <a:extLst>
                <a:ext uri="{FF2B5EF4-FFF2-40B4-BE49-F238E27FC236}">
                  <a16:creationId xmlns:a16="http://schemas.microsoft.com/office/drawing/2014/main" id="{69E8142A-EA78-E316-7EFC-292101391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5" y="2566"/>
              <a:ext cx="427" cy="244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9857" name="Group 353">
              <a:extLst>
                <a:ext uri="{FF2B5EF4-FFF2-40B4-BE49-F238E27FC236}">
                  <a16:creationId xmlns:a16="http://schemas.microsoft.com/office/drawing/2014/main" id="{5A5E5C19-9A2C-22C2-79E4-8E02DC9B1F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61" y="1653"/>
              <a:ext cx="2319" cy="1767"/>
              <a:chOff x="2961" y="1653"/>
              <a:chExt cx="2319" cy="1767"/>
            </a:xfrm>
          </p:grpSpPr>
          <p:sp>
            <p:nvSpPr>
              <p:cNvPr id="149858" name="Line 354">
                <a:extLst>
                  <a:ext uri="{FF2B5EF4-FFF2-40B4-BE49-F238E27FC236}">
                    <a16:creationId xmlns:a16="http://schemas.microsoft.com/office/drawing/2014/main" id="{9254130B-5DF4-4D3A-4019-5E6B9B6230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59" name="Line 355">
                <a:extLst>
                  <a:ext uri="{FF2B5EF4-FFF2-40B4-BE49-F238E27FC236}">
                    <a16:creationId xmlns:a16="http://schemas.microsoft.com/office/drawing/2014/main" id="{7A3A48F0-6C70-7DAD-04CC-6FBD55809B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0" name="Line 356">
                <a:extLst>
                  <a:ext uri="{FF2B5EF4-FFF2-40B4-BE49-F238E27FC236}">
                    <a16:creationId xmlns:a16="http://schemas.microsoft.com/office/drawing/2014/main" id="{ED9C2FD3-7995-7CED-C843-3DE235366F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1" name="Line 357">
                <a:extLst>
                  <a:ext uri="{FF2B5EF4-FFF2-40B4-BE49-F238E27FC236}">
                    <a16:creationId xmlns:a16="http://schemas.microsoft.com/office/drawing/2014/main" id="{38ABACF9-015B-74FF-33E2-BBF8F5C267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2" name="Line 358">
                <a:extLst>
                  <a:ext uri="{FF2B5EF4-FFF2-40B4-BE49-F238E27FC236}">
                    <a16:creationId xmlns:a16="http://schemas.microsoft.com/office/drawing/2014/main" id="{65E95D08-2F6A-D3BB-0126-9383B464ED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3" name="Line 359">
                <a:extLst>
                  <a:ext uri="{FF2B5EF4-FFF2-40B4-BE49-F238E27FC236}">
                    <a16:creationId xmlns:a16="http://schemas.microsoft.com/office/drawing/2014/main" id="{C69B22BB-F3CF-CF85-B207-46ACB5536B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4" name="Line 360">
                <a:extLst>
                  <a:ext uri="{FF2B5EF4-FFF2-40B4-BE49-F238E27FC236}">
                    <a16:creationId xmlns:a16="http://schemas.microsoft.com/office/drawing/2014/main" id="{B240B534-E6B1-59B4-88F1-E4D2E0E82D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5" name="Line 361">
                <a:extLst>
                  <a:ext uri="{FF2B5EF4-FFF2-40B4-BE49-F238E27FC236}">
                    <a16:creationId xmlns:a16="http://schemas.microsoft.com/office/drawing/2014/main" id="{D4E1A415-4313-5A24-EB37-7B414C0625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6" name="Line 362">
                <a:extLst>
                  <a:ext uri="{FF2B5EF4-FFF2-40B4-BE49-F238E27FC236}">
                    <a16:creationId xmlns:a16="http://schemas.microsoft.com/office/drawing/2014/main" id="{CFFD51B3-F4B5-74BB-180B-EE7CB94AF0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7" name="Line 363">
                <a:extLst>
                  <a:ext uri="{FF2B5EF4-FFF2-40B4-BE49-F238E27FC236}">
                    <a16:creationId xmlns:a16="http://schemas.microsoft.com/office/drawing/2014/main" id="{6F29B73F-0490-5A8D-D38C-E4666B3B2D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8" name="Line 364">
                <a:extLst>
                  <a:ext uri="{FF2B5EF4-FFF2-40B4-BE49-F238E27FC236}">
                    <a16:creationId xmlns:a16="http://schemas.microsoft.com/office/drawing/2014/main" id="{8E2AF4F2-965D-20BA-3ED6-B2DF6D2DDF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69" name="Line 365">
                <a:extLst>
                  <a:ext uri="{FF2B5EF4-FFF2-40B4-BE49-F238E27FC236}">
                    <a16:creationId xmlns:a16="http://schemas.microsoft.com/office/drawing/2014/main" id="{D2BE9724-55EC-F1A8-AD6A-ABB4F51085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0" name="Line 366">
                <a:extLst>
                  <a:ext uri="{FF2B5EF4-FFF2-40B4-BE49-F238E27FC236}">
                    <a16:creationId xmlns:a16="http://schemas.microsoft.com/office/drawing/2014/main" id="{95FB7AE8-A356-F706-CE26-69C33CE6C8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1" name="Line 367">
                <a:extLst>
                  <a:ext uri="{FF2B5EF4-FFF2-40B4-BE49-F238E27FC236}">
                    <a16:creationId xmlns:a16="http://schemas.microsoft.com/office/drawing/2014/main" id="{4371F3B5-C612-7573-54B8-139976D8FA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2" name="Line 368">
                <a:extLst>
                  <a:ext uri="{FF2B5EF4-FFF2-40B4-BE49-F238E27FC236}">
                    <a16:creationId xmlns:a16="http://schemas.microsoft.com/office/drawing/2014/main" id="{EACD4912-EBD9-7958-5060-071B536C37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3" name="Line 369">
                <a:extLst>
                  <a:ext uri="{FF2B5EF4-FFF2-40B4-BE49-F238E27FC236}">
                    <a16:creationId xmlns:a16="http://schemas.microsoft.com/office/drawing/2014/main" id="{1C32DD97-723C-05B2-9236-1631FF2509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4" name="Line 370">
                <a:extLst>
                  <a:ext uri="{FF2B5EF4-FFF2-40B4-BE49-F238E27FC236}">
                    <a16:creationId xmlns:a16="http://schemas.microsoft.com/office/drawing/2014/main" id="{FE6C106D-5DEC-EAD0-7595-42630B42B5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5" name="Line 371">
                <a:extLst>
                  <a:ext uri="{FF2B5EF4-FFF2-40B4-BE49-F238E27FC236}">
                    <a16:creationId xmlns:a16="http://schemas.microsoft.com/office/drawing/2014/main" id="{9001D39F-01DD-484B-CE7D-04D6F0AB60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6" name="Line 372">
                <a:extLst>
                  <a:ext uri="{FF2B5EF4-FFF2-40B4-BE49-F238E27FC236}">
                    <a16:creationId xmlns:a16="http://schemas.microsoft.com/office/drawing/2014/main" id="{A63E4616-CEEE-C760-0CE0-204084B6EA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7" name="Line 373">
                <a:extLst>
                  <a:ext uri="{FF2B5EF4-FFF2-40B4-BE49-F238E27FC236}">
                    <a16:creationId xmlns:a16="http://schemas.microsoft.com/office/drawing/2014/main" id="{F20EA7AB-EC4D-4FDE-ED95-7362601B9B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8" name="Line 374">
                <a:extLst>
                  <a:ext uri="{FF2B5EF4-FFF2-40B4-BE49-F238E27FC236}">
                    <a16:creationId xmlns:a16="http://schemas.microsoft.com/office/drawing/2014/main" id="{61E431E8-8281-2AF3-ACAA-52E9B5F17E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79" name="Line 375">
                <a:extLst>
                  <a:ext uri="{FF2B5EF4-FFF2-40B4-BE49-F238E27FC236}">
                    <a16:creationId xmlns:a16="http://schemas.microsoft.com/office/drawing/2014/main" id="{D8C565F0-BEE4-AB5E-4CA4-D4865C2917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0" name="Line 376">
                <a:extLst>
                  <a:ext uri="{FF2B5EF4-FFF2-40B4-BE49-F238E27FC236}">
                    <a16:creationId xmlns:a16="http://schemas.microsoft.com/office/drawing/2014/main" id="{98035A5D-8263-AB6F-38E0-B622FF4638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1" name="Line 377">
                <a:extLst>
                  <a:ext uri="{FF2B5EF4-FFF2-40B4-BE49-F238E27FC236}">
                    <a16:creationId xmlns:a16="http://schemas.microsoft.com/office/drawing/2014/main" id="{CC94BC36-18ED-60C5-82A8-E07390EC49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2" name="Line 378">
                <a:extLst>
                  <a:ext uri="{FF2B5EF4-FFF2-40B4-BE49-F238E27FC236}">
                    <a16:creationId xmlns:a16="http://schemas.microsoft.com/office/drawing/2014/main" id="{2FE462C0-FC3C-0D42-4AEE-0C2A79510F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3" name="Line 379">
                <a:extLst>
                  <a:ext uri="{FF2B5EF4-FFF2-40B4-BE49-F238E27FC236}">
                    <a16:creationId xmlns:a16="http://schemas.microsoft.com/office/drawing/2014/main" id="{93D48055-F39C-074D-3D05-56E9575540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4" name="Line 380">
                <a:extLst>
                  <a:ext uri="{FF2B5EF4-FFF2-40B4-BE49-F238E27FC236}">
                    <a16:creationId xmlns:a16="http://schemas.microsoft.com/office/drawing/2014/main" id="{70551A9D-95AB-B462-1E24-A0AC07EC70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5" name="Line 381">
                <a:extLst>
                  <a:ext uri="{FF2B5EF4-FFF2-40B4-BE49-F238E27FC236}">
                    <a16:creationId xmlns:a16="http://schemas.microsoft.com/office/drawing/2014/main" id="{585BEC4B-A4B6-0A32-482C-AE81F0CF41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6" name="Line 382">
                <a:extLst>
                  <a:ext uri="{FF2B5EF4-FFF2-40B4-BE49-F238E27FC236}">
                    <a16:creationId xmlns:a16="http://schemas.microsoft.com/office/drawing/2014/main" id="{5E4DA087-A842-B7BF-13F9-6B7D08F438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7" name="Line 383">
                <a:extLst>
                  <a:ext uri="{FF2B5EF4-FFF2-40B4-BE49-F238E27FC236}">
                    <a16:creationId xmlns:a16="http://schemas.microsoft.com/office/drawing/2014/main" id="{67F2C4CA-68A3-7EEA-7FE2-0000A2B588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8" name="Line 384">
                <a:extLst>
                  <a:ext uri="{FF2B5EF4-FFF2-40B4-BE49-F238E27FC236}">
                    <a16:creationId xmlns:a16="http://schemas.microsoft.com/office/drawing/2014/main" id="{FAFF90C1-9693-D019-5FC5-ADA3A60589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89" name="Line 385">
                <a:extLst>
                  <a:ext uri="{FF2B5EF4-FFF2-40B4-BE49-F238E27FC236}">
                    <a16:creationId xmlns:a16="http://schemas.microsoft.com/office/drawing/2014/main" id="{FE69F491-24BB-5591-FE12-12F44B72E9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90" name="Line 386">
                <a:extLst>
                  <a:ext uri="{FF2B5EF4-FFF2-40B4-BE49-F238E27FC236}">
                    <a16:creationId xmlns:a16="http://schemas.microsoft.com/office/drawing/2014/main" id="{2E6A4EFD-C7D3-F0FE-C505-2D566DE8EB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91" name="Line 387">
                <a:extLst>
                  <a:ext uri="{FF2B5EF4-FFF2-40B4-BE49-F238E27FC236}">
                    <a16:creationId xmlns:a16="http://schemas.microsoft.com/office/drawing/2014/main" id="{E0883690-6241-CE91-10F4-640F69FA44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92" name="Line 388">
                <a:extLst>
                  <a:ext uri="{FF2B5EF4-FFF2-40B4-BE49-F238E27FC236}">
                    <a16:creationId xmlns:a16="http://schemas.microsoft.com/office/drawing/2014/main" id="{2A6A2EBD-5DAB-E3EE-9778-6DAE11521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93" name="Line 389">
                <a:extLst>
                  <a:ext uri="{FF2B5EF4-FFF2-40B4-BE49-F238E27FC236}">
                    <a16:creationId xmlns:a16="http://schemas.microsoft.com/office/drawing/2014/main" id="{9FB4C906-1BB2-7902-2309-6084FC2278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894" name="Line 390">
                <a:extLst>
                  <a:ext uri="{FF2B5EF4-FFF2-40B4-BE49-F238E27FC236}">
                    <a16:creationId xmlns:a16="http://schemas.microsoft.com/office/drawing/2014/main" id="{ADFFDDBC-0508-3AA4-2142-1BC3FAB131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9895" name="Group 391">
              <a:extLst>
                <a:ext uri="{FF2B5EF4-FFF2-40B4-BE49-F238E27FC236}">
                  <a16:creationId xmlns:a16="http://schemas.microsoft.com/office/drawing/2014/main" id="{009BD17D-33E4-0AC0-A319-8887FE5927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0" y="1623"/>
              <a:ext cx="2380" cy="1826"/>
              <a:chOff x="2930" y="1623"/>
              <a:chExt cx="2380" cy="1826"/>
            </a:xfrm>
          </p:grpSpPr>
          <p:grpSp>
            <p:nvGrpSpPr>
              <p:cNvPr id="149896" name="Group 392">
                <a:extLst>
                  <a:ext uri="{FF2B5EF4-FFF2-40B4-BE49-F238E27FC236}">
                    <a16:creationId xmlns:a16="http://schemas.microsoft.com/office/drawing/2014/main" id="{890401F6-2441-00BB-8553-AEFECDE610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1623"/>
                <a:ext cx="61" cy="60"/>
                <a:chOff x="2930" y="1623"/>
                <a:chExt cx="61" cy="60"/>
              </a:xfrm>
            </p:grpSpPr>
            <p:sp>
              <p:nvSpPr>
                <p:cNvPr id="149897" name="Oval 393">
                  <a:extLst>
                    <a:ext uri="{FF2B5EF4-FFF2-40B4-BE49-F238E27FC236}">
                      <a16:creationId xmlns:a16="http://schemas.microsoft.com/office/drawing/2014/main" id="{F7AB4E20-1F5B-A378-C7E6-ADE39A3C94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1623"/>
                  <a:ext cx="61" cy="60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898" name="Oval 394">
                  <a:extLst>
                    <a:ext uri="{FF2B5EF4-FFF2-40B4-BE49-F238E27FC236}">
                      <a16:creationId xmlns:a16="http://schemas.microsoft.com/office/drawing/2014/main" id="{9DDD3806-0518-8A72-7D6A-BF2D06588A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1623"/>
                  <a:ext cx="61" cy="60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899" name="Group 395">
                <a:extLst>
                  <a:ext uri="{FF2B5EF4-FFF2-40B4-BE49-F238E27FC236}">
                    <a16:creationId xmlns:a16="http://schemas.microsoft.com/office/drawing/2014/main" id="{C1DAE9A6-E36E-AB1B-CADE-AC218F1FD9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6" y="3388"/>
                <a:ext cx="61" cy="61"/>
                <a:chOff x="2936" y="3388"/>
                <a:chExt cx="61" cy="61"/>
              </a:xfrm>
            </p:grpSpPr>
            <p:sp>
              <p:nvSpPr>
                <p:cNvPr id="149900" name="Oval 396">
                  <a:extLst>
                    <a:ext uri="{FF2B5EF4-FFF2-40B4-BE49-F238E27FC236}">
                      <a16:creationId xmlns:a16="http://schemas.microsoft.com/office/drawing/2014/main" id="{82A39A7C-A836-F34F-DAF1-C3E67E45C3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01" name="Oval 397">
                  <a:extLst>
                    <a:ext uri="{FF2B5EF4-FFF2-40B4-BE49-F238E27FC236}">
                      <a16:creationId xmlns:a16="http://schemas.microsoft.com/office/drawing/2014/main" id="{9936D0FD-1817-9A39-FB18-7144E11901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02" name="Group 398">
                <a:extLst>
                  <a:ext uri="{FF2B5EF4-FFF2-40B4-BE49-F238E27FC236}">
                    <a16:creationId xmlns:a16="http://schemas.microsoft.com/office/drawing/2014/main" id="{71547730-5B60-CE3E-372B-54D51BCE71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4" y="1628"/>
                <a:ext cx="61" cy="61"/>
                <a:chOff x="5244" y="1628"/>
                <a:chExt cx="61" cy="61"/>
              </a:xfrm>
            </p:grpSpPr>
            <p:sp>
              <p:nvSpPr>
                <p:cNvPr id="149903" name="Oval 399">
                  <a:extLst>
                    <a:ext uri="{FF2B5EF4-FFF2-40B4-BE49-F238E27FC236}">
                      <a16:creationId xmlns:a16="http://schemas.microsoft.com/office/drawing/2014/main" id="{502096DF-2D49-0793-C759-F76685D8DD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4" y="162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04" name="Oval 400">
                  <a:extLst>
                    <a:ext uri="{FF2B5EF4-FFF2-40B4-BE49-F238E27FC236}">
                      <a16:creationId xmlns:a16="http://schemas.microsoft.com/office/drawing/2014/main" id="{F2735B73-40BD-74C0-210C-AF21E2B9C0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4" y="162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05" name="Group 401">
                <a:extLst>
                  <a:ext uri="{FF2B5EF4-FFF2-40B4-BE49-F238E27FC236}">
                    <a16:creationId xmlns:a16="http://schemas.microsoft.com/office/drawing/2014/main" id="{D4CAC666-F896-4950-7B34-744C27D4F6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3388"/>
                <a:ext cx="61" cy="61"/>
                <a:chOff x="5249" y="3388"/>
                <a:chExt cx="61" cy="61"/>
              </a:xfrm>
            </p:grpSpPr>
            <p:sp>
              <p:nvSpPr>
                <p:cNvPr id="149906" name="Oval 402">
                  <a:extLst>
                    <a:ext uri="{FF2B5EF4-FFF2-40B4-BE49-F238E27FC236}">
                      <a16:creationId xmlns:a16="http://schemas.microsoft.com/office/drawing/2014/main" id="{BE250BCD-69C5-4EEC-D74F-6BD9DC6AA6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07" name="Oval 403">
                  <a:extLst>
                    <a:ext uri="{FF2B5EF4-FFF2-40B4-BE49-F238E27FC236}">
                      <a16:creationId xmlns:a16="http://schemas.microsoft.com/office/drawing/2014/main" id="{0CA733DF-5678-51DB-3B92-EF19154DEC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08" name="Group 404">
                <a:extLst>
                  <a:ext uri="{FF2B5EF4-FFF2-40B4-BE49-F238E27FC236}">
                    <a16:creationId xmlns:a16="http://schemas.microsoft.com/office/drawing/2014/main" id="{04D15BF1-B9D6-2C18-C9A6-4184E5CC2B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6" y="2110"/>
                <a:ext cx="61" cy="61"/>
                <a:chOff x="2936" y="2110"/>
                <a:chExt cx="61" cy="61"/>
              </a:xfrm>
            </p:grpSpPr>
            <p:sp>
              <p:nvSpPr>
                <p:cNvPr id="149909" name="Oval 405">
                  <a:extLst>
                    <a:ext uri="{FF2B5EF4-FFF2-40B4-BE49-F238E27FC236}">
                      <a16:creationId xmlns:a16="http://schemas.microsoft.com/office/drawing/2014/main" id="{FF3A89B8-973A-0729-1CE5-57FBCE0879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2110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10" name="Oval 406">
                  <a:extLst>
                    <a:ext uri="{FF2B5EF4-FFF2-40B4-BE49-F238E27FC236}">
                      <a16:creationId xmlns:a16="http://schemas.microsoft.com/office/drawing/2014/main" id="{B84467DB-F9E6-94C0-A193-19F39988DE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6" y="2110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11" name="Group 407">
                <a:extLst>
                  <a:ext uri="{FF2B5EF4-FFF2-40B4-BE49-F238E27FC236}">
                    <a16:creationId xmlns:a16="http://schemas.microsoft.com/office/drawing/2014/main" id="{6AD2488E-A2CB-974D-E529-F3E6850A5B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2658"/>
                <a:ext cx="61" cy="60"/>
                <a:chOff x="2930" y="2658"/>
                <a:chExt cx="61" cy="60"/>
              </a:xfrm>
            </p:grpSpPr>
            <p:sp>
              <p:nvSpPr>
                <p:cNvPr id="149912" name="Oval 408">
                  <a:extLst>
                    <a:ext uri="{FF2B5EF4-FFF2-40B4-BE49-F238E27FC236}">
                      <a16:creationId xmlns:a16="http://schemas.microsoft.com/office/drawing/2014/main" id="{82C3347B-1858-ED4F-575E-CE3AB3292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2658"/>
                  <a:ext cx="61" cy="60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13" name="Oval 409">
                  <a:extLst>
                    <a:ext uri="{FF2B5EF4-FFF2-40B4-BE49-F238E27FC236}">
                      <a16:creationId xmlns:a16="http://schemas.microsoft.com/office/drawing/2014/main" id="{542F39E6-8567-CBB1-0452-475572D44A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" y="2658"/>
                  <a:ext cx="61" cy="60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14" name="Group 410">
                <a:extLst>
                  <a:ext uri="{FF2B5EF4-FFF2-40B4-BE49-F238E27FC236}">
                    <a16:creationId xmlns:a16="http://schemas.microsoft.com/office/drawing/2014/main" id="{0C185E3C-4BAC-75D4-1CB6-1288F2B94A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23" y="3388"/>
                <a:ext cx="61" cy="61"/>
                <a:chOff x="3723" y="3388"/>
                <a:chExt cx="61" cy="61"/>
              </a:xfrm>
            </p:grpSpPr>
            <p:sp>
              <p:nvSpPr>
                <p:cNvPr id="149915" name="Oval 411">
                  <a:extLst>
                    <a:ext uri="{FF2B5EF4-FFF2-40B4-BE49-F238E27FC236}">
                      <a16:creationId xmlns:a16="http://schemas.microsoft.com/office/drawing/2014/main" id="{B18AE6B9-6835-B12D-ACCE-FF7F57A531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3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16" name="Oval 412">
                  <a:extLst>
                    <a:ext uri="{FF2B5EF4-FFF2-40B4-BE49-F238E27FC236}">
                      <a16:creationId xmlns:a16="http://schemas.microsoft.com/office/drawing/2014/main" id="{1171DEDE-EFBB-568A-DE7A-13AC1CD33A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3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17" name="Group 413">
                <a:extLst>
                  <a:ext uri="{FF2B5EF4-FFF2-40B4-BE49-F238E27FC236}">
                    <a16:creationId xmlns:a16="http://schemas.microsoft.com/office/drawing/2014/main" id="{D89B800D-8CD2-EF42-604C-252A5E5B97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5" y="3388"/>
                <a:ext cx="61" cy="61"/>
                <a:chOff x="4395" y="3388"/>
                <a:chExt cx="61" cy="61"/>
              </a:xfrm>
            </p:grpSpPr>
            <p:sp>
              <p:nvSpPr>
                <p:cNvPr id="149918" name="Oval 414">
                  <a:extLst>
                    <a:ext uri="{FF2B5EF4-FFF2-40B4-BE49-F238E27FC236}">
                      <a16:creationId xmlns:a16="http://schemas.microsoft.com/office/drawing/2014/main" id="{889048F5-2F71-2EAC-841C-4D3AF5BA47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33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19" name="Oval 415">
                  <a:extLst>
                    <a:ext uri="{FF2B5EF4-FFF2-40B4-BE49-F238E27FC236}">
                      <a16:creationId xmlns:a16="http://schemas.microsoft.com/office/drawing/2014/main" id="{26EE0F3F-C405-5421-F6CD-0155587D7A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33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20" name="Group 416">
                <a:extLst>
                  <a:ext uri="{FF2B5EF4-FFF2-40B4-BE49-F238E27FC236}">
                    <a16:creationId xmlns:a16="http://schemas.microsoft.com/office/drawing/2014/main" id="{4A0F742C-E744-3E2D-AE4D-061EE7A99C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46" y="1623"/>
                <a:ext cx="61" cy="61"/>
                <a:chOff x="3546" y="1623"/>
                <a:chExt cx="61" cy="61"/>
              </a:xfrm>
            </p:grpSpPr>
            <p:sp>
              <p:nvSpPr>
                <p:cNvPr id="149921" name="Oval 417">
                  <a:extLst>
                    <a:ext uri="{FF2B5EF4-FFF2-40B4-BE49-F238E27FC236}">
                      <a16:creationId xmlns:a16="http://schemas.microsoft.com/office/drawing/2014/main" id="{5194D86A-319E-698F-2F43-A254507555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6" y="162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22" name="Oval 418">
                  <a:extLst>
                    <a:ext uri="{FF2B5EF4-FFF2-40B4-BE49-F238E27FC236}">
                      <a16:creationId xmlns:a16="http://schemas.microsoft.com/office/drawing/2014/main" id="{87C29DB8-DF5E-53A6-6393-464B8DD287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6" y="162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23" name="Group 419">
                <a:extLst>
                  <a:ext uri="{FF2B5EF4-FFF2-40B4-BE49-F238E27FC236}">
                    <a16:creationId xmlns:a16="http://schemas.microsoft.com/office/drawing/2014/main" id="{75024AC0-3854-73CB-AC49-70C88D1B36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5" y="1623"/>
                <a:ext cx="61" cy="61"/>
                <a:chOff x="4395" y="1623"/>
                <a:chExt cx="61" cy="61"/>
              </a:xfrm>
            </p:grpSpPr>
            <p:sp>
              <p:nvSpPr>
                <p:cNvPr id="149924" name="Oval 420">
                  <a:extLst>
                    <a:ext uri="{FF2B5EF4-FFF2-40B4-BE49-F238E27FC236}">
                      <a16:creationId xmlns:a16="http://schemas.microsoft.com/office/drawing/2014/main" id="{DC987F9D-6BB8-2F3D-F13F-8C8EC5E389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162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25" name="Oval 421">
                  <a:extLst>
                    <a:ext uri="{FF2B5EF4-FFF2-40B4-BE49-F238E27FC236}">
                      <a16:creationId xmlns:a16="http://schemas.microsoft.com/office/drawing/2014/main" id="{85986858-1A72-5C84-B63E-AD9B069FBB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162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26" name="Group 422">
                <a:extLst>
                  <a:ext uri="{FF2B5EF4-FFF2-40B4-BE49-F238E27FC236}">
                    <a16:creationId xmlns:a16="http://schemas.microsoft.com/office/drawing/2014/main" id="{FF01636A-FF51-06D8-3865-EB7A33E192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2176"/>
                <a:ext cx="61" cy="61"/>
                <a:chOff x="5249" y="2176"/>
                <a:chExt cx="61" cy="61"/>
              </a:xfrm>
            </p:grpSpPr>
            <p:sp>
              <p:nvSpPr>
                <p:cNvPr id="149927" name="Oval 423">
                  <a:extLst>
                    <a:ext uri="{FF2B5EF4-FFF2-40B4-BE49-F238E27FC236}">
                      <a16:creationId xmlns:a16="http://schemas.microsoft.com/office/drawing/2014/main" id="{E3B59352-BFA1-8D0A-1306-F65CDE529E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17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28" name="Oval 424">
                  <a:extLst>
                    <a:ext uri="{FF2B5EF4-FFF2-40B4-BE49-F238E27FC236}">
                      <a16:creationId xmlns:a16="http://schemas.microsoft.com/office/drawing/2014/main" id="{28338A1A-EC8D-5F27-3175-A91004B66B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17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29" name="Group 425">
                <a:extLst>
                  <a:ext uri="{FF2B5EF4-FFF2-40B4-BE49-F238E27FC236}">
                    <a16:creationId xmlns:a16="http://schemas.microsoft.com/office/drawing/2014/main" id="{86732BCF-9D02-DC4F-55F8-63D49C74B8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9" y="2713"/>
                <a:ext cx="61" cy="61"/>
                <a:chOff x="5249" y="2713"/>
                <a:chExt cx="61" cy="61"/>
              </a:xfrm>
            </p:grpSpPr>
            <p:sp>
              <p:nvSpPr>
                <p:cNvPr id="149930" name="Oval 426">
                  <a:extLst>
                    <a:ext uri="{FF2B5EF4-FFF2-40B4-BE49-F238E27FC236}">
                      <a16:creationId xmlns:a16="http://schemas.microsoft.com/office/drawing/2014/main" id="{886A44A3-8F25-0722-8816-158BF63C02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713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31" name="Oval 427">
                  <a:extLst>
                    <a:ext uri="{FF2B5EF4-FFF2-40B4-BE49-F238E27FC236}">
                      <a16:creationId xmlns:a16="http://schemas.microsoft.com/office/drawing/2014/main" id="{0A799037-39C3-19F9-A197-D30A1536C3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9" y="2713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32" name="Group 428">
                <a:extLst>
                  <a:ext uri="{FF2B5EF4-FFF2-40B4-BE49-F238E27FC236}">
                    <a16:creationId xmlns:a16="http://schemas.microsoft.com/office/drawing/2014/main" id="{C7D16E2F-8BF6-01DA-2FF7-EA13975AA8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74" y="2110"/>
                <a:ext cx="61" cy="61"/>
                <a:chOff x="3474" y="2110"/>
                <a:chExt cx="61" cy="61"/>
              </a:xfrm>
            </p:grpSpPr>
            <p:sp>
              <p:nvSpPr>
                <p:cNvPr id="149933" name="Oval 429">
                  <a:extLst>
                    <a:ext uri="{FF2B5EF4-FFF2-40B4-BE49-F238E27FC236}">
                      <a16:creationId xmlns:a16="http://schemas.microsoft.com/office/drawing/2014/main" id="{419FE8F0-A230-0930-8C0E-BA326DCCAD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4" y="2110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34" name="Oval 430">
                  <a:extLst>
                    <a:ext uri="{FF2B5EF4-FFF2-40B4-BE49-F238E27FC236}">
                      <a16:creationId xmlns:a16="http://schemas.microsoft.com/office/drawing/2014/main" id="{4B21FCF1-ED3A-B70B-87FE-772FE650CA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4" y="2110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35" name="Group 431">
                <a:extLst>
                  <a:ext uri="{FF2B5EF4-FFF2-40B4-BE49-F238E27FC236}">
                    <a16:creationId xmlns:a16="http://schemas.microsoft.com/office/drawing/2014/main" id="{D8DBA9BB-870A-4F0D-AAA8-6991B0E2A4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79" y="2536"/>
                <a:ext cx="61" cy="61"/>
                <a:chOff x="3779" y="2536"/>
                <a:chExt cx="61" cy="61"/>
              </a:xfrm>
            </p:grpSpPr>
            <p:sp>
              <p:nvSpPr>
                <p:cNvPr id="149936" name="Oval 432">
                  <a:extLst>
                    <a:ext uri="{FF2B5EF4-FFF2-40B4-BE49-F238E27FC236}">
                      <a16:creationId xmlns:a16="http://schemas.microsoft.com/office/drawing/2014/main" id="{82CFB0E9-2C4D-3A64-9DEB-70A14A71F2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9" y="253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37" name="Oval 433">
                  <a:extLst>
                    <a:ext uri="{FF2B5EF4-FFF2-40B4-BE49-F238E27FC236}">
                      <a16:creationId xmlns:a16="http://schemas.microsoft.com/office/drawing/2014/main" id="{4A21CEAD-BAB7-5A12-9401-B5891A7114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9" y="253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38" name="Group 434">
                <a:extLst>
                  <a:ext uri="{FF2B5EF4-FFF2-40B4-BE49-F238E27FC236}">
                    <a16:creationId xmlns:a16="http://schemas.microsoft.com/office/drawing/2014/main" id="{20308DAA-310E-E921-CA98-C9DDAD7480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57" y="2957"/>
                <a:ext cx="61" cy="61"/>
                <a:chOff x="3357" y="2957"/>
                <a:chExt cx="61" cy="61"/>
              </a:xfrm>
            </p:grpSpPr>
            <p:sp>
              <p:nvSpPr>
                <p:cNvPr id="149939" name="Oval 435">
                  <a:extLst>
                    <a:ext uri="{FF2B5EF4-FFF2-40B4-BE49-F238E27FC236}">
                      <a16:creationId xmlns:a16="http://schemas.microsoft.com/office/drawing/2014/main" id="{7B0C423D-11A4-1CD2-E53B-090ACDC2FC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57" y="2957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40" name="Oval 436">
                  <a:extLst>
                    <a:ext uri="{FF2B5EF4-FFF2-40B4-BE49-F238E27FC236}">
                      <a16:creationId xmlns:a16="http://schemas.microsoft.com/office/drawing/2014/main" id="{10A1443C-4F45-A8E4-607D-85FD6B67A8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57" y="2957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41" name="Group 437">
                <a:extLst>
                  <a:ext uri="{FF2B5EF4-FFF2-40B4-BE49-F238E27FC236}">
                    <a16:creationId xmlns:a16="http://schemas.microsoft.com/office/drawing/2014/main" id="{29328FD2-BA95-0A78-E13A-34CDD09646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12" y="2049"/>
                <a:ext cx="61" cy="61"/>
                <a:chOff x="4212" y="2049"/>
                <a:chExt cx="61" cy="61"/>
              </a:xfrm>
            </p:grpSpPr>
            <p:sp>
              <p:nvSpPr>
                <p:cNvPr id="149942" name="Oval 438">
                  <a:extLst>
                    <a:ext uri="{FF2B5EF4-FFF2-40B4-BE49-F238E27FC236}">
                      <a16:creationId xmlns:a16="http://schemas.microsoft.com/office/drawing/2014/main" id="{3FD74C6D-749D-5272-ED8A-CDEFB69D7E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204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43" name="Oval 439">
                  <a:extLst>
                    <a:ext uri="{FF2B5EF4-FFF2-40B4-BE49-F238E27FC236}">
                      <a16:creationId xmlns:a16="http://schemas.microsoft.com/office/drawing/2014/main" id="{8962B059-12B0-A649-B2D7-92E10358BC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204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44" name="Group 440">
                <a:extLst>
                  <a:ext uri="{FF2B5EF4-FFF2-40B4-BE49-F238E27FC236}">
                    <a16:creationId xmlns:a16="http://schemas.microsoft.com/office/drawing/2014/main" id="{85405E7E-3653-B17A-D281-ED486E2B33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61" y="2292"/>
                <a:ext cx="61" cy="61"/>
                <a:chOff x="4761" y="2292"/>
                <a:chExt cx="61" cy="61"/>
              </a:xfrm>
            </p:grpSpPr>
            <p:sp>
              <p:nvSpPr>
                <p:cNvPr id="149945" name="Oval 441">
                  <a:extLst>
                    <a:ext uri="{FF2B5EF4-FFF2-40B4-BE49-F238E27FC236}">
                      <a16:creationId xmlns:a16="http://schemas.microsoft.com/office/drawing/2014/main" id="{7A8E3F22-4CC7-99B8-F268-25420F68B7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61" y="2292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46" name="Oval 442">
                  <a:extLst>
                    <a:ext uri="{FF2B5EF4-FFF2-40B4-BE49-F238E27FC236}">
                      <a16:creationId xmlns:a16="http://schemas.microsoft.com/office/drawing/2014/main" id="{530C4592-68D1-1CDE-DF52-716AAC89F1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61" y="2292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47" name="Group 443">
                <a:extLst>
                  <a:ext uri="{FF2B5EF4-FFF2-40B4-BE49-F238E27FC236}">
                    <a16:creationId xmlns:a16="http://schemas.microsoft.com/office/drawing/2014/main" id="{55AE3BC1-94FC-A126-C5A8-E5B31BEC61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0" y="2896"/>
                <a:ext cx="61" cy="61"/>
                <a:chOff x="4700" y="2896"/>
                <a:chExt cx="61" cy="61"/>
              </a:xfrm>
            </p:grpSpPr>
            <p:sp>
              <p:nvSpPr>
                <p:cNvPr id="149948" name="Oval 444">
                  <a:extLst>
                    <a:ext uri="{FF2B5EF4-FFF2-40B4-BE49-F238E27FC236}">
                      <a16:creationId xmlns:a16="http://schemas.microsoft.com/office/drawing/2014/main" id="{0D7B25A9-9648-8FF1-0E6F-DA34C0886B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0" y="289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49" name="Oval 445">
                  <a:extLst>
                    <a:ext uri="{FF2B5EF4-FFF2-40B4-BE49-F238E27FC236}">
                      <a16:creationId xmlns:a16="http://schemas.microsoft.com/office/drawing/2014/main" id="{42A0E936-E2F9-281A-9B8B-CE6A448F47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0" y="289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950" name="Group 446">
                <a:extLst>
                  <a:ext uri="{FF2B5EF4-FFF2-40B4-BE49-F238E27FC236}">
                    <a16:creationId xmlns:a16="http://schemas.microsoft.com/office/drawing/2014/main" id="{BFBC2C39-9978-7148-E87A-5C0B3A6DF2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6" y="2779"/>
                <a:ext cx="61" cy="61"/>
                <a:chOff x="4206" y="2779"/>
                <a:chExt cx="61" cy="61"/>
              </a:xfrm>
            </p:grpSpPr>
            <p:sp>
              <p:nvSpPr>
                <p:cNvPr id="149951" name="Oval 447">
                  <a:extLst>
                    <a:ext uri="{FF2B5EF4-FFF2-40B4-BE49-F238E27FC236}">
                      <a16:creationId xmlns:a16="http://schemas.microsoft.com/office/drawing/2014/main" id="{5AC345BB-690D-0A50-278C-13FD6E3F42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6" y="277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52" name="Oval 448">
                  <a:extLst>
                    <a:ext uri="{FF2B5EF4-FFF2-40B4-BE49-F238E27FC236}">
                      <a16:creationId xmlns:a16="http://schemas.microsoft.com/office/drawing/2014/main" id="{C6E86935-9F61-2B65-E074-A0198AE799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6" y="277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49953" name="Line 449">
              <a:extLst>
                <a:ext uri="{FF2B5EF4-FFF2-40B4-BE49-F238E27FC236}">
                  <a16:creationId xmlns:a16="http://schemas.microsoft.com/office/drawing/2014/main" id="{B4747C6E-9530-2E57-9C31-E2F3B60B26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0" y="2323"/>
              <a:ext cx="61" cy="60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954" name="Line 450">
              <a:extLst>
                <a:ext uri="{FF2B5EF4-FFF2-40B4-BE49-F238E27FC236}">
                  <a16:creationId xmlns:a16="http://schemas.microsoft.com/office/drawing/2014/main" id="{F955680B-CA7F-8BC6-9B3C-941439183F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2" y="1653"/>
              <a:ext cx="183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955" name="Line 451">
              <a:extLst>
                <a:ext uri="{FF2B5EF4-FFF2-40B4-BE49-F238E27FC236}">
                  <a16:creationId xmlns:a16="http://schemas.microsoft.com/office/drawing/2014/main" id="{7FBABCA7-F150-A30F-B5F6-D670481FAC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10" y="2140"/>
              <a:ext cx="305" cy="426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956" name="Line 452">
              <a:extLst>
                <a:ext uri="{FF2B5EF4-FFF2-40B4-BE49-F238E27FC236}">
                  <a16:creationId xmlns:a16="http://schemas.microsoft.com/office/drawing/2014/main" id="{561DDC7D-FA8F-D3CE-DA14-BF100B1E59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1" y="2566"/>
              <a:ext cx="854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957" name="Line 453">
              <a:extLst>
                <a:ext uri="{FF2B5EF4-FFF2-40B4-BE49-F238E27FC236}">
                  <a16:creationId xmlns:a16="http://schemas.microsoft.com/office/drawing/2014/main" id="{67DC4D55-69AF-AC68-6E50-75D58A2B9C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5" y="2566"/>
              <a:ext cx="427" cy="244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9958" name="Group 454">
              <a:extLst>
                <a:ext uri="{FF2B5EF4-FFF2-40B4-BE49-F238E27FC236}">
                  <a16:creationId xmlns:a16="http://schemas.microsoft.com/office/drawing/2014/main" id="{B143B796-35C0-C6ED-E0F0-EA7974BE8F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0" y="1623"/>
              <a:ext cx="2380" cy="1826"/>
              <a:chOff x="2930" y="1623"/>
              <a:chExt cx="2380" cy="1826"/>
            </a:xfrm>
          </p:grpSpPr>
          <p:sp>
            <p:nvSpPr>
              <p:cNvPr id="149959" name="Line 455">
                <a:extLst>
                  <a:ext uri="{FF2B5EF4-FFF2-40B4-BE49-F238E27FC236}">
                    <a16:creationId xmlns:a16="http://schemas.microsoft.com/office/drawing/2014/main" id="{3DA219CA-3F52-C826-D196-782CFE04A5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0" name="Line 456">
                <a:extLst>
                  <a:ext uri="{FF2B5EF4-FFF2-40B4-BE49-F238E27FC236}">
                    <a16:creationId xmlns:a16="http://schemas.microsoft.com/office/drawing/2014/main" id="{9F6694CB-A215-C43D-4BB5-DC558BAC8E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1" name="Line 457">
                <a:extLst>
                  <a:ext uri="{FF2B5EF4-FFF2-40B4-BE49-F238E27FC236}">
                    <a16:creationId xmlns:a16="http://schemas.microsoft.com/office/drawing/2014/main" id="{280FFEDA-CDED-006B-67D6-927768A767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2" name="Line 458">
                <a:extLst>
                  <a:ext uri="{FF2B5EF4-FFF2-40B4-BE49-F238E27FC236}">
                    <a16:creationId xmlns:a16="http://schemas.microsoft.com/office/drawing/2014/main" id="{B2A1AF31-E283-3995-F894-C2097EAD47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3" name="Line 459">
                <a:extLst>
                  <a:ext uri="{FF2B5EF4-FFF2-40B4-BE49-F238E27FC236}">
                    <a16:creationId xmlns:a16="http://schemas.microsoft.com/office/drawing/2014/main" id="{DAF9A0D8-6AC5-7193-AA6B-9457C87B7B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4" name="Line 460">
                <a:extLst>
                  <a:ext uri="{FF2B5EF4-FFF2-40B4-BE49-F238E27FC236}">
                    <a16:creationId xmlns:a16="http://schemas.microsoft.com/office/drawing/2014/main" id="{72300E83-E635-7880-8649-CC08410457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5" name="Line 461">
                <a:extLst>
                  <a:ext uri="{FF2B5EF4-FFF2-40B4-BE49-F238E27FC236}">
                    <a16:creationId xmlns:a16="http://schemas.microsoft.com/office/drawing/2014/main" id="{2AACF985-055F-488B-26F8-C90F284651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6" name="Line 462">
                <a:extLst>
                  <a:ext uri="{FF2B5EF4-FFF2-40B4-BE49-F238E27FC236}">
                    <a16:creationId xmlns:a16="http://schemas.microsoft.com/office/drawing/2014/main" id="{31B75113-2E13-A420-E091-CD4DC150F2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7" name="Line 463">
                <a:extLst>
                  <a:ext uri="{FF2B5EF4-FFF2-40B4-BE49-F238E27FC236}">
                    <a16:creationId xmlns:a16="http://schemas.microsoft.com/office/drawing/2014/main" id="{43738348-8274-6757-2293-5352350D3A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8" name="Line 464">
                <a:extLst>
                  <a:ext uri="{FF2B5EF4-FFF2-40B4-BE49-F238E27FC236}">
                    <a16:creationId xmlns:a16="http://schemas.microsoft.com/office/drawing/2014/main" id="{2EA3A318-58B7-8C74-3E45-44FA78A3A9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69" name="Line 465">
                <a:extLst>
                  <a:ext uri="{FF2B5EF4-FFF2-40B4-BE49-F238E27FC236}">
                    <a16:creationId xmlns:a16="http://schemas.microsoft.com/office/drawing/2014/main" id="{6D1DA13E-5BFA-9127-B52D-A64DC01E40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0" name="Line 466">
                <a:extLst>
                  <a:ext uri="{FF2B5EF4-FFF2-40B4-BE49-F238E27FC236}">
                    <a16:creationId xmlns:a16="http://schemas.microsoft.com/office/drawing/2014/main" id="{50E3C6ED-9863-9712-26EF-BCA0FFAAE7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1" name="Line 467">
                <a:extLst>
                  <a:ext uri="{FF2B5EF4-FFF2-40B4-BE49-F238E27FC236}">
                    <a16:creationId xmlns:a16="http://schemas.microsoft.com/office/drawing/2014/main" id="{F892531E-3B4D-28F9-547B-B2392E7D5B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2" name="Line 468">
                <a:extLst>
                  <a:ext uri="{FF2B5EF4-FFF2-40B4-BE49-F238E27FC236}">
                    <a16:creationId xmlns:a16="http://schemas.microsoft.com/office/drawing/2014/main" id="{78599A41-0561-62A0-AEDD-36142CEEF4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3" name="Line 469">
                <a:extLst>
                  <a:ext uri="{FF2B5EF4-FFF2-40B4-BE49-F238E27FC236}">
                    <a16:creationId xmlns:a16="http://schemas.microsoft.com/office/drawing/2014/main" id="{9D2F6D34-90D3-982C-F788-6BA3606134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4" name="Line 470">
                <a:extLst>
                  <a:ext uri="{FF2B5EF4-FFF2-40B4-BE49-F238E27FC236}">
                    <a16:creationId xmlns:a16="http://schemas.microsoft.com/office/drawing/2014/main" id="{62881C55-1CF0-4A7C-8509-01CD81626D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5" name="Line 471">
                <a:extLst>
                  <a:ext uri="{FF2B5EF4-FFF2-40B4-BE49-F238E27FC236}">
                    <a16:creationId xmlns:a16="http://schemas.microsoft.com/office/drawing/2014/main" id="{BB0B598B-9B5C-B8EE-9F99-A29B5B34A1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6" name="Line 472">
                <a:extLst>
                  <a:ext uri="{FF2B5EF4-FFF2-40B4-BE49-F238E27FC236}">
                    <a16:creationId xmlns:a16="http://schemas.microsoft.com/office/drawing/2014/main" id="{33015997-6B3F-84ED-A8A0-23EB3335FD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7" name="Line 473">
                <a:extLst>
                  <a:ext uri="{FF2B5EF4-FFF2-40B4-BE49-F238E27FC236}">
                    <a16:creationId xmlns:a16="http://schemas.microsoft.com/office/drawing/2014/main" id="{3E111EA2-3A02-3F17-4A8B-D74C18719F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8" name="Line 474">
                <a:extLst>
                  <a:ext uri="{FF2B5EF4-FFF2-40B4-BE49-F238E27FC236}">
                    <a16:creationId xmlns:a16="http://schemas.microsoft.com/office/drawing/2014/main" id="{0346A736-9B5B-0FCE-B09F-7812AE0CAA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79" name="Line 475">
                <a:extLst>
                  <a:ext uri="{FF2B5EF4-FFF2-40B4-BE49-F238E27FC236}">
                    <a16:creationId xmlns:a16="http://schemas.microsoft.com/office/drawing/2014/main" id="{7587C2A6-C243-6F5B-9BF5-0FE1A292F7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0" name="Line 476">
                <a:extLst>
                  <a:ext uri="{FF2B5EF4-FFF2-40B4-BE49-F238E27FC236}">
                    <a16:creationId xmlns:a16="http://schemas.microsoft.com/office/drawing/2014/main" id="{08C3D294-2707-E48B-2F9D-5802593408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1" name="Line 477">
                <a:extLst>
                  <a:ext uri="{FF2B5EF4-FFF2-40B4-BE49-F238E27FC236}">
                    <a16:creationId xmlns:a16="http://schemas.microsoft.com/office/drawing/2014/main" id="{9B3821F1-9C97-4B90-7C91-FF3A955065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2" name="Line 478">
                <a:extLst>
                  <a:ext uri="{FF2B5EF4-FFF2-40B4-BE49-F238E27FC236}">
                    <a16:creationId xmlns:a16="http://schemas.microsoft.com/office/drawing/2014/main" id="{7AD551F4-876E-7469-4A31-91A48EB43A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3" name="Line 479">
                <a:extLst>
                  <a:ext uri="{FF2B5EF4-FFF2-40B4-BE49-F238E27FC236}">
                    <a16:creationId xmlns:a16="http://schemas.microsoft.com/office/drawing/2014/main" id="{A2CAD236-D284-F407-3D97-EB794DA6E6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4" name="Line 480">
                <a:extLst>
                  <a:ext uri="{FF2B5EF4-FFF2-40B4-BE49-F238E27FC236}">
                    <a16:creationId xmlns:a16="http://schemas.microsoft.com/office/drawing/2014/main" id="{D458475A-C34B-4081-A8D1-410EB9D1C6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5" name="Line 481">
                <a:extLst>
                  <a:ext uri="{FF2B5EF4-FFF2-40B4-BE49-F238E27FC236}">
                    <a16:creationId xmlns:a16="http://schemas.microsoft.com/office/drawing/2014/main" id="{E7B286D9-AD07-ABFF-B822-794921491E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6" name="Line 482">
                <a:extLst>
                  <a:ext uri="{FF2B5EF4-FFF2-40B4-BE49-F238E27FC236}">
                    <a16:creationId xmlns:a16="http://schemas.microsoft.com/office/drawing/2014/main" id="{F5EF3B42-9C4C-9DE7-8406-F8D0D3C5A4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7" name="Line 483">
                <a:extLst>
                  <a:ext uri="{FF2B5EF4-FFF2-40B4-BE49-F238E27FC236}">
                    <a16:creationId xmlns:a16="http://schemas.microsoft.com/office/drawing/2014/main" id="{B18DB3A0-88D4-8CA8-E640-323A131EEE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8" name="Line 484">
                <a:extLst>
                  <a:ext uri="{FF2B5EF4-FFF2-40B4-BE49-F238E27FC236}">
                    <a16:creationId xmlns:a16="http://schemas.microsoft.com/office/drawing/2014/main" id="{D9ABF92A-D059-9CFF-F158-C36AB65BFF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89" name="Line 485">
                <a:extLst>
                  <a:ext uri="{FF2B5EF4-FFF2-40B4-BE49-F238E27FC236}">
                    <a16:creationId xmlns:a16="http://schemas.microsoft.com/office/drawing/2014/main" id="{1A4058A3-BD6E-D542-FAB5-CD376B179B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0" name="Line 486">
                <a:extLst>
                  <a:ext uri="{FF2B5EF4-FFF2-40B4-BE49-F238E27FC236}">
                    <a16:creationId xmlns:a16="http://schemas.microsoft.com/office/drawing/2014/main" id="{2A52925A-513D-C8ED-020D-4F12561A49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1" name="Line 487">
                <a:extLst>
                  <a:ext uri="{FF2B5EF4-FFF2-40B4-BE49-F238E27FC236}">
                    <a16:creationId xmlns:a16="http://schemas.microsoft.com/office/drawing/2014/main" id="{0047D038-481F-955E-5F65-14AF223056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2" name="Line 488">
                <a:extLst>
                  <a:ext uri="{FF2B5EF4-FFF2-40B4-BE49-F238E27FC236}">
                    <a16:creationId xmlns:a16="http://schemas.microsoft.com/office/drawing/2014/main" id="{9D885990-BAB0-03E2-4618-4E76BEE0C3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3" name="Line 489">
                <a:extLst>
                  <a:ext uri="{FF2B5EF4-FFF2-40B4-BE49-F238E27FC236}">
                    <a16:creationId xmlns:a16="http://schemas.microsoft.com/office/drawing/2014/main" id="{B6C891C0-8D1F-E56C-94B0-32517E8A9A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4" name="Line 490">
                <a:extLst>
                  <a:ext uri="{FF2B5EF4-FFF2-40B4-BE49-F238E27FC236}">
                    <a16:creationId xmlns:a16="http://schemas.microsoft.com/office/drawing/2014/main" id="{E5257100-4D23-8E3B-AD62-9F0F280773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5" name="Line 491">
                <a:extLst>
                  <a:ext uri="{FF2B5EF4-FFF2-40B4-BE49-F238E27FC236}">
                    <a16:creationId xmlns:a16="http://schemas.microsoft.com/office/drawing/2014/main" id="{C66FD820-1AF3-BEB7-3A9A-F9E83811A5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6" name="Line 492">
                <a:extLst>
                  <a:ext uri="{FF2B5EF4-FFF2-40B4-BE49-F238E27FC236}">
                    <a16:creationId xmlns:a16="http://schemas.microsoft.com/office/drawing/2014/main" id="{003FA8BC-370B-4F36-A504-AC2B8BE174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7" name="Line 493">
                <a:extLst>
                  <a:ext uri="{FF2B5EF4-FFF2-40B4-BE49-F238E27FC236}">
                    <a16:creationId xmlns:a16="http://schemas.microsoft.com/office/drawing/2014/main" id="{C4675902-71AF-74DC-5AB2-0528861396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8" name="Line 494">
                <a:extLst>
                  <a:ext uri="{FF2B5EF4-FFF2-40B4-BE49-F238E27FC236}">
                    <a16:creationId xmlns:a16="http://schemas.microsoft.com/office/drawing/2014/main" id="{25E3564E-9C18-77DC-E116-45EF33AE2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1" cy="73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999" name="Line 495">
                <a:extLst>
                  <a:ext uri="{FF2B5EF4-FFF2-40B4-BE49-F238E27FC236}">
                    <a16:creationId xmlns:a16="http://schemas.microsoft.com/office/drawing/2014/main" id="{1997C193-AF5B-512D-1E73-C872344D8D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3418"/>
                <a:ext cx="79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0" name="Line 496">
                <a:extLst>
                  <a:ext uri="{FF2B5EF4-FFF2-40B4-BE49-F238E27FC236}">
                    <a16:creationId xmlns:a16="http://schemas.microsoft.com/office/drawing/2014/main" id="{799B5C6F-3AB0-54F8-8124-66855ED9BD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4" y="3418"/>
                <a:ext cx="67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1" name="Line 497">
                <a:extLst>
                  <a:ext uri="{FF2B5EF4-FFF2-40B4-BE49-F238E27FC236}">
                    <a16:creationId xmlns:a16="http://schemas.microsoft.com/office/drawing/2014/main" id="{F12E148D-BD23-E461-AE6D-6B12E9CA9E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3419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2" name="Line 498">
                <a:extLst>
                  <a:ext uri="{FF2B5EF4-FFF2-40B4-BE49-F238E27FC236}">
                    <a16:creationId xmlns:a16="http://schemas.microsoft.com/office/drawing/2014/main" id="{FC3AEB7B-6CB7-6AEB-3A82-7A0C23B327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749"/>
                <a:ext cx="1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3" name="Line 499">
                <a:extLst>
                  <a:ext uri="{FF2B5EF4-FFF2-40B4-BE49-F238E27FC236}">
                    <a16:creationId xmlns:a16="http://schemas.microsoft.com/office/drawing/2014/main" id="{F1B14B73-7379-12FD-2BF1-EF0DF66894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2201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4" name="Line 500">
                <a:extLst>
                  <a:ext uri="{FF2B5EF4-FFF2-40B4-BE49-F238E27FC236}">
                    <a16:creationId xmlns:a16="http://schemas.microsoft.com/office/drawing/2014/main" id="{95E58FC5-ACD1-2541-7437-B3AABBFB52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9" y="1653"/>
                <a:ext cx="1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5" name="Line 501">
                <a:extLst>
                  <a:ext uri="{FF2B5EF4-FFF2-40B4-BE49-F238E27FC236}">
                    <a16:creationId xmlns:a16="http://schemas.microsoft.com/office/drawing/2014/main" id="{0049B74C-1AA4-14F0-7697-F289633D62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6" name="Line 502">
                <a:extLst>
                  <a:ext uri="{FF2B5EF4-FFF2-40B4-BE49-F238E27FC236}">
                    <a16:creationId xmlns:a16="http://schemas.microsoft.com/office/drawing/2014/main" id="{A9FBC443-16F4-6A09-9C25-D4FCDF3E22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1" y="1653"/>
                <a:ext cx="854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7" name="Line 503">
                <a:extLst>
                  <a:ext uri="{FF2B5EF4-FFF2-40B4-BE49-F238E27FC236}">
                    <a16:creationId xmlns:a16="http://schemas.microsoft.com/office/drawing/2014/main" id="{B983E3E7-98C2-9515-E973-D404138D8C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1653"/>
                <a:ext cx="6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8" name="Line 504">
                <a:extLst>
                  <a:ext uri="{FF2B5EF4-FFF2-40B4-BE49-F238E27FC236}">
                    <a16:creationId xmlns:a16="http://schemas.microsoft.com/office/drawing/2014/main" id="{044E46B7-E787-A3E7-0978-E263B73DF3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165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09" name="Line 505">
                <a:extLst>
                  <a:ext uri="{FF2B5EF4-FFF2-40B4-BE49-F238E27FC236}">
                    <a16:creationId xmlns:a16="http://schemas.microsoft.com/office/drawing/2014/main" id="{59C00AFF-A241-8E29-957E-8C203BB010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140"/>
                <a:ext cx="549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0" name="Line 506">
                <a:extLst>
                  <a:ext uri="{FF2B5EF4-FFF2-40B4-BE49-F238E27FC236}">
                    <a16:creationId xmlns:a16="http://schemas.microsoft.com/office/drawing/2014/main" id="{B5306DC2-7AAC-C80F-7D11-974EC59A4A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1653"/>
                <a:ext cx="61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1" name="Line 507">
                <a:extLst>
                  <a:ext uri="{FF2B5EF4-FFF2-40B4-BE49-F238E27FC236}">
                    <a16:creationId xmlns:a16="http://schemas.microsoft.com/office/drawing/2014/main" id="{D645A854-D104-98AA-6C30-0C79D6CADA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1" y="1653"/>
                <a:ext cx="671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2" name="Line 508">
                <a:extLst>
                  <a:ext uri="{FF2B5EF4-FFF2-40B4-BE49-F238E27FC236}">
                    <a16:creationId xmlns:a16="http://schemas.microsoft.com/office/drawing/2014/main" id="{625CF41E-CD79-8C1A-1D20-15F7213325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079"/>
                <a:ext cx="732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3" name="Line 509">
                <a:extLst>
                  <a:ext uri="{FF2B5EF4-FFF2-40B4-BE49-F238E27FC236}">
                    <a16:creationId xmlns:a16="http://schemas.microsoft.com/office/drawing/2014/main" id="{6AD5EB8D-2798-3FD4-6A12-9C13A8EAD1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5" y="2079"/>
                <a:ext cx="427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4" name="Line 510">
                <a:extLst>
                  <a:ext uri="{FF2B5EF4-FFF2-40B4-BE49-F238E27FC236}">
                    <a16:creationId xmlns:a16="http://schemas.microsoft.com/office/drawing/2014/main" id="{2006B66B-3168-9372-A509-8665D281AC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140"/>
                <a:ext cx="549" cy="54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5" name="Line 511">
                <a:extLst>
                  <a:ext uri="{FF2B5EF4-FFF2-40B4-BE49-F238E27FC236}">
                    <a16:creationId xmlns:a16="http://schemas.microsoft.com/office/drawing/2014/main" id="{8B82F1BD-3D5A-AFB5-4E73-65C4C8C8B1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8" y="2566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6" name="Line 512">
                <a:extLst>
                  <a:ext uri="{FF2B5EF4-FFF2-40B4-BE49-F238E27FC236}">
                    <a16:creationId xmlns:a16="http://schemas.microsoft.com/office/drawing/2014/main" id="{7A91BCAE-F2B5-894B-9889-EE143B2CB1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1" y="2688"/>
                <a:ext cx="427" cy="30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7" name="Line 513">
                <a:extLst>
                  <a:ext uri="{FF2B5EF4-FFF2-40B4-BE49-F238E27FC236}">
                    <a16:creationId xmlns:a16="http://schemas.microsoft.com/office/drawing/2014/main" id="{AAB82C60-180D-37EA-1DB9-9BC6B0570A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1" y="2992"/>
                <a:ext cx="427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8" name="Line 514">
                <a:extLst>
                  <a:ext uri="{FF2B5EF4-FFF2-40B4-BE49-F238E27FC236}">
                    <a16:creationId xmlns:a16="http://schemas.microsoft.com/office/drawing/2014/main" id="{5E7C8914-A0F5-F587-99F4-DBCE45F58C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8" y="2992"/>
                <a:ext cx="366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19" name="Line 515">
                <a:extLst>
                  <a:ext uri="{FF2B5EF4-FFF2-40B4-BE49-F238E27FC236}">
                    <a16:creationId xmlns:a16="http://schemas.microsoft.com/office/drawing/2014/main" id="{8CA5DB50-4E8A-E5F0-A7DD-6A9249CB66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566"/>
                <a:ext cx="61" cy="85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0" name="Line 516">
                <a:extLst>
                  <a:ext uri="{FF2B5EF4-FFF2-40B4-BE49-F238E27FC236}">
                    <a16:creationId xmlns:a16="http://schemas.microsoft.com/office/drawing/2014/main" id="{F81F007C-6DFC-8328-A4C8-6D4AC5B380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4" y="2810"/>
                <a:ext cx="488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1" name="Line 517">
                <a:extLst>
                  <a:ext uri="{FF2B5EF4-FFF2-40B4-BE49-F238E27FC236}">
                    <a16:creationId xmlns:a16="http://schemas.microsoft.com/office/drawing/2014/main" id="{7F34915A-7A01-D4AA-82D8-F57C6249A8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183" cy="60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2" name="Line 518">
                <a:extLst>
                  <a:ext uri="{FF2B5EF4-FFF2-40B4-BE49-F238E27FC236}">
                    <a16:creationId xmlns:a16="http://schemas.microsoft.com/office/drawing/2014/main" id="{B193C62F-ADC0-C36E-5BB9-62C73AB7D0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079"/>
                <a:ext cx="1" cy="73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3" name="Line 519">
                <a:extLst>
                  <a:ext uri="{FF2B5EF4-FFF2-40B4-BE49-F238E27FC236}">
                    <a16:creationId xmlns:a16="http://schemas.microsoft.com/office/drawing/2014/main" id="{D30E58B2-52D0-2882-30F8-7EA97CC618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79"/>
                <a:ext cx="549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4" name="Line 520">
                <a:extLst>
                  <a:ext uri="{FF2B5EF4-FFF2-40B4-BE49-F238E27FC236}">
                    <a16:creationId xmlns:a16="http://schemas.microsoft.com/office/drawing/2014/main" id="{0B796C01-BFFC-A96F-0AC1-316A1ECE86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323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5" name="Line 521">
                <a:extLst>
                  <a:ext uri="{FF2B5EF4-FFF2-40B4-BE49-F238E27FC236}">
                    <a16:creationId xmlns:a16="http://schemas.microsoft.com/office/drawing/2014/main" id="{70C4BEB4-0738-BB0B-23CE-9F26A8E5C3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810"/>
                <a:ext cx="488" cy="12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6" name="Line 522">
                <a:extLst>
                  <a:ext uri="{FF2B5EF4-FFF2-40B4-BE49-F238E27FC236}">
                    <a16:creationId xmlns:a16="http://schemas.microsoft.com/office/drawing/2014/main" id="{3F36A8FD-EC64-FBF7-D514-5FEA6D1159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5" y="2931"/>
                <a:ext cx="305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7" name="Line 523">
                <a:extLst>
                  <a:ext uri="{FF2B5EF4-FFF2-40B4-BE49-F238E27FC236}">
                    <a16:creationId xmlns:a16="http://schemas.microsoft.com/office/drawing/2014/main" id="{282BE95F-4BA8-D872-F902-734B604EB7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0" y="2932"/>
                <a:ext cx="549" cy="4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8" name="Line 524">
                <a:extLst>
                  <a:ext uri="{FF2B5EF4-FFF2-40B4-BE49-F238E27FC236}">
                    <a16:creationId xmlns:a16="http://schemas.microsoft.com/office/drawing/2014/main" id="{7D0F4FFA-B3E0-4F27-24EF-DE47450673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" y="2749"/>
                <a:ext cx="549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29" name="Line 525">
                <a:extLst>
                  <a:ext uri="{FF2B5EF4-FFF2-40B4-BE49-F238E27FC236}">
                    <a16:creationId xmlns:a16="http://schemas.microsoft.com/office/drawing/2014/main" id="{7F7D380F-A263-BB7C-CD16-0F3D745B2B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1" y="2323"/>
                <a:ext cx="488" cy="42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30" name="Line 526">
                <a:extLst>
                  <a:ext uri="{FF2B5EF4-FFF2-40B4-BE49-F238E27FC236}">
                    <a16:creationId xmlns:a16="http://schemas.microsoft.com/office/drawing/2014/main" id="{A4FB373A-E446-A0F7-C059-D4766B2150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201"/>
                <a:ext cx="488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31" name="Line 527">
                <a:extLst>
                  <a:ext uri="{FF2B5EF4-FFF2-40B4-BE49-F238E27FC236}">
                    <a16:creationId xmlns:a16="http://schemas.microsoft.com/office/drawing/2014/main" id="{712D9428-637C-BF57-CAA9-B19F994E14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5" y="1653"/>
                <a:ext cx="366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032" name="Line 528">
                <a:extLst>
                  <a:ext uri="{FF2B5EF4-FFF2-40B4-BE49-F238E27FC236}">
                    <a16:creationId xmlns:a16="http://schemas.microsoft.com/office/drawing/2014/main" id="{82CAFB4D-5DDD-2F5E-6FBA-6EEB4C6BD6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1" y="1653"/>
                <a:ext cx="488" cy="67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50033" name="Group 529">
                <a:extLst>
                  <a:ext uri="{FF2B5EF4-FFF2-40B4-BE49-F238E27FC236}">
                    <a16:creationId xmlns:a16="http://schemas.microsoft.com/office/drawing/2014/main" id="{287027A7-78CF-4E93-3CB7-7218485833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" y="1623"/>
                <a:ext cx="2380" cy="1826"/>
                <a:chOff x="2930" y="1623"/>
                <a:chExt cx="2380" cy="1826"/>
              </a:xfrm>
            </p:grpSpPr>
            <p:grpSp>
              <p:nvGrpSpPr>
                <p:cNvPr id="150034" name="Group 530">
                  <a:extLst>
                    <a:ext uri="{FF2B5EF4-FFF2-40B4-BE49-F238E27FC236}">
                      <a16:creationId xmlns:a16="http://schemas.microsoft.com/office/drawing/2014/main" id="{60C265FA-60FF-9013-F937-C1248AC2000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1623"/>
                  <a:ext cx="61" cy="60"/>
                  <a:chOff x="2930" y="1623"/>
                  <a:chExt cx="61" cy="60"/>
                </a:xfrm>
              </p:grpSpPr>
              <p:sp>
                <p:nvSpPr>
                  <p:cNvPr id="150035" name="Oval 531">
                    <a:extLst>
                      <a:ext uri="{FF2B5EF4-FFF2-40B4-BE49-F238E27FC236}">
                        <a16:creationId xmlns:a16="http://schemas.microsoft.com/office/drawing/2014/main" id="{337FFACB-59C0-2878-F167-C2392A6005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36" name="Oval 532">
                    <a:extLst>
                      <a:ext uri="{FF2B5EF4-FFF2-40B4-BE49-F238E27FC236}">
                        <a16:creationId xmlns:a16="http://schemas.microsoft.com/office/drawing/2014/main" id="{E638C285-88FC-91D2-4683-275E2C8574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37" name="Group 533">
                  <a:extLst>
                    <a:ext uri="{FF2B5EF4-FFF2-40B4-BE49-F238E27FC236}">
                      <a16:creationId xmlns:a16="http://schemas.microsoft.com/office/drawing/2014/main" id="{767DEF4F-4F87-7653-948A-6EE933AAAE8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3388"/>
                  <a:ext cx="61" cy="61"/>
                  <a:chOff x="2936" y="3388"/>
                  <a:chExt cx="61" cy="61"/>
                </a:xfrm>
              </p:grpSpPr>
              <p:sp>
                <p:nvSpPr>
                  <p:cNvPr id="150038" name="Oval 534">
                    <a:extLst>
                      <a:ext uri="{FF2B5EF4-FFF2-40B4-BE49-F238E27FC236}">
                        <a16:creationId xmlns:a16="http://schemas.microsoft.com/office/drawing/2014/main" id="{E22051D9-2670-4425-5347-FD94D653F9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39" name="Oval 535">
                    <a:extLst>
                      <a:ext uri="{FF2B5EF4-FFF2-40B4-BE49-F238E27FC236}">
                        <a16:creationId xmlns:a16="http://schemas.microsoft.com/office/drawing/2014/main" id="{6DD6560B-8112-A825-10A2-37DA6CB9DA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40" name="Group 536">
                  <a:extLst>
                    <a:ext uri="{FF2B5EF4-FFF2-40B4-BE49-F238E27FC236}">
                      <a16:creationId xmlns:a16="http://schemas.microsoft.com/office/drawing/2014/main" id="{282DC3CA-A8FC-F515-8F7C-766C58C141A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4" y="1628"/>
                  <a:ext cx="61" cy="61"/>
                  <a:chOff x="5244" y="1628"/>
                  <a:chExt cx="61" cy="61"/>
                </a:xfrm>
              </p:grpSpPr>
              <p:sp>
                <p:nvSpPr>
                  <p:cNvPr id="150041" name="Oval 537">
                    <a:extLst>
                      <a:ext uri="{FF2B5EF4-FFF2-40B4-BE49-F238E27FC236}">
                        <a16:creationId xmlns:a16="http://schemas.microsoft.com/office/drawing/2014/main" id="{7CCFDE45-A039-3664-2A2B-2349C4F51A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42" name="Oval 538">
                    <a:extLst>
                      <a:ext uri="{FF2B5EF4-FFF2-40B4-BE49-F238E27FC236}">
                        <a16:creationId xmlns:a16="http://schemas.microsoft.com/office/drawing/2014/main" id="{8C36AFA6-2C30-4011-42EB-7B6D622B5B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43" name="Group 539">
                  <a:extLst>
                    <a:ext uri="{FF2B5EF4-FFF2-40B4-BE49-F238E27FC236}">
                      <a16:creationId xmlns:a16="http://schemas.microsoft.com/office/drawing/2014/main" id="{4252BD60-B948-A2E3-0BE6-7BD11252C03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3388"/>
                  <a:ext cx="61" cy="61"/>
                  <a:chOff x="5249" y="3388"/>
                  <a:chExt cx="61" cy="61"/>
                </a:xfrm>
              </p:grpSpPr>
              <p:sp>
                <p:nvSpPr>
                  <p:cNvPr id="150044" name="Oval 540">
                    <a:extLst>
                      <a:ext uri="{FF2B5EF4-FFF2-40B4-BE49-F238E27FC236}">
                        <a16:creationId xmlns:a16="http://schemas.microsoft.com/office/drawing/2014/main" id="{92518DD9-945B-ACC3-5BB4-65F5D42D7A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45" name="Oval 541">
                    <a:extLst>
                      <a:ext uri="{FF2B5EF4-FFF2-40B4-BE49-F238E27FC236}">
                        <a16:creationId xmlns:a16="http://schemas.microsoft.com/office/drawing/2014/main" id="{3050EF50-5E8F-181F-DC43-F253977B5C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46" name="Group 542">
                  <a:extLst>
                    <a:ext uri="{FF2B5EF4-FFF2-40B4-BE49-F238E27FC236}">
                      <a16:creationId xmlns:a16="http://schemas.microsoft.com/office/drawing/2014/main" id="{C04AA814-CBED-5112-A0D8-E46F43B32F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2110"/>
                  <a:ext cx="61" cy="61"/>
                  <a:chOff x="2936" y="2110"/>
                  <a:chExt cx="61" cy="61"/>
                </a:xfrm>
              </p:grpSpPr>
              <p:sp>
                <p:nvSpPr>
                  <p:cNvPr id="150047" name="Oval 543">
                    <a:extLst>
                      <a:ext uri="{FF2B5EF4-FFF2-40B4-BE49-F238E27FC236}">
                        <a16:creationId xmlns:a16="http://schemas.microsoft.com/office/drawing/2014/main" id="{D860A3AC-CAC7-B54E-3459-64DF9F409C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48" name="Oval 544">
                    <a:extLst>
                      <a:ext uri="{FF2B5EF4-FFF2-40B4-BE49-F238E27FC236}">
                        <a16:creationId xmlns:a16="http://schemas.microsoft.com/office/drawing/2014/main" id="{999A99B6-BDC5-B3B3-F5DC-E06966F3E78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49" name="Group 545">
                  <a:extLst>
                    <a:ext uri="{FF2B5EF4-FFF2-40B4-BE49-F238E27FC236}">
                      <a16:creationId xmlns:a16="http://schemas.microsoft.com/office/drawing/2014/main" id="{F8E92F68-9CDD-FA3A-E03F-1D12C197830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2658"/>
                  <a:ext cx="61" cy="60"/>
                  <a:chOff x="2930" y="2658"/>
                  <a:chExt cx="61" cy="60"/>
                </a:xfrm>
              </p:grpSpPr>
              <p:sp>
                <p:nvSpPr>
                  <p:cNvPr id="150050" name="Oval 546">
                    <a:extLst>
                      <a:ext uri="{FF2B5EF4-FFF2-40B4-BE49-F238E27FC236}">
                        <a16:creationId xmlns:a16="http://schemas.microsoft.com/office/drawing/2014/main" id="{9480D5D7-2A35-FA26-A9D3-0F4BE6BE1E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51" name="Oval 547">
                    <a:extLst>
                      <a:ext uri="{FF2B5EF4-FFF2-40B4-BE49-F238E27FC236}">
                        <a16:creationId xmlns:a16="http://schemas.microsoft.com/office/drawing/2014/main" id="{F08D2A31-53C0-5D92-A4E4-95EDDBE482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52" name="Group 548">
                  <a:extLst>
                    <a:ext uri="{FF2B5EF4-FFF2-40B4-BE49-F238E27FC236}">
                      <a16:creationId xmlns:a16="http://schemas.microsoft.com/office/drawing/2014/main" id="{23D61C11-2878-01C4-1380-5CD935CACC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23" y="3388"/>
                  <a:ext cx="61" cy="61"/>
                  <a:chOff x="3723" y="3388"/>
                  <a:chExt cx="61" cy="61"/>
                </a:xfrm>
              </p:grpSpPr>
              <p:sp>
                <p:nvSpPr>
                  <p:cNvPr id="150053" name="Oval 549">
                    <a:extLst>
                      <a:ext uri="{FF2B5EF4-FFF2-40B4-BE49-F238E27FC236}">
                        <a16:creationId xmlns:a16="http://schemas.microsoft.com/office/drawing/2014/main" id="{B8AACFD7-EFEE-6251-90EE-A6F15173C5A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54" name="Oval 550">
                    <a:extLst>
                      <a:ext uri="{FF2B5EF4-FFF2-40B4-BE49-F238E27FC236}">
                        <a16:creationId xmlns:a16="http://schemas.microsoft.com/office/drawing/2014/main" id="{3B3A1B52-1161-189D-1A9F-B03B89D2826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55" name="Group 551">
                  <a:extLst>
                    <a:ext uri="{FF2B5EF4-FFF2-40B4-BE49-F238E27FC236}">
                      <a16:creationId xmlns:a16="http://schemas.microsoft.com/office/drawing/2014/main" id="{891A0F70-75BE-4F63-7BFF-BD87403F1FD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3388"/>
                  <a:ext cx="61" cy="61"/>
                  <a:chOff x="4395" y="3388"/>
                  <a:chExt cx="61" cy="61"/>
                </a:xfrm>
              </p:grpSpPr>
              <p:sp>
                <p:nvSpPr>
                  <p:cNvPr id="150056" name="Oval 552">
                    <a:extLst>
                      <a:ext uri="{FF2B5EF4-FFF2-40B4-BE49-F238E27FC236}">
                        <a16:creationId xmlns:a16="http://schemas.microsoft.com/office/drawing/2014/main" id="{42206A08-23CE-7D45-7034-FAF3F5A95B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57" name="Oval 553">
                    <a:extLst>
                      <a:ext uri="{FF2B5EF4-FFF2-40B4-BE49-F238E27FC236}">
                        <a16:creationId xmlns:a16="http://schemas.microsoft.com/office/drawing/2014/main" id="{2F3D1D5D-60B3-A854-A0FC-9DE2D9BF152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58" name="Group 554">
                  <a:extLst>
                    <a:ext uri="{FF2B5EF4-FFF2-40B4-BE49-F238E27FC236}">
                      <a16:creationId xmlns:a16="http://schemas.microsoft.com/office/drawing/2014/main" id="{7A4C053A-BDBC-9608-A10F-8F3F4086A36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46" y="1623"/>
                  <a:ext cx="61" cy="61"/>
                  <a:chOff x="3546" y="1623"/>
                  <a:chExt cx="61" cy="61"/>
                </a:xfrm>
              </p:grpSpPr>
              <p:sp>
                <p:nvSpPr>
                  <p:cNvPr id="150059" name="Oval 555">
                    <a:extLst>
                      <a:ext uri="{FF2B5EF4-FFF2-40B4-BE49-F238E27FC236}">
                        <a16:creationId xmlns:a16="http://schemas.microsoft.com/office/drawing/2014/main" id="{66E4B1E3-E6B5-67AA-8031-2374FFA99F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60" name="Oval 556">
                    <a:extLst>
                      <a:ext uri="{FF2B5EF4-FFF2-40B4-BE49-F238E27FC236}">
                        <a16:creationId xmlns:a16="http://schemas.microsoft.com/office/drawing/2014/main" id="{C16DB786-C40D-C2B3-8DDA-EB063DFF25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61" name="Group 557">
                  <a:extLst>
                    <a:ext uri="{FF2B5EF4-FFF2-40B4-BE49-F238E27FC236}">
                      <a16:creationId xmlns:a16="http://schemas.microsoft.com/office/drawing/2014/main" id="{22CE5877-81F8-EC82-218E-1E506D1F94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1623"/>
                  <a:ext cx="61" cy="61"/>
                  <a:chOff x="4395" y="1623"/>
                  <a:chExt cx="61" cy="61"/>
                </a:xfrm>
              </p:grpSpPr>
              <p:sp>
                <p:nvSpPr>
                  <p:cNvPr id="150062" name="Oval 558">
                    <a:extLst>
                      <a:ext uri="{FF2B5EF4-FFF2-40B4-BE49-F238E27FC236}">
                        <a16:creationId xmlns:a16="http://schemas.microsoft.com/office/drawing/2014/main" id="{25703E5E-F8D6-5102-24F8-E3052E88F0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63" name="Oval 559">
                    <a:extLst>
                      <a:ext uri="{FF2B5EF4-FFF2-40B4-BE49-F238E27FC236}">
                        <a16:creationId xmlns:a16="http://schemas.microsoft.com/office/drawing/2014/main" id="{90AC22D6-29F0-C7CB-1F20-3AD515D193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64" name="Group 560">
                  <a:extLst>
                    <a:ext uri="{FF2B5EF4-FFF2-40B4-BE49-F238E27FC236}">
                      <a16:creationId xmlns:a16="http://schemas.microsoft.com/office/drawing/2014/main" id="{47D4F309-6D2A-CEDC-BE10-6FBC952C860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176"/>
                  <a:ext cx="61" cy="61"/>
                  <a:chOff x="5249" y="2176"/>
                  <a:chExt cx="61" cy="61"/>
                </a:xfrm>
              </p:grpSpPr>
              <p:sp>
                <p:nvSpPr>
                  <p:cNvPr id="150065" name="Oval 561">
                    <a:extLst>
                      <a:ext uri="{FF2B5EF4-FFF2-40B4-BE49-F238E27FC236}">
                        <a16:creationId xmlns:a16="http://schemas.microsoft.com/office/drawing/2014/main" id="{31FD7AD8-9028-8F10-8E8F-FBBD78CEAF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66" name="Oval 562">
                    <a:extLst>
                      <a:ext uri="{FF2B5EF4-FFF2-40B4-BE49-F238E27FC236}">
                        <a16:creationId xmlns:a16="http://schemas.microsoft.com/office/drawing/2014/main" id="{40AEC91B-66EC-C9B9-71F2-00FA5C1025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67" name="Group 563">
                  <a:extLst>
                    <a:ext uri="{FF2B5EF4-FFF2-40B4-BE49-F238E27FC236}">
                      <a16:creationId xmlns:a16="http://schemas.microsoft.com/office/drawing/2014/main" id="{72C53806-22E2-40D5-ACD4-5C4F15003C5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713"/>
                  <a:ext cx="61" cy="61"/>
                  <a:chOff x="5249" y="2713"/>
                  <a:chExt cx="61" cy="61"/>
                </a:xfrm>
              </p:grpSpPr>
              <p:sp>
                <p:nvSpPr>
                  <p:cNvPr id="150068" name="Oval 564">
                    <a:extLst>
                      <a:ext uri="{FF2B5EF4-FFF2-40B4-BE49-F238E27FC236}">
                        <a16:creationId xmlns:a16="http://schemas.microsoft.com/office/drawing/2014/main" id="{818F4AF9-4DE8-047E-0CD1-458BCDE1DE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69" name="Oval 565">
                    <a:extLst>
                      <a:ext uri="{FF2B5EF4-FFF2-40B4-BE49-F238E27FC236}">
                        <a16:creationId xmlns:a16="http://schemas.microsoft.com/office/drawing/2014/main" id="{A48F71B0-ACBB-63A5-1074-79770486F3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70" name="Group 566">
                  <a:extLst>
                    <a:ext uri="{FF2B5EF4-FFF2-40B4-BE49-F238E27FC236}">
                      <a16:creationId xmlns:a16="http://schemas.microsoft.com/office/drawing/2014/main" id="{8D5111B5-8CD4-1FC7-B7D2-3D71B7213B9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4" y="2110"/>
                  <a:ext cx="61" cy="61"/>
                  <a:chOff x="3474" y="2110"/>
                  <a:chExt cx="61" cy="61"/>
                </a:xfrm>
              </p:grpSpPr>
              <p:sp>
                <p:nvSpPr>
                  <p:cNvPr id="150071" name="Oval 567">
                    <a:extLst>
                      <a:ext uri="{FF2B5EF4-FFF2-40B4-BE49-F238E27FC236}">
                        <a16:creationId xmlns:a16="http://schemas.microsoft.com/office/drawing/2014/main" id="{B886DAF3-E9F9-090F-8F97-1C0FA7E567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72" name="Oval 568">
                    <a:extLst>
                      <a:ext uri="{FF2B5EF4-FFF2-40B4-BE49-F238E27FC236}">
                        <a16:creationId xmlns:a16="http://schemas.microsoft.com/office/drawing/2014/main" id="{BF4A1164-6681-AB03-CC11-3DCE77EDDF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73" name="Group 569">
                  <a:extLst>
                    <a:ext uri="{FF2B5EF4-FFF2-40B4-BE49-F238E27FC236}">
                      <a16:creationId xmlns:a16="http://schemas.microsoft.com/office/drawing/2014/main" id="{17275730-AC7F-B197-56C5-C9411C247E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79" y="2536"/>
                  <a:ext cx="61" cy="61"/>
                  <a:chOff x="3779" y="2536"/>
                  <a:chExt cx="61" cy="61"/>
                </a:xfrm>
              </p:grpSpPr>
              <p:sp>
                <p:nvSpPr>
                  <p:cNvPr id="150074" name="Oval 570">
                    <a:extLst>
                      <a:ext uri="{FF2B5EF4-FFF2-40B4-BE49-F238E27FC236}">
                        <a16:creationId xmlns:a16="http://schemas.microsoft.com/office/drawing/2014/main" id="{BA3A1299-8475-7175-944D-29471FCBE62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75" name="Oval 571">
                    <a:extLst>
                      <a:ext uri="{FF2B5EF4-FFF2-40B4-BE49-F238E27FC236}">
                        <a16:creationId xmlns:a16="http://schemas.microsoft.com/office/drawing/2014/main" id="{C191DF00-9EB2-7B2E-A897-BFC1399092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76" name="Group 572">
                  <a:extLst>
                    <a:ext uri="{FF2B5EF4-FFF2-40B4-BE49-F238E27FC236}">
                      <a16:creationId xmlns:a16="http://schemas.microsoft.com/office/drawing/2014/main" id="{B2647D62-0F85-F91D-D73A-FAE5E71FD0F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57" y="2957"/>
                  <a:ext cx="61" cy="61"/>
                  <a:chOff x="3357" y="2957"/>
                  <a:chExt cx="61" cy="61"/>
                </a:xfrm>
              </p:grpSpPr>
              <p:sp>
                <p:nvSpPr>
                  <p:cNvPr id="150077" name="Oval 573">
                    <a:extLst>
                      <a:ext uri="{FF2B5EF4-FFF2-40B4-BE49-F238E27FC236}">
                        <a16:creationId xmlns:a16="http://schemas.microsoft.com/office/drawing/2014/main" id="{41686337-1BE5-FE3A-EC09-201DEA51B6A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78" name="Oval 574">
                    <a:extLst>
                      <a:ext uri="{FF2B5EF4-FFF2-40B4-BE49-F238E27FC236}">
                        <a16:creationId xmlns:a16="http://schemas.microsoft.com/office/drawing/2014/main" id="{48F14FCB-D39A-F1A5-FC0C-65ABC2C464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79" name="Group 575">
                  <a:extLst>
                    <a:ext uri="{FF2B5EF4-FFF2-40B4-BE49-F238E27FC236}">
                      <a16:creationId xmlns:a16="http://schemas.microsoft.com/office/drawing/2014/main" id="{510FCA53-67C2-9C35-DF4D-67060A9C2B8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2" y="2049"/>
                  <a:ext cx="61" cy="61"/>
                  <a:chOff x="4212" y="2049"/>
                  <a:chExt cx="61" cy="61"/>
                </a:xfrm>
              </p:grpSpPr>
              <p:sp>
                <p:nvSpPr>
                  <p:cNvPr id="150080" name="Oval 576">
                    <a:extLst>
                      <a:ext uri="{FF2B5EF4-FFF2-40B4-BE49-F238E27FC236}">
                        <a16:creationId xmlns:a16="http://schemas.microsoft.com/office/drawing/2014/main" id="{2356CA68-2E34-F288-010B-A34B50F6F8F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81" name="Oval 577">
                    <a:extLst>
                      <a:ext uri="{FF2B5EF4-FFF2-40B4-BE49-F238E27FC236}">
                        <a16:creationId xmlns:a16="http://schemas.microsoft.com/office/drawing/2014/main" id="{803DEA01-AC8B-FCFB-3160-12F58261C3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82" name="Group 578">
                  <a:extLst>
                    <a:ext uri="{FF2B5EF4-FFF2-40B4-BE49-F238E27FC236}">
                      <a16:creationId xmlns:a16="http://schemas.microsoft.com/office/drawing/2014/main" id="{6A5BBC0C-DEC6-F975-DBFD-A565930B21D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61" y="2292"/>
                  <a:ext cx="61" cy="61"/>
                  <a:chOff x="4761" y="2292"/>
                  <a:chExt cx="61" cy="61"/>
                </a:xfrm>
              </p:grpSpPr>
              <p:sp>
                <p:nvSpPr>
                  <p:cNvPr id="150083" name="Oval 579">
                    <a:extLst>
                      <a:ext uri="{FF2B5EF4-FFF2-40B4-BE49-F238E27FC236}">
                        <a16:creationId xmlns:a16="http://schemas.microsoft.com/office/drawing/2014/main" id="{675447DC-6572-9689-334B-D7A514832B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84" name="Oval 580">
                    <a:extLst>
                      <a:ext uri="{FF2B5EF4-FFF2-40B4-BE49-F238E27FC236}">
                        <a16:creationId xmlns:a16="http://schemas.microsoft.com/office/drawing/2014/main" id="{E5AFD4DD-769F-1634-4FEA-65C51DA40F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85" name="Group 581">
                  <a:extLst>
                    <a:ext uri="{FF2B5EF4-FFF2-40B4-BE49-F238E27FC236}">
                      <a16:creationId xmlns:a16="http://schemas.microsoft.com/office/drawing/2014/main" id="{247EC1AA-51C8-E417-BC85-C5F21920969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0" y="2896"/>
                  <a:ext cx="61" cy="61"/>
                  <a:chOff x="4700" y="2896"/>
                  <a:chExt cx="61" cy="61"/>
                </a:xfrm>
              </p:grpSpPr>
              <p:sp>
                <p:nvSpPr>
                  <p:cNvPr id="150086" name="Oval 582">
                    <a:extLst>
                      <a:ext uri="{FF2B5EF4-FFF2-40B4-BE49-F238E27FC236}">
                        <a16:creationId xmlns:a16="http://schemas.microsoft.com/office/drawing/2014/main" id="{77333AE9-A7F2-30FC-B79D-72C21893E1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87" name="Oval 583">
                    <a:extLst>
                      <a:ext uri="{FF2B5EF4-FFF2-40B4-BE49-F238E27FC236}">
                        <a16:creationId xmlns:a16="http://schemas.microsoft.com/office/drawing/2014/main" id="{BCF074E3-CF9F-AD50-2007-1D90CA41C2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88" name="Group 584">
                  <a:extLst>
                    <a:ext uri="{FF2B5EF4-FFF2-40B4-BE49-F238E27FC236}">
                      <a16:creationId xmlns:a16="http://schemas.microsoft.com/office/drawing/2014/main" id="{9C57C096-5E6E-DC82-805D-6BF92C4EE97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06" y="2779"/>
                  <a:ext cx="61" cy="61"/>
                  <a:chOff x="4206" y="2779"/>
                  <a:chExt cx="61" cy="61"/>
                </a:xfrm>
              </p:grpSpPr>
              <p:sp>
                <p:nvSpPr>
                  <p:cNvPr id="150089" name="Oval 585">
                    <a:extLst>
                      <a:ext uri="{FF2B5EF4-FFF2-40B4-BE49-F238E27FC236}">
                        <a16:creationId xmlns:a16="http://schemas.microsoft.com/office/drawing/2014/main" id="{809894D2-0F64-8E16-84A0-9BCC6C9BE07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90" name="Oval 586">
                    <a:extLst>
                      <a:ext uri="{FF2B5EF4-FFF2-40B4-BE49-F238E27FC236}">
                        <a16:creationId xmlns:a16="http://schemas.microsoft.com/office/drawing/2014/main" id="{24C83958-3DE5-2C25-AB27-70DBC4ACC4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91" name="Group 587">
                  <a:extLst>
                    <a:ext uri="{FF2B5EF4-FFF2-40B4-BE49-F238E27FC236}">
                      <a16:creationId xmlns:a16="http://schemas.microsoft.com/office/drawing/2014/main" id="{8AF9A98C-5903-424D-0AA2-84C195E73FD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1623"/>
                  <a:ext cx="61" cy="60"/>
                  <a:chOff x="2930" y="1623"/>
                  <a:chExt cx="61" cy="60"/>
                </a:xfrm>
              </p:grpSpPr>
              <p:sp>
                <p:nvSpPr>
                  <p:cNvPr id="150092" name="Oval 588">
                    <a:extLst>
                      <a:ext uri="{FF2B5EF4-FFF2-40B4-BE49-F238E27FC236}">
                        <a16:creationId xmlns:a16="http://schemas.microsoft.com/office/drawing/2014/main" id="{1060B2F6-1CD8-23E0-3F75-21AB657609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93" name="Oval 589">
                    <a:extLst>
                      <a:ext uri="{FF2B5EF4-FFF2-40B4-BE49-F238E27FC236}">
                        <a16:creationId xmlns:a16="http://schemas.microsoft.com/office/drawing/2014/main" id="{D74EE229-1678-9F51-CD8B-86E002AE004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1623"/>
                    <a:ext cx="61" cy="6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94" name="Group 590">
                  <a:extLst>
                    <a:ext uri="{FF2B5EF4-FFF2-40B4-BE49-F238E27FC236}">
                      <a16:creationId xmlns:a16="http://schemas.microsoft.com/office/drawing/2014/main" id="{43AFA4DC-1C4E-AADB-271B-F52C2423019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3388"/>
                  <a:ext cx="61" cy="61"/>
                  <a:chOff x="2936" y="3388"/>
                  <a:chExt cx="61" cy="61"/>
                </a:xfrm>
              </p:grpSpPr>
              <p:sp>
                <p:nvSpPr>
                  <p:cNvPr id="150095" name="Oval 591">
                    <a:extLst>
                      <a:ext uri="{FF2B5EF4-FFF2-40B4-BE49-F238E27FC236}">
                        <a16:creationId xmlns:a16="http://schemas.microsoft.com/office/drawing/2014/main" id="{346B3046-25E6-2432-7BF9-ED1B952E79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96" name="Oval 592">
                    <a:extLst>
                      <a:ext uri="{FF2B5EF4-FFF2-40B4-BE49-F238E27FC236}">
                        <a16:creationId xmlns:a16="http://schemas.microsoft.com/office/drawing/2014/main" id="{483F94D5-BE00-F89F-F049-59EC9A3442E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097" name="Group 593">
                  <a:extLst>
                    <a:ext uri="{FF2B5EF4-FFF2-40B4-BE49-F238E27FC236}">
                      <a16:creationId xmlns:a16="http://schemas.microsoft.com/office/drawing/2014/main" id="{6F7ECD7E-405F-B5B2-FD15-27CFC12969C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4" y="1628"/>
                  <a:ext cx="61" cy="61"/>
                  <a:chOff x="5244" y="1628"/>
                  <a:chExt cx="61" cy="61"/>
                </a:xfrm>
              </p:grpSpPr>
              <p:sp>
                <p:nvSpPr>
                  <p:cNvPr id="150098" name="Oval 594">
                    <a:extLst>
                      <a:ext uri="{FF2B5EF4-FFF2-40B4-BE49-F238E27FC236}">
                        <a16:creationId xmlns:a16="http://schemas.microsoft.com/office/drawing/2014/main" id="{6D436B5C-0473-20BA-78CD-9785142963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99" name="Oval 595">
                    <a:extLst>
                      <a:ext uri="{FF2B5EF4-FFF2-40B4-BE49-F238E27FC236}">
                        <a16:creationId xmlns:a16="http://schemas.microsoft.com/office/drawing/2014/main" id="{C8245F06-F787-2B88-013C-472DE6A762C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4" y="162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00" name="Group 596">
                  <a:extLst>
                    <a:ext uri="{FF2B5EF4-FFF2-40B4-BE49-F238E27FC236}">
                      <a16:creationId xmlns:a16="http://schemas.microsoft.com/office/drawing/2014/main" id="{4ADB9012-A8A8-5098-4BCE-F8AD723C9A2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3388"/>
                  <a:ext cx="61" cy="61"/>
                  <a:chOff x="5249" y="3388"/>
                  <a:chExt cx="61" cy="61"/>
                </a:xfrm>
              </p:grpSpPr>
              <p:sp>
                <p:nvSpPr>
                  <p:cNvPr id="150101" name="Oval 597">
                    <a:extLst>
                      <a:ext uri="{FF2B5EF4-FFF2-40B4-BE49-F238E27FC236}">
                        <a16:creationId xmlns:a16="http://schemas.microsoft.com/office/drawing/2014/main" id="{2CB7D909-2F60-08B1-B0D1-C3ED0D9961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02" name="Oval 598">
                    <a:extLst>
                      <a:ext uri="{FF2B5EF4-FFF2-40B4-BE49-F238E27FC236}">
                        <a16:creationId xmlns:a16="http://schemas.microsoft.com/office/drawing/2014/main" id="{F9E92044-BF7B-7BC1-86FB-3368168091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338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03" name="Group 599">
                  <a:extLst>
                    <a:ext uri="{FF2B5EF4-FFF2-40B4-BE49-F238E27FC236}">
                      <a16:creationId xmlns:a16="http://schemas.microsoft.com/office/drawing/2014/main" id="{753ACA81-DAF0-50B8-D9D5-1D8F5630308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6" y="2110"/>
                  <a:ext cx="61" cy="61"/>
                  <a:chOff x="2936" y="2110"/>
                  <a:chExt cx="61" cy="61"/>
                </a:xfrm>
              </p:grpSpPr>
              <p:sp>
                <p:nvSpPr>
                  <p:cNvPr id="150104" name="Oval 600">
                    <a:extLst>
                      <a:ext uri="{FF2B5EF4-FFF2-40B4-BE49-F238E27FC236}">
                        <a16:creationId xmlns:a16="http://schemas.microsoft.com/office/drawing/2014/main" id="{0AA48C28-79C7-6B24-3FEB-4EFFC9C1C5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05" name="Oval 601">
                    <a:extLst>
                      <a:ext uri="{FF2B5EF4-FFF2-40B4-BE49-F238E27FC236}">
                        <a16:creationId xmlns:a16="http://schemas.microsoft.com/office/drawing/2014/main" id="{3C13AC2E-7F6C-3B76-7705-02D7F94408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6" y="2110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06" name="Group 602">
                  <a:extLst>
                    <a:ext uri="{FF2B5EF4-FFF2-40B4-BE49-F238E27FC236}">
                      <a16:creationId xmlns:a16="http://schemas.microsoft.com/office/drawing/2014/main" id="{50FEF0DE-A027-470F-1321-1C1325203C3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30" y="2658"/>
                  <a:ext cx="61" cy="60"/>
                  <a:chOff x="2930" y="2658"/>
                  <a:chExt cx="61" cy="60"/>
                </a:xfrm>
              </p:grpSpPr>
              <p:sp>
                <p:nvSpPr>
                  <p:cNvPr id="150107" name="Oval 603">
                    <a:extLst>
                      <a:ext uri="{FF2B5EF4-FFF2-40B4-BE49-F238E27FC236}">
                        <a16:creationId xmlns:a16="http://schemas.microsoft.com/office/drawing/2014/main" id="{F1A438FD-4875-D340-B190-2215BFC37A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08" name="Oval 604">
                    <a:extLst>
                      <a:ext uri="{FF2B5EF4-FFF2-40B4-BE49-F238E27FC236}">
                        <a16:creationId xmlns:a16="http://schemas.microsoft.com/office/drawing/2014/main" id="{6C63073E-F0B0-9A2B-24FB-CFE8215654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30" y="2658"/>
                    <a:ext cx="61" cy="60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09" name="Group 605">
                  <a:extLst>
                    <a:ext uri="{FF2B5EF4-FFF2-40B4-BE49-F238E27FC236}">
                      <a16:creationId xmlns:a16="http://schemas.microsoft.com/office/drawing/2014/main" id="{646D1E44-AB21-DDEA-57F4-6751AE2204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23" y="3388"/>
                  <a:ext cx="61" cy="61"/>
                  <a:chOff x="3723" y="3388"/>
                  <a:chExt cx="61" cy="61"/>
                </a:xfrm>
              </p:grpSpPr>
              <p:sp>
                <p:nvSpPr>
                  <p:cNvPr id="150110" name="Oval 606">
                    <a:extLst>
                      <a:ext uri="{FF2B5EF4-FFF2-40B4-BE49-F238E27FC236}">
                        <a16:creationId xmlns:a16="http://schemas.microsoft.com/office/drawing/2014/main" id="{904F742A-412F-B128-44DC-C4796E8456F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11" name="Oval 607">
                    <a:extLst>
                      <a:ext uri="{FF2B5EF4-FFF2-40B4-BE49-F238E27FC236}">
                        <a16:creationId xmlns:a16="http://schemas.microsoft.com/office/drawing/2014/main" id="{1D749B3C-C0CA-AD1D-207B-2B94AD972C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3" y="338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12" name="Group 608">
                  <a:extLst>
                    <a:ext uri="{FF2B5EF4-FFF2-40B4-BE49-F238E27FC236}">
                      <a16:creationId xmlns:a16="http://schemas.microsoft.com/office/drawing/2014/main" id="{8A6B8C17-4548-2439-AA10-D23CED722EC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3388"/>
                  <a:ext cx="61" cy="61"/>
                  <a:chOff x="4395" y="3388"/>
                  <a:chExt cx="61" cy="61"/>
                </a:xfrm>
              </p:grpSpPr>
              <p:sp>
                <p:nvSpPr>
                  <p:cNvPr id="150113" name="Oval 609">
                    <a:extLst>
                      <a:ext uri="{FF2B5EF4-FFF2-40B4-BE49-F238E27FC236}">
                        <a16:creationId xmlns:a16="http://schemas.microsoft.com/office/drawing/2014/main" id="{3B646E9C-0CBD-393A-77E9-6ACA530431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14" name="Oval 610">
                    <a:extLst>
                      <a:ext uri="{FF2B5EF4-FFF2-40B4-BE49-F238E27FC236}">
                        <a16:creationId xmlns:a16="http://schemas.microsoft.com/office/drawing/2014/main" id="{DE0EF896-9BFB-D39D-D2A4-B2F95C28DA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3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15" name="Group 611">
                  <a:extLst>
                    <a:ext uri="{FF2B5EF4-FFF2-40B4-BE49-F238E27FC236}">
                      <a16:creationId xmlns:a16="http://schemas.microsoft.com/office/drawing/2014/main" id="{025AB7C1-876A-49A9-1B83-4A8178569A5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46" y="1623"/>
                  <a:ext cx="61" cy="61"/>
                  <a:chOff x="3546" y="1623"/>
                  <a:chExt cx="61" cy="61"/>
                </a:xfrm>
              </p:grpSpPr>
              <p:sp>
                <p:nvSpPr>
                  <p:cNvPr id="150116" name="Oval 612">
                    <a:extLst>
                      <a:ext uri="{FF2B5EF4-FFF2-40B4-BE49-F238E27FC236}">
                        <a16:creationId xmlns:a16="http://schemas.microsoft.com/office/drawing/2014/main" id="{1F349535-0D1F-29DF-9027-E47189F7EED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17" name="Oval 613">
                    <a:extLst>
                      <a:ext uri="{FF2B5EF4-FFF2-40B4-BE49-F238E27FC236}">
                        <a16:creationId xmlns:a16="http://schemas.microsoft.com/office/drawing/2014/main" id="{F0B14F5F-CB35-9477-685E-E0498AF25AF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623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18" name="Group 614">
                  <a:extLst>
                    <a:ext uri="{FF2B5EF4-FFF2-40B4-BE49-F238E27FC236}">
                      <a16:creationId xmlns:a16="http://schemas.microsoft.com/office/drawing/2014/main" id="{AE1236AC-3192-0C69-C1F5-8B4B7B41DD6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5" y="1623"/>
                  <a:ext cx="61" cy="61"/>
                  <a:chOff x="4395" y="1623"/>
                  <a:chExt cx="61" cy="61"/>
                </a:xfrm>
              </p:grpSpPr>
              <p:sp>
                <p:nvSpPr>
                  <p:cNvPr id="150119" name="Oval 615">
                    <a:extLst>
                      <a:ext uri="{FF2B5EF4-FFF2-40B4-BE49-F238E27FC236}">
                        <a16:creationId xmlns:a16="http://schemas.microsoft.com/office/drawing/2014/main" id="{8A1AD290-B386-622F-5C34-AF6F0654CF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20" name="Oval 616">
                    <a:extLst>
                      <a:ext uri="{FF2B5EF4-FFF2-40B4-BE49-F238E27FC236}">
                        <a16:creationId xmlns:a16="http://schemas.microsoft.com/office/drawing/2014/main" id="{C9092AD7-7A09-501E-F6FB-F9542F1404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1623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21" name="Group 617">
                  <a:extLst>
                    <a:ext uri="{FF2B5EF4-FFF2-40B4-BE49-F238E27FC236}">
                      <a16:creationId xmlns:a16="http://schemas.microsoft.com/office/drawing/2014/main" id="{EEB253E2-235A-0199-1142-4BEABE934A9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176"/>
                  <a:ext cx="61" cy="61"/>
                  <a:chOff x="5249" y="2176"/>
                  <a:chExt cx="61" cy="61"/>
                </a:xfrm>
              </p:grpSpPr>
              <p:sp>
                <p:nvSpPr>
                  <p:cNvPr id="150122" name="Oval 618">
                    <a:extLst>
                      <a:ext uri="{FF2B5EF4-FFF2-40B4-BE49-F238E27FC236}">
                        <a16:creationId xmlns:a16="http://schemas.microsoft.com/office/drawing/2014/main" id="{EEE898EA-345F-ED64-FE3C-4C1F7D0C9A7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23" name="Oval 619">
                    <a:extLst>
                      <a:ext uri="{FF2B5EF4-FFF2-40B4-BE49-F238E27FC236}">
                        <a16:creationId xmlns:a16="http://schemas.microsoft.com/office/drawing/2014/main" id="{2C0A2B99-0866-91DF-A6CC-3A1A15AC2C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176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24" name="Group 620">
                  <a:extLst>
                    <a:ext uri="{FF2B5EF4-FFF2-40B4-BE49-F238E27FC236}">
                      <a16:creationId xmlns:a16="http://schemas.microsoft.com/office/drawing/2014/main" id="{3E7E0156-475E-2898-E729-E58E8E0C846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49" y="2713"/>
                  <a:ext cx="61" cy="61"/>
                  <a:chOff x="5249" y="2713"/>
                  <a:chExt cx="61" cy="61"/>
                </a:xfrm>
              </p:grpSpPr>
              <p:sp>
                <p:nvSpPr>
                  <p:cNvPr id="150125" name="Oval 621">
                    <a:extLst>
                      <a:ext uri="{FF2B5EF4-FFF2-40B4-BE49-F238E27FC236}">
                        <a16:creationId xmlns:a16="http://schemas.microsoft.com/office/drawing/2014/main" id="{390D7781-FAC3-F913-D60D-651ACD778C5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26" name="Oval 622">
                    <a:extLst>
                      <a:ext uri="{FF2B5EF4-FFF2-40B4-BE49-F238E27FC236}">
                        <a16:creationId xmlns:a16="http://schemas.microsoft.com/office/drawing/2014/main" id="{3227E557-DE89-2350-0E9C-977B10F434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9" y="2713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27" name="Group 623">
                  <a:extLst>
                    <a:ext uri="{FF2B5EF4-FFF2-40B4-BE49-F238E27FC236}">
                      <a16:creationId xmlns:a16="http://schemas.microsoft.com/office/drawing/2014/main" id="{A5015F11-DC4D-1444-3F2E-2A3B3CCA3D2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4" y="2110"/>
                  <a:ext cx="61" cy="61"/>
                  <a:chOff x="3474" y="2110"/>
                  <a:chExt cx="61" cy="61"/>
                </a:xfrm>
              </p:grpSpPr>
              <p:sp>
                <p:nvSpPr>
                  <p:cNvPr id="150128" name="Oval 624">
                    <a:extLst>
                      <a:ext uri="{FF2B5EF4-FFF2-40B4-BE49-F238E27FC236}">
                        <a16:creationId xmlns:a16="http://schemas.microsoft.com/office/drawing/2014/main" id="{CDB02D14-B755-995B-617B-EEA27FBEE6F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29" name="Oval 625">
                    <a:extLst>
                      <a:ext uri="{FF2B5EF4-FFF2-40B4-BE49-F238E27FC236}">
                        <a16:creationId xmlns:a16="http://schemas.microsoft.com/office/drawing/2014/main" id="{ADFDDBE6-94D1-2C74-FE0B-A3483FDCD2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4" y="2110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30" name="Group 626">
                  <a:extLst>
                    <a:ext uri="{FF2B5EF4-FFF2-40B4-BE49-F238E27FC236}">
                      <a16:creationId xmlns:a16="http://schemas.microsoft.com/office/drawing/2014/main" id="{EBC52284-9D79-12F2-9573-35AE7AA1899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79" y="2536"/>
                  <a:ext cx="61" cy="61"/>
                  <a:chOff x="3779" y="2536"/>
                  <a:chExt cx="61" cy="61"/>
                </a:xfrm>
              </p:grpSpPr>
              <p:sp>
                <p:nvSpPr>
                  <p:cNvPr id="150131" name="Oval 627">
                    <a:extLst>
                      <a:ext uri="{FF2B5EF4-FFF2-40B4-BE49-F238E27FC236}">
                        <a16:creationId xmlns:a16="http://schemas.microsoft.com/office/drawing/2014/main" id="{21508CC9-B16C-A759-769A-99FDCC0D81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32" name="Oval 628">
                    <a:extLst>
                      <a:ext uri="{FF2B5EF4-FFF2-40B4-BE49-F238E27FC236}">
                        <a16:creationId xmlns:a16="http://schemas.microsoft.com/office/drawing/2014/main" id="{F343212F-40F9-DE3A-C405-C230138901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253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33" name="Group 629">
                  <a:extLst>
                    <a:ext uri="{FF2B5EF4-FFF2-40B4-BE49-F238E27FC236}">
                      <a16:creationId xmlns:a16="http://schemas.microsoft.com/office/drawing/2014/main" id="{D18D24AD-E474-3A1E-8982-5BCEC57E90B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57" y="2957"/>
                  <a:ext cx="61" cy="61"/>
                  <a:chOff x="3357" y="2957"/>
                  <a:chExt cx="61" cy="61"/>
                </a:xfrm>
              </p:grpSpPr>
              <p:sp>
                <p:nvSpPr>
                  <p:cNvPr id="150134" name="Oval 630">
                    <a:extLst>
                      <a:ext uri="{FF2B5EF4-FFF2-40B4-BE49-F238E27FC236}">
                        <a16:creationId xmlns:a16="http://schemas.microsoft.com/office/drawing/2014/main" id="{F0CFFA1B-89C8-65FE-72BD-07BB7797FC8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35" name="Oval 631">
                    <a:extLst>
                      <a:ext uri="{FF2B5EF4-FFF2-40B4-BE49-F238E27FC236}">
                        <a16:creationId xmlns:a16="http://schemas.microsoft.com/office/drawing/2014/main" id="{42E079D2-3D2A-8E26-5228-05B981FDC8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957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36" name="Group 632">
                  <a:extLst>
                    <a:ext uri="{FF2B5EF4-FFF2-40B4-BE49-F238E27FC236}">
                      <a16:creationId xmlns:a16="http://schemas.microsoft.com/office/drawing/2014/main" id="{484872B8-45AE-086C-3F23-055EB6D37D1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2" y="2049"/>
                  <a:ext cx="61" cy="61"/>
                  <a:chOff x="4212" y="2049"/>
                  <a:chExt cx="61" cy="61"/>
                </a:xfrm>
              </p:grpSpPr>
              <p:sp>
                <p:nvSpPr>
                  <p:cNvPr id="150137" name="Oval 633">
                    <a:extLst>
                      <a:ext uri="{FF2B5EF4-FFF2-40B4-BE49-F238E27FC236}">
                        <a16:creationId xmlns:a16="http://schemas.microsoft.com/office/drawing/2014/main" id="{76DBBB68-A258-AB9B-31A5-8947FD14AB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38" name="Oval 634">
                    <a:extLst>
                      <a:ext uri="{FF2B5EF4-FFF2-40B4-BE49-F238E27FC236}">
                        <a16:creationId xmlns:a16="http://schemas.microsoft.com/office/drawing/2014/main" id="{F798DE13-56DE-282A-1FBC-F627B997936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2049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39" name="Group 635">
                  <a:extLst>
                    <a:ext uri="{FF2B5EF4-FFF2-40B4-BE49-F238E27FC236}">
                      <a16:creationId xmlns:a16="http://schemas.microsoft.com/office/drawing/2014/main" id="{51A0997A-BD48-5009-544C-160385F13C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61" y="2292"/>
                  <a:ext cx="61" cy="61"/>
                  <a:chOff x="4761" y="2292"/>
                  <a:chExt cx="61" cy="61"/>
                </a:xfrm>
              </p:grpSpPr>
              <p:sp>
                <p:nvSpPr>
                  <p:cNvPr id="150140" name="Oval 636">
                    <a:extLst>
                      <a:ext uri="{FF2B5EF4-FFF2-40B4-BE49-F238E27FC236}">
                        <a16:creationId xmlns:a16="http://schemas.microsoft.com/office/drawing/2014/main" id="{87B32F02-5C8F-38EF-943B-2200D4FA853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41" name="Oval 637">
                    <a:extLst>
                      <a:ext uri="{FF2B5EF4-FFF2-40B4-BE49-F238E27FC236}">
                        <a16:creationId xmlns:a16="http://schemas.microsoft.com/office/drawing/2014/main" id="{44B9829B-8750-491A-BB69-ACEA5A6535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1" y="2292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42" name="Group 638">
                  <a:extLst>
                    <a:ext uri="{FF2B5EF4-FFF2-40B4-BE49-F238E27FC236}">
                      <a16:creationId xmlns:a16="http://schemas.microsoft.com/office/drawing/2014/main" id="{95BFFA34-6E77-0D0C-FEB6-F9728BE2050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0" y="2896"/>
                  <a:ext cx="61" cy="61"/>
                  <a:chOff x="4700" y="2896"/>
                  <a:chExt cx="61" cy="61"/>
                </a:xfrm>
              </p:grpSpPr>
              <p:sp>
                <p:nvSpPr>
                  <p:cNvPr id="150143" name="Oval 639">
                    <a:extLst>
                      <a:ext uri="{FF2B5EF4-FFF2-40B4-BE49-F238E27FC236}">
                        <a16:creationId xmlns:a16="http://schemas.microsoft.com/office/drawing/2014/main" id="{ACE31B3D-9102-1BE5-0F13-99A1C32D6C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44" name="Oval 640">
                    <a:extLst>
                      <a:ext uri="{FF2B5EF4-FFF2-40B4-BE49-F238E27FC236}">
                        <a16:creationId xmlns:a16="http://schemas.microsoft.com/office/drawing/2014/main" id="{49700CCD-76B5-0023-09B1-923988E5E3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289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145" name="Group 641">
                  <a:extLst>
                    <a:ext uri="{FF2B5EF4-FFF2-40B4-BE49-F238E27FC236}">
                      <a16:creationId xmlns:a16="http://schemas.microsoft.com/office/drawing/2014/main" id="{4D1BCF66-0E4C-4BDC-0AAB-2ADAFE10987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06" y="2779"/>
                  <a:ext cx="61" cy="61"/>
                  <a:chOff x="4206" y="2779"/>
                  <a:chExt cx="61" cy="61"/>
                </a:xfrm>
              </p:grpSpPr>
              <p:sp>
                <p:nvSpPr>
                  <p:cNvPr id="150146" name="Oval 642">
                    <a:extLst>
                      <a:ext uri="{FF2B5EF4-FFF2-40B4-BE49-F238E27FC236}">
                        <a16:creationId xmlns:a16="http://schemas.microsoft.com/office/drawing/2014/main" id="{EFE8FA9A-6F4B-D7D9-A87F-2825F4B11A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solidFill>
                    <a:srgbClr val="FF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47" name="Oval 643">
                    <a:extLst>
                      <a:ext uri="{FF2B5EF4-FFF2-40B4-BE49-F238E27FC236}">
                        <a16:creationId xmlns:a16="http://schemas.microsoft.com/office/drawing/2014/main" id="{467ABB51-5755-CE4C-DF80-BCF542A89E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6" y="277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50148" name="Group 644">
              <a:extLst>
                <a:ext uri="{FF2B5EF4-FFF2-40B4-BE49-F238E27FC236}">
                  <a16:creationId xmlns:a16="http://schemas.microsoft.com/office/drawing/2014/main" id="{AD83589A-5639-73B2-00A5-DC2E1222A0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8" y="2533"/>
              <a:ext cx="63" cy="63"/>
              <a:chOff x="3778" y="2533"/>
              <a:chExt cx="63" cy="63"/>
            </a:xfrm>
          </p:grpSpPr>
          <p:sp>
            <p:nvSpPr>
              <p:cNvPr id="150149" name="Oval 645">
                <a:extLst>
                  <a:ext uri="{FF2B5EF4-FFF2-40B4-BE49-F238E27FC236}">
                    <a16:creationId xmlns:a16="http://schemas.microsoft.com/office/drawing/2014/main" id="{04AEAAEA-30BD-E2CF-DDE6-A0E6FEFD8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8" y="2533"/>
                <a:ext cx="63" cy="63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50" name="Oval 646">
                <a:extLst>
                  <a:ext uri="{FF2B5EF4-FFF2-40B4-BE49-F238E27FC236}">
                    <a16:creationId xmlns:a16="http://schemas.microsoft.com/office/drawing/2014/main" id="{8A314CB5-D9A7-B40D-D171-C2858AC9BB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8" y="2533"/>
                <a:ext cx="63" cy="63"/>
              </a:xfrm>
              <a:prstGeom prst="ellipse">
                <a:avLst/>
              </a:pr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0152" name="Group 648">
            <a:extLst>
              <a:ext uri="{FF2B5EF4-FFF2-40B4-BE49-F238E27FC236}">
                <a16:creationId xmlns:a16="http://schemas.microsoft.com/office/drawing/2014/main" id="{380C651F-60A6-AC15-8596-7D6B22F424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56088" y="2159000"/>
            <a:ext cx="4678362" cy="3794125"/>
            <a:chOff x="1468" y="1026"/>
            <a:chExt cx="2823" cy="2172"/>
          </a:xfrm>
        </p:grpSpPr>
        <p:sp>
          <p:nvSpPr>
            <p:cNvPr id="150153" name="AutoShape 649">
              <a:extLst>
                <a:ext uri="{FF2B5EF4-FFF2-40B4-BE49-F238E27FC236}">
                  <a16:creationId xmlns:a16="http://schemas.microsoft.com/office/drawing/2014/main" id="{481A2E3B-EE84-3D95-42CF-057AA706525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468" y="1026"/>
              <a:ext cx="2823" cy="2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154" name="Line 650">
              <a:extLst>
                <a:ext uri="{FF2B5EF4-FFF2-40B4-BE49-F238E27FC236}">
                  <a16:creationId xmlns:a16="http://schemas.microsoft.com/office/drawing/2014/main" id="{96236EF9-9728-1B67-6E8A-5CF061760F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95" y="1856"/>
              <a:ext cx="72" cy="719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155" name="Line 651">
              <a:extLst>
                <a:ext uri="{FF2B5EF4-FFF2-40B4-BE49-F238E27FC236}">
                  <a16:creationId xmlns:a16="http://schemas.microsoft.com/office/drawing/2014/main" id="{167535A1-285A-113C-E407-746EB2545C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19" y="1065"/>
              <a:ext cx="216" cy="50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156" name="Line 652">
              <a:extLst>
                <a:ext uri="{FF2B5EF4-FFF2-40B4-BE49-F238E27FC236}">
                  <a16:creationId xmlns:a16="http://schemas.microsoft.com/office/drawing/2014/main" id="{67933562-ACD9-3443-D2A5-1B4334D36A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155" y="1640"/>
              <a:ext cx="360" cy="50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157" name="Line 653">
              <a:extLst>
                <a:ext uri="{FF2B5EF4-FFF2-40B4-BE49-F238E27FC236}">
                  <a16:creationId xmlns:a16="http://schemas.microsoft.com/office/drawing/2014/main" id="{BC088028-A643-133B-4770-36C303A723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07" y="2144"/>
              <a:ext cx="1008" cy="14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158" name="Line 654">
              <a:extLst>
                <a:ext uri="{FF2B5EF4-FFF2-40B4-BE49-F238E27FC236}">
                  <a16:creationId xmlns:a16="http://schemas.microsoft.com/office/drawing/2014/main" id="{139E1124-2340-3CD6-2975-ADEBB605AF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5" y="2144"/>
              <a:ext cx="504" cy="287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0159" name="Group 655">
              <a:extLst>
                <a:ext uri="{FF2B5EF4-FFF2-40B4-BE49-F238E27FC236}">
                  <a16:creationId xmlns:a16="http://schemas.microsoft.com/office/drawing/2014/main" id="{C6F5BFF9-F91C-8757-0F4E-9D397831F2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7" y="1065"/>
              <a:ext cx="2738" cy="2087"/>
              <a:chOff x="1507" y="1065"/>
              <a:chExt cx="2738" cy="2087"/>
            </a:xfrm>
          </p:grpSpPr>
          <p:sp>
            <p:nvSpPr>
              <p:cNvPr id="150160" name="Line 656">
                <a:extLst>
                  <a:ext uri="{FF2B5EF4-FFF2-40B4-BE49-F238E27FC236}">
                    <a16:creationId xmlns:a16="http://schemas.microsoft.com/office/drawing/2014/main" id="{79CF5E1E-90C7-F3D7-CA3A-ACEE9CCC6A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7" y="1065"/>
                <a:ext cx="1" cy="57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61" name="Line 657">
                <a:extLst>
                  <a:ext uri="{FF2B5EF4-FFF2-40B4-BE49-F238E27FC236}">
                    <a16:creationId xmlns:a16="http://schemas.microsoft.com/office/drawing/2014/main" id="{A9BC355E-E274-C72A-B167-07D173C202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7" y="1640"/>
                <a:ext cx="1" cy="648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62" name="Line 658">
                <a:extLst>
                  <a:ext uri="{FF2B5EF4-FFF2-40B4-BE49-F238E27FC236}">
                    <a16:creationId xmlns:a16="http://schemas.microsoft.com/office/drawing/2014/main" id="{E52F06F5-4622-EE1C-1C1B-E31A10BA10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7" y="2288"/>
                <a:ext cx="1" cy="863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63" name="Line 659">
                <a:extLst>
                  <a:ext uri="{FF2B5EF4-FFF2-40B4-BE49-F238E27FC236}">
                    <a16:creationId xmlns:a16="http://schemas.microsoft.com/office/drawing/2014/main" id="{2EC9A14A-2102-A4B0-93CD-D161CCDE69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7" y="3151"/>
                <a:ext cx="936" cy="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64" name="Line 660">
                <a:extLst>
                  <a:ext uri="{FF2B5EF4-FFF2-40B4-BE49-F238E27FC236}">
                    <a16:creationId xmlns:a16="http://schemas.microsoft.com/office/drawing/2014/main" id="{34C21553-77AD-508D-BE78-04B73EA55C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3" y="3151"/>
                <a:ext cx="792" cy="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65" name="Line 661">
                <a:extLst>
                  <a:ext uri="{FF2B5EF4-FFF2-40B4-BE49-F238E27FC236}">
                    <a16:creationId xmlns:a16="http://schemas.microsoft.com/office/drawing/2014/main" id="{A376A7D6-27F7-4A29-2AC4-A3258B940B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5" y="3151"/>
                <a:ext cx="1009" cy="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66" name="Line 662">
                <a:extLst>
                  <a:ext uri="{FF2B5EF4-FFF2-40B4-BE49-F238E27FC236}">
                    <a16:creationId xmlns:a16="http://schemas.microsoft.com/office/drawing/2014/main" id="{00CCC504-CABF-2C75-8F63-8B3A7D0546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4" y="2360"/>
                <a:ext cx="1" cy="79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67" name="Line 663">
                <a:extLst>
                  <a:ext uri="{FF2B5EF4-FFF2-40B4-BE49-F238E27FC236}">
                    <a16:creationId xmlns:a16="http://schemas.microsoft.com/office/drawing/2014/main" id="{8010099C-CDAE-B9B9-C74E-7F45D7AE73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4" y="1712"/>
                <a:ext cx="1" cy="648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68" name="Line 664">
                <a:extLst>
                  <a:ext uri="{FF2B5EF4-FFF2-40B4-BE49-F238E27FC236}">
                    <a16:creationId xmlns:a16="http://schemas.microsoft.com/office/drawing/2014/main" id="{2B762B46-39CF-D336-5472-016E1A5D70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4" y="1065"/>
                <a:ext cx="1" cy="647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69" name="Line 665">
                <a:extLst>
                  <a:ext uri="{FF2B5EF4-FFF2-40B4-BE49-F238E27FC236}">
                    <a16:creationId xmlns:a16="http://schemas.microsoft.com/office/drawing/2014/main" id="{51180B79-9680-4791-75B1-3BC1A46602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35" y="1065"/>
                <a:ext cx="1009" cy="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0" name="Line 666">
                <a:extLst>
                  <a:ext uri="{FF2B5EF4-FFF2-40B4-BE49-F238E27FC236}">
                    <a16:creationId xmlns:a16="http://schemas.microsoft.com/office/drawing/2014/main" id="{38668676-42FB-2CB2-6ADF-07403AC6D6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27" y="1065"/>
                <a:ext cx="1008" cy="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1" name="Line 667">
                <a:extLst>
                  <a:ext uri="{FF2B5EF4-FFF2-40B4-BE49-F238E27FC236}">
                    <a16:creationId xmlns:a16="http://schemas.microsoft.com/office/drawing/2014/main" id="{2ED3FB48-BCB6-485E-076F-F7B3EA70DA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07" y="1065"/>
                <a:ext cx="720" cy="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2" name="Line 668">
                <a:extLst>
                  <a:ext uri="{FF2B5EF4-FFF2-40B4-BE49-F238E27FC236}">
                    <a16:creationId xmlns:a16="http://schemas.microsoft.com/office/drawing/2014/main" id="{3D52FF35-32E1-EABE-70EA-1E55859E63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7" y="1065"/>
                <a:ext cx="648" cy="57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3" name="Line 669">
                <a:extLst>
                  <a:ext uri="{FF2B5EF4-FFF2-40B4-BE49-F238E27FC236}">
                    <a16:creationId xmlns:a16="http://schemas.microsoft.com/office/drawing/2014/main" id="{14604979-7657-85A2-A615-F8671ED256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7" y="1640"/>
                <a:ext cx="648" cy="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4" name="Line 670">
                <a:extLst>
                  <a:ext uri="{FF2B5EF4-FFF2-40B4-BE49-F238E27FC236}">
                    <a16:creationId xmlns:a16="http://schemas.microsoft.com/office/drawing/2014/main" id="{59F52F01-B0D2-2A4D-A2EE-F05EF2E746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5" y="1065"/>
                <a:ext cx="72" cy="57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5" name="Line 671">
                <a:extLst>
                  <a:ext uri="{FF2B5EF4-FFF2-40B4-BE49-F238E27FC236}">
                    <a16:creationId xmlns:a16="http://schemas.microsoft.com/office/drawing/2014/main" id="{A5EC744C-6539-923D-1975-1549A76F8D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27" y="1065"/>
                <a:ext cx="792" cy="503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6" name="Line 672">
                <a:extLst>
                  <a:ext uri="{FF2B5EF4-FFF2-40B4-BE49-F238E27FC236}">
                    <a16:creationId xmlns:a16="http://schemas.microsoft.com/office/drawing/2014/main" id="{085A15C5-DF90-918D-74AF-18E9B10498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5" y="1568"/>
                <a:ext cx="864" cy="72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7" name="Line 673">
                <a:extLst>
                  <a:ext uri="{FF2B5EF4-FFF2-40B4-BE49-F238E27FC236}">
                    <a16:creationId xmlns:a16="http://schemas.microsoft.com/office/drawing/2014/main" id="{71909749-95E6-2E1B-167E-559C3AAB02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15" y="1568"/>
                <a:ext cx="504" cy="576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8" name="Line 674">
                <a:extLst>
                  <a:ext uri="{FF2B5EF4-FFF2-40B4-BE49-F238E27FC236}">
                    <a16:creationId xmlns:a16="http://schemas.microsoft.com/office/drawing/2014/main" id="{5A1B77F9-8EE1-856B-A5BD-7E1A407E5C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07" y="1640"/>
                <a:ext cx="648" cy="648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79" name="Line 675">
                <a:extLst>
                  <a:ext uri="{FF2B5EF4-FFF2-40B4-BE49-F238E27FC236}">
                    <a16:creationId xmlns:a16="http://schemas.microsoft.com/office/drawing/2014/main" id="{082A9063-42A2-6E77-0BEA-31AE0F5F0C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11" y="2144"/>
                <a:ext cx="504" cy="503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0" name="Line 676">
                <a:extLst>
                  <a:ext uri="{FF2B5EF4-FFF2-40B4-BE49-F238E27FC236}">
                    <a16:creationId xmlns:a16="http://schemas.microsoft.com/office/drawing/2014/main" id="{75249CD4-BA3C-A778-5D6F-3A37F2A35D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7" y="2288"/>
                <a:ext cx="504" cy="359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1" name="Line 677">
                <a:extLst>
                  <a:ext uri="{FF2B5EF4-FFF2-40B4-BE49-F238E27FC236}">
                    <a16:creationId xmlns:a16="http://schemas.microsoft.com/office/drawing/2014/main" id="{72BA7861-5103-2C1E-42A1-EDC3C78FB6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07" y="2647"/>
                <a:ext cx="504" cy="504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2" name="Line 678">
                <a:extLst>
                  <a:ext uri="{FF2B5EF4-FFF2-40B4-BE49-F238E27FC236}">
                    <a16:creationId xmlns:a16="http://schemas.microsoft.com/office/drawing/2014/main" id="{4A085023-622D-6767-7F9A-9CF95690AA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1" y="2647"/>
                <a:ext cx="432" cy="504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3" name="Line 679">
                <a:extLst>
                  <a:ext uri="{FF2B5EF4-FFF2-40B4-BE49-F238E27FC236}">
                    <a16:creationId xmlns:a16="http://schemas.microsoft.com/office/drawing/2014/main" id="{D446D4D0-D391-FB01-97DC-F52FDFA51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43" y="2144"/>
                <a:ext cx="72" cy="1007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4" name="Line 680">
                <a:extLst>
                  <a:ext uri="{FF2B5EF4-FFF2-40B4-BE49-F238E27FC236}">
                    <a16:creationId xmlns:a16="http://schemas.microsoft.com/office/drawing/2014/main" id="{536F9E4E-0629-FA7D-8349-3A8BC3269D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43" y="2431"/>
                <a:ext cx="576" cy="72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5" name="Line 681">
                <a:extLst>
                  <a:ext uri="{FF2B5EF4-FFF2-40B4-BE49-F238E27FC236}">
                    <a16:creationId xmlns:a16="http://schemas.microsoft.com/office/drawing/2014/main" id="{146B1EB9-5E60-95D3-48AC-F60AC76472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9" y="2431"/>
                <a:ext cx="216" cy="72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6" name="Line 682">
                <a:extLst>
                  <a:ext uri="{FF2B5EF4-FFF2-40B4-BE49-F238E27FC236}">
                    <a16:creationId xmlns:a16="http://schemas.microsoft.com/office/drawing/2014/main" id="{DAB09424-33B8-42BA-C830-BB81AA17DB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19" y="1568"/>
                <a:ext cx="1" cy="863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7" name="Line 683">
                <a:extLst>
                  <a:ext uri="{FF2B5EF4-FFF2-40B4-BE49-F238E27FC236}">
                    <a16:creationId xmlns:a16="http://schemas.microsoft.com/office/drawing/2014/main" id="{D3B0B8C4-8420-DFD3-14F1-C2D2F6E9B3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9" y="1568"/>
                <a:ext cx="648" cy="288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8" name="Line 684">
                <a:extLst>
                  <a:ext uri="{FF2B5EF4-FFF2-40B4-BE49-F238E27FC236}">
                    <a16:creationId xmlns:a16="http://schemas.microsoft.com/office/drawing/2014/main" id="{B1EBBE0B-66FD-F88D-CF13-AE77DD9A07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19" y="1856"/>
                <a:ext cx="648" cy="57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89" name="Line 685">
                <a:extLst>
                  <a:ext uri="{FF2B5EF4-FFF2-40B4-BE49-F238E27FC236}">
                    <a16:creationId xmlns:a16="http://schemas.microsoft.com/office/drawing/2014/main" id="{C21A7F6E-D2ED-C127-D248-40D7BA5A6C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9" y="2431"/>
                <a:ext cx="576" cy="144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90" name="Line 686">
                <a:extLst>
                  <a:ext uri="{FF2B5EF4-FFF2-40B4-BE49-F238E27FC236}">
                    <a16:creationId xmlns:a16="http://schemas.microsoft.com/office/drawing/2014/main" id="{0B09C853-E607-380E-5A83-33BCB170EA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35" y="2575"/>
                <a:ext cx="360" cy="576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91" name="Line 687">
                <a:extLst>
                  <a:ext uri="{FF2B5EF4-FFF2-40B4-BE49-F238E27FC236}">
                    <a16:creationId xmlns:a16="http://schemas.microsoft.com/office/drawing/2014/main" id="{24D782E0-3846-6B77-ADE9-D0206CD92C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95" y="2575"/>
                <a:ext cx="649" cy="576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92" name="Line 688">
                <a:extLst>
                  <a:ext uri="{FF2B5EF4-FFF2-40B4-BE49-F238E27FC236}">
                    <a16:creationId xmlns:a16="http://schemas.microsoft.com/office/drawing/2014/main" id="{1202C36C-91AD-E53B-37F5-203ADDDED3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5" y="2360"/>
                <a:ext cx="649" cy="21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93" name="Line 689">
                <a:extLst>
                  <a:ext uri="{FF2B5EF4-FFF2-40B4-BE49-F238E27FC236}">
                    <a16:creationId xmlns:a16="http://schemas.microsoft.com/office/drawing/2014/main" id="{64582645-3E76-7926-BC87-35F629E239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7" y="1856"/>
                <a:ext cx="577" cy="504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94" name="Line 690">
                <a:extLst>
                  <a:ext uri="{FF2B5EF4-FFF2-40B4-BE49-F238E27FC236}">
                    <a16:creationId xmlns:a16="http://schemas.microsoft.com/office/drawing/2014/main" id="{A4DE3FA3-BC1C-B5A8-2A74-2A7192FCB0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1712"/>
                <a:ext cx="577" cy="144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95" name="Line 691">
                <a:extLst>
                  <a:ext uri="{FF2B5EF4-FFF2-40B4-BE49-F238E27FC236}">
                    <a16:creationId xmlns:a16="http://schemas.microsoft.com/office/drawing/2014/main" id="{72A36772-0E55-D484-BAB5-BF5CE821A6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5" y="1065"/>
                <a:ext cx="432" cy="79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196" name="Line 692">
                <a:extLst>
                  <a:ext uri="{FF2B5EF4-FFF2-40B4-BE49-F238E27FC236}">
                    <a16:creationId xmlns:a16="http://schemas.microsoft.com/office/drawing/2014/main" id="{D9AF5FA4-5B95-E312-2535-2A3B902950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67" y="1065"/>
                <a:ext cx="577" cy="79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197" name="Group 693">
              <a:extLst>
                <a:ext uri="{FF2B5EF4-FFF2-40B4-BE49-F238E27FC236}">
                  <a16:creationId xmlns:a16="http://schemas.microsoft.com/office/drawing/2014/main" id="{A467EDCD-9B0F-9DFA-B85B-DE499A6692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1" y="1029"/>
              <a:ext cx="2809" cy="2158"/>
              <a:chOff x="1471" y="1029"/>
              <a:chExt cx="2809" cy="2158"/>
            </a:xfrm>
          </p:grpSpPr>
          <p:grpSp>
            <p:nvGrpSpPr>
              <p:cNvPr id="150198" name="Group 694">
                <a:extLst>
                  <a:ext uri="{FF2B5EF4-FFF2-40B4-BE49-F238E27FC236}">
                    <a16:creationId xmlns:a16="http://schemas.microsoft.com/office/drawing/2014/main" id="{5EEBF5FC-CC8B-A67C-ACEE-7BBED03F24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71" y="1029"/>
                <a:ext cx="72" cy="72"/>
                <a:chOff x="1471" y="1029"/>
                <a:chExt cx="72" cy="72"/>
              </a:xfrm>
            </p:grpSpPr>
            <p:sp>
              <p:nvSpPr>
                <p:cNvPr id="150199" name="Oval 695">
                  <a:extLst>
                    <a:ext uri="{FF2B5EF4-FFF2-40B4-BE49-F238E27FC236}">
                      <a16:creationId xmlns:a16="http://schemas.microsoft.com/office/drawing/2014/main" id="{7A4F0D0E-9289-21B5-F46E-7932021D74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1" y="1029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00" name="Oval 696">
                  <a:extLst>
                    <a:ext uri="{FF2B5EF4-FFF2-40B4-BE49-F238E27FC236}">
                      <a16:creationId xmlns:a16="http://schemas.microsoft.com/office/drawing/2014/main" id="{9C5760C9-4613-F252-0957-25D7F0B880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1" y="1029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01" name="Group 697">
                <a:extLst>
                  <a:ext uri="{FF2B5EF4-FFF2-40B4-BE49-F238E27FC236}">
                    <a16:creationId xmlns:a16="http://schemas.microsoft.com/office/drawing/2014/main" id="{F22445B0-2AC7-BC1A-467F-143002CE8E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77" y="3115"/>
                <a:ext cx="72" cy="72"/>
                <a:chOff x="1477" y="3115"/>
                <a:chExt cx="72" cy="72"/>
              </a:xfrm>
            </p:grpSpPr>
            <p:sp>
              <p:nvSpPr>
                <p:cNvPr id="150202" name="Oval 698">
                  <a:extLst>
                    <a:ext uri="{FF2B5EF4-FFF2-40B4-BE49-F238E27FC236}">
                      <a16:creationId xmlns:a16="http://schemas.microsoft.com/office/drawing/2014/main" id="{B256B960-3EB7-8F46-1FE4-6E95AB4150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3115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03" name="Oval 699">
                  <a:extLst>
                    <a:ext uri="{FF2B5EF4-FFF2-40B4-BE49-F238E27FC236}">
                      <a16:creationId xmlns:a16="http://schemas.microsoft.com/office/drawing/2014/main" id="{00D5547F-03F8-963D-51F9-53D5E41ED6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3115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04" name="Group 700">
                <a:extLst>
                  <a:ext uri="{FF2B5EF4-FFF2-40B4-BE49-F238E27FC236}">
                    <a16:creationId xmlns:a16="http://schemas.microsoft.com/office/drawing/2014/main" id="{EE057D04-C86C-A917-8AA2-46336C2339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2" y="1035"/>
                <a:ext cx="72" cy="72"/>
                <a:chOff x="4202" y="1035"/>
                <a:chExt cx="72" cy="72"/>
              </a:xfrm>
            </p:grpSpPr>
            <p:sp>
              <p:nvSpPr>
                <p:cNvPr id="150205" name="Oval 701">
                  <a:extLst>
                    <a:ext uri="{FF2B5EF4-FFF2-40B4-BE49-F238E27FC236}">
                      <a16:creationId xmlns:a16="http://schemas.microsoft.com/office/drawing/2014/main" id="{2B862DAD-C1CB-34B9-77FD-1141AA985D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2" y="1035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06" name="Oval 702">
                  <a:extLst>
                    <a:ext uri="{FF2B5EF4-FFF2-40B4-BE49-F238E27FC236}">
                      <a16:creationId xmlns:a16="http://schemas.microsoft.com/office/drawing/2014/main" id="{5FE4E1B6-C734-DB95-6CB0-BA00CDC134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2" y="1035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07" name="Group 703">
                <a:extLst>
                  <a:ext uri="{FF2B5EF4-FFF2-40B4-BE49-F238E27FC236}">
                    <a16:creationId xmlns:a16="http://schemas.microsoft.com/office/drawing/2014/main" id="{8CB3C650-D2F2-0017-09AC-421333288D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8" y="3115"/>
                <a:ext cx="72" cy="72"/>
                <a:chOff x="4208" y="3115"/>
                <a:chExt cx="72" cy="72"/>
              </a:xfrm>
            </p:grpSpPr>
            <p:sp>
              <p:nvSpPr>
                <p:cNvPr id="150208" name="Oval 704">
                  <a:extLst>
                    <a:ext uri="{FF2B5EF4-FFF2-40B4-BE49-F238E27FC236}">
                      <a16:creationId xmlns:a16="http://schemas.microsoft.com/office/drawing/2014/main" id="{82FE575D-9EC8-A0CB-5794-E0D2CA4C96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8" y="3115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09" name="Oval 705">
                  <a:extLst>
                    <a:ext uri="{FF2B5EF4-FFF2-40B4-BE49-F238E27FC236}">
                      <a16:creationId xmlns:a16="http://schemas.microsoft.com/office/drawing/2014/main" id="{2F4FCBDB-B0BB-F484-5172-15783E665A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8" y="3115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10" name="Group 706">
                <a:extLst>
                  <a:ext uri="{FF2B5EF4-FFF2-40B4-BE49-F238E27FC236}">
                    <a16:creationId xmlns:a16="http://schemas.microsoft.com/office/drawing/2014/main" id="{1EFC4F94-4ADA-CE1F-ECB2-2F350AAFB9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77" y="1604"/>
                <a:ext cx="72" cy="72"/>
                <a:chOff x="1477" y="1604"/>
                <a:chExt cx="72" cy="72"/>
              </a:xfrm>
            </p:grpSpPr>
            <p:sp>
              <p:nvSpPr>
                <p:cNvPr id="150211" name="Oval 707">
                  <a:extLst>
                    <a:ext uri="{FF2B5EF4-FFF2-40B4-BE49-F238E27FC236}">
                      <a16:creationId xmlns:a16="http://schemas.microsoft.com/office/drawing/2014/main" id="{2E60F185-C2CC-117D-5302-BCC3DF297B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604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12" name="Oval 708">
                  <a:extLst>
                    <a:ext uri="{FF2B5EF4-FFF2-40B4-BE49-F238E27FC236}">
                      <a16:creationId xmlns:a16="http://schemas.microsoft.com/office/drawing/2014/main" id="{25E3EF63-89D9-67BF-57AA-D71CF70DFF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604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13" name="Group 709">
                <a:extLst>
                  <a:ext uri="{FF2B5EF4-FFF2-40B4-BE49-F238E27FC236}">
                    <a16:creationId xmlns:a16="http://schemas.microsoft.com/office/drawing/2014/main" id="{28192A4F-6118-B973-CEC3-F161BC4448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71" y="2252"/>
                <a:ext cx="72" cy="72"/>
                <a:chOff x="1471" y="2252"/>
                <a:chExt cx="72" cy="72"/>
              </a:xfrm>
            </p:grpSpPr>
            <p:sp>
              <p:nvSpPr>
                <p:cNvPr id="150214" name="Oval 710">
                  <a:extLst>
                    <a:ext uri="{FF2B5EF4-FFF2-40B4-BE49-F238E27FC236}">
                      <a16:creationId xmlns:a16="http://schemas.microsoft.com/office/drawing/2014/main" id="{3D0C6AA6-2534-1123-2B8C-75AD715A18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1" y="2252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15" name="Oval 711">
                  <a:extLst>
                    <a:ext uri="{FF2B5EF4-FFF2-40B4-BE49-F238E27FC236}">
                      <a16:creationId xmlns:a16="http://schemas.microsoft.com/office/drawing/2014/main" id="{95CAC1AE-2162-F27D-3A7D-F4BA82D6E4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1" y="2252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16" name="Group 712">
                <a:extLst>
                  <a:ext uri="{FF2B5EF4-FFF2-40B4-BE49-F238E27FC236}">
                    <a16:creationId xmlns:a16="http://schemas.microsoft.com/office/drawing/2014/main" id="{39365943-D8F9-FD86-B5AD-348154DFD0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07" y="3115"/>
                <a:ext cx="72" cy="72"/>
                <a:chOff x="2407" y="3115"/>
                <a:chExt cx="72" cy="72"/>
              </a:xfrm>
            </p:grpSpPr>
            <p:sp>
              <p:nvSpPr>
                <p:cNvPr id="150217" name="Oval 713">
                  <a:extLst>
                    <a:ext uri="{FF2B5EF4-FFF2-40B4-BE49-F238E27FC236}">
                      <a16:creationId xmlns:a16="http://schemas.microsoft.com/office/drawing/2014/main" id="{06757B92-3357-6F33-AD8D-62F5E66427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7" y="3115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18" name="Oval 714">
                  <a:extLst>
                    <a:ext uri="{FF2B5EF4-FFF2-40B4-BE49-F238E27FC236}">
                      <a16:creationId xmlns:a16="http://schemas.microsoft.com/office/drawing/2014/main" id="{1FC0371C-540F-031A-EB50-3DC2AAC7B5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7" y="3115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19" name="Group 715">
                <a:extLst>
                  <a:ext uri="{FF2B5EF4-FFF2-40B4-BE49-F238E27FC236}">
                    <a16:creationId xmlns:a16="http://schemas.microsoft.com/office/drawing/2014/main" id="{0A4F6AD3-5A4B-801D-5D59-8C73E176D7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99" y="3115"/>
                <a:ext cx="72" cy="72"/>
                <a:chOff x="3199" y="3115"/>
                <a:chExt cx="72" cy="72"/>
              </a:xfrm>
            </p:grpSpPr>
            <p:sp>
              <p:nvSpPr>
                <p:cNvPr id="150220" name="Oval 716">
                  <a:extLst>
                    <a:ext uri="{FF2B5EF4-FFF2-40B4-BE49-F238E27FC236}">
                      <a16:creationId xmlns:a16="http://schemas.microsoft.com/office/drawing/2014/main" id="{215E7E8C-53EE-CB9D-DC90-A8C5040265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99" y="3115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21" name="Oval 717">
                  <a:extLst>
                    <a:ext uri="{FF2B5EF4-FFF2-40B4-BE49-F238E27FC236}">
                      <a16:creationId xmlns:a16="http://schemas.microsoft.com/office/drawing/2014/main" id="{2976775A-9547-9FEA-BFD9-2464395A96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99" y="3115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22" name="Group 718">
                <a:extLst>
                  <a:ext uri="{FF2B5EF4-FFF2-40B4-BE49-F238E27FC236}">
                    <a16:creationId xmlns:a16="http://schemas.microsoft.com/office/drawing/2014/main" id="{CFD151C3-BD36-3CC4-EA63-53B36C6BB4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97" y="1029"/>
                <a:ext cx="72" cy="72"/>
                <a:chOff x="2197" y="1029"/>
                <a:chExt cx="72" cy="72"/>
              </a:xfrm>
            </p:grpSpPr>
            <p:sp>
              <p:nvSpPr>
                <p:cNvPr id="150223" name="Oval 719">
                  <a:extLst>
                    <a:ext uri="{FF2B5EF4-FFF2-40B4-BE49-F238E27FC236}">
                      <a16:creationId xmlns:a16="http://schemas.microsoft.com/office/drawing/2014/main" id="{492E0480-DCF5-D26E-0AC8-977A0A5F93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97" y="1029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24" name="Oval 720">
                  <a:extLst>
                    <a:ext uri="{FF2B5EF4-FFF2-40B4-BE49-F238E27FC236}">
                      <a16:creationId xmlns:a16="http://schemas.microsoft.com/office/drawing/2014/main" id="{74FB53B3-2C1A-92BD-5112-44D50E16AC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97" y="1029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25" name="Group 721">
                <a:extLst>
                  <a:ext uri="{FF2B5EF4-FFF2-40B4-BE49-F238E27FC236}">
                    <a16:creationId xmlns:a16="http://schemas.microsoft.com/office/drawing/2014/main" id="{645508A4-39AF-546B-2B76-6090D18018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99" y="1029"/>
                <a:ext cx="72" cy="72"/>
                <a:chOff x="3199" y="1029"/>
                <a:chExt cx="72" cy="72"/>
              </a:xfrm>
            </p:grpSpPr>
            <p:sp>
              <p:nvSpPr>
                <p:cNvPr id="150226" name="Oval 722">
                  <a:extLst>
                    <a:ext uri="{FF2B5EF4-FFF2-40B4-BE49-F238E27FC236}">
                      <a16:creationId xmlns:a16="http://schemas.microsoft.com/office/drawing/2014/main" id="{2AAA96E5-53B2-A7CC-5A39-2AECE13EDB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99" y="1029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27" name="Oval 723">
                  <a:extLst>
                    <a:ext uri="{FF2B5EF4-FFF2-40B4-BE49-F238E27FC236}">
                      <a16:creationId xmlns:a16="http://schemas.microsoft.com/office/drawing/2014/main" id="{F659D67C-84B0-0299-3C3E-6B43511D5F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99" y="1029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28" name="Group 724">
                <a:extLst>
                  <a:ext uri="{FF2B5EF4-FFF2-40B4-BE49-F238E27FC236}">
                    <a16:creationId xmlns:a16="http://schemas.microsoft.com/office/drawing/2014/main" id="{3751152D-1C0C-08BC-9CD2-C8ED0ECBB5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8" y="1682"/>
                <a:ext cx="72" cy="72"/>
                <a:chOff x="4208" y="1682"/>
                <a:chExt cx="72" cy="72"/>
              </a:xfrm>
            </p:grpSpPr>
            <p:sp>
              <p:nvSpPr>
                <p:cNvPr id="150229" name="Oval 725">
                  <a:extLst>
                    <a:ext uri="{FF2B5EF4-FFF2-40B4-BE49-F238E27FC236}">
                      <a16:creationId xmlns:a16="http://schemas.microsoft.com/office/drawing/2014/main" id="{979B6D08-FCC6-0CE6-952D-0F38299F2B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8" y="1682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30" name="Oval 726">
                  <a:extLst>
                    <a:ext uri="{FF2B5EF4-FFF2-40B4-BE49-F238E27FC236}">
                      <a16:creationId xmlns:a16="http://schemas.microsoft.com/office/drawing/2014/main" id="{BFF9A319-B3C7-38C1-C010-2C9D3C634B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8" y="1682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31" name="Group 727">
                <a:extLst>
                  <a:ext uri="{FF2B5EF4-FFF2-40B4-BE49-F238E27FC236}">
                    <a16:creationId xmlns:a16="http://schemas.microsoft.com/office/drawing/2014/main" id="{C2F193B7-5B1B-4840-3D3D-6EB9EFD427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8" y="2318"/>
                <a:ext cx="72" cy="72"/>
                <a:chOff x="4208" y="2318"/>
                <a:chExt cx="72" cy="72"/>
              </a:xfrm>
            </p:grpSpPr>
            <p:sp>
              <p:nvSpPr>
                <p:cNvPr id="150232" name="Oval 728">
                  <a:extLst>
                    <a:ext uri="{FF2B5EF4-FFF2-40B4-BE49-F238E27FC236}">
                      <a16:creationId xmlns:a16="http://schemas.microsoft.com/office/drawing/2014/main" id="{D63E8C89-66FE-F5F0-CC61-F94EFDFED5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8" y="2318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33" name="Oval 729">
                  <a:extLst>
                    <a:ext uri="{FF2B5EF4-FFF2-40B4-BE49-F238E27FC236}">
                      <a16:creationId xmlns:a16="http://schemas.microsoft.com/office/drawing/2014/main" id="{9052C508-F6D1-4CAD-E7BC-36E68F5014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8" y="2318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34" name="Group 730">
                <a:extLst>
                  <a:ext uri="{FF2B5EF4-FFF2-40B4-BE49-F238E27FC236}">
                    <a16:creationId xmlns:a16="http://schemas.microsoft.com/office/drawing/2014/main" id="{F92E87E2-F8A4-3F43-AB82-9E8C3FBFD4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3" y="1604"/>
                <a:ext cx="72" cy="72"/>
                <a:chOff x="2113" y="1604"/>
                <a:chExt cx="72" cy="72"/>
              </a:xfrm>
            </p:grpSpPr>
            <p:sp>
              <p:nvSpPr>
                <p:cNvPr id="150235" name="Oval 731">
                  <a:extLst>
                    <a:ext uri="{FF2B5EF4-FFF2-40B4-BE49-F238E27FC236}">
                      <a16:creationId xmlns:a16="http://schemas.microsoft.com/office/drawing/2014/main" id="{5E800E02-83F9-0F15-77FF-EEDC82BA04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13" y="1604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36" name="Oval 732">
                  <a:extLst>
                    <a:ext uri="{FF2B5EF4-FFF2-40B4-BE49-F238E27FC236}">
                      <a16:creationId xmlns:a16="http://schemas.microsoft.com/office/drawing/2014/main" id="{14640E88-8916-F960-64C4-B36743890F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13" y="1604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37" name="Group 733">
                <a:extLst>
                  <a:ext uri="{FF2B5EF4-FFF2-40B4-BE49-F238E27FC236}">
                    <a16:creationId xmlns:a16="http://schemas.microsoft.com/office/drawing/2014/main" id="{4EFC0382-81BC-061D-6C7E-C7BA2BE950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73" y="2108"/>
                <a:ext cx="72" cy="72"/>
                <a:chOff x="2473" y="2108"/>
                <a:chExt cx="72" cy="72"/>
              </a:xfrm>
            </p:grpSpPr>
            <p:sp>
              <p:nvSpPr>
                <p:cNvPr id="150238" name="Oval 734">
                  <a:extLst>
                    <a:ext uri="{FF2B5EF4-FFF2-40B4-BE49-F238E27FC236}">
                      <a16:creationId xmlns:a16="http://schemas.microsoft.com/office/drawing/2014/main" id="{7269DCD4-661E-5D39-33A6-B234F76F8C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3" y="2108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39" name="Oval 735">
                  <a:extLst>
                    <a:ext uri="{FF2B5EF4-FFF2-40B4-BE49-F238E27FC236}">
                      <a16:creationId xmlns:a16="http://schemas.microsoft.com/office/drawing/2014/main" id="{0D6FCD3C-5F7C-D93F-D2F8-C39FB277A1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3" y="2108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40" name="Group 736">
                <a:extLst>
                  <a:ext uri="{FF2B5EF4-FFF2-40B4-BE49-F238E27FC236}">
                    <a16:creationId xmlns:a16="http://schemas.microsoft.com/office/drawing/2014/main" id="{049B3FEF-59B0-CF78-1FDE-15E970F237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75" y="2605"/>
                <a:ext cx="72" cy="72"/>
                <a:chOff x="1975" y="2605"/>
                <a:chExt cx="72" cy="72"/>
              </a:xfrm>
            </p:grpSpPr>
            <p:sp>
              <p:nvSpPr>
                <p:cNvPr id="150241" name="Oval 737">
                  <a:extLst>
                    <a:ext uri="{FF2B5EF4-FFF2-40B4-BE49-F238E27FC236}">
                      <a16:creationId xmlns:a16="http://schemas.microsoft.com/office/drawing/2014/main" id="{078E048E-15E3-905E-E52E-E8303C2B20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75" y="2605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42" name="Oval 738">
                  <a:extLst>
                    <a:ext uri="{FF2B5EF4-FFF2-40B4-BE49-F238E27FC236}">
                      <a16:creationId xmlns:a16="http://schemas.microsoft.com/office/drawing/2014/main" id="{69301FDE-9618-6315-0623-052A396672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75" y="2605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43" name="Group 739">
                <a:extLst>
                  <a:ext uri="{FF2B5EF4-FFF2-40B4-BE49-F238E27FC236}">
                    <a16:creationId xmlns:a16="http://schemas.microsoft.com/office/drawing/2014/main" id="{BEABB115-A1DB-7CF7-6CFF-671F8C4464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83" y="1532"/>
                <a:ext cx="72" cy="72"/>
                <a:chOff x="2983" y="1532"/>
                <a:chExt cx="72" cy="72"/>
              </a:xfrm>
            </p:grpSpPr>
            <p:sp>
              <p:nvSpPr>
                <p:cNvPr id="150244" name="Oval 740">
                  <a:extLst>
                    <a:ext uri="{FF2B5EF4-FFF2-40B4-BE49-F238E27FC236}">
                      <a16:creationId xmlns:a16="http://schemas.microsoft.com/office/drawing/2014/main" id="{3E16C30B-B39B-A9A3-DBA1-773E45C500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3" y="1532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45" name="Oval 741">
                  <a:extLst>
                    <a:ext uri="{FF2B5EF4-FFF2-40B4-BE49-F238E27FC236}">
                      <a16:creationId xmlns:a16="http://schemas.microsoft.com/office/drawing/2014/main" id="{24E84A79-84AA-2EFA-0CEF-FE9A890FDD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3" y="1532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46" name="Group 742">
                <a:extLst>
                  <a:ext uri="{FF2B5EF4-FFF2-40B4-BE49-F238E27FC236}">
                    <a16:creationId xmlns:a16="http://schemas.microsoft.com/office/drawing/2014/main" id="{8E526B7F-8FEA-491F-7D21-0EE3B8777F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1" y="1820"/>
                <a:ext cx="72" cy="72"/>
                <a:chOff x="3631" y="1820"/>
                <a:chExt cx="72" cy="72"/>
              </a:xfrm>
            </p:grpSpPr>
            <p:sp>
              <p:nvSpPr>
                <p:cNvPr id="150247" name="Oval 743">
                  <a:extLst>
                    <a:ext uri="{FF2B5EF4-FFF2-40B4-BE49-F238E27FC236}">
                      <a16:creationId xmlns:a16="http://schemas.microsoft.com/office/drawing/2014/main" id="{2041C6C8-640B-2A75-35E2-D8CD2426ED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1" y="1820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48" name="Oval 744">
                  <a:extLst>
                    <a:ext uri="{FF2B5EF4-FFF2-40B4-BE49-F238E27FC236}">
                      <a16:creationId xmlns:a16="http://schemas.microsoft.com/office/drawing/2014/main" id="{699ED8E7-F36E-20FA-9FA8-22B495F42D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1" y="1820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49" name="Group 745">
                <a:extLst>
                  <a:ext uri="{FF2B5EF4-FFF2-40B4-BE49-F238E27FC236}">
                    <a16:creationId xmlns:a16="http://schemas.microsoft.com/office/drawing/2014/main" id="{F1F8A93B-9E09-E8C9-FC18-767077C01A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9" y="2533"/>
                <a:ext cx="72" cy="72"/>
                <a:chOff x="3559" y="2533"/>
                <a:chExt cx="72" cy="72"/>
              </a:xfrm>
            </p:grpSpPr>
            <p:sp>
              <p:nvSpPr>
                <p:cNvPr id="150250" name="Oval 746">
                  <a:extLst>
                    <a:ext uri="{FF2B5EF4-FFF2-40B4-BE49-F238E27FC236}">
                      <a16:creationId xmlns:a16="http://schemas.microsoft.com/office/drawing/2014/main" id="{C9573E81-7BEF-E25D-AFD6-54C9381505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9" y="2533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51" name="Oval 747">
                  <a:extLst>
                    <a:ext uri="{FF2B5EF4-FFF2-40B4-BE49-F238E27FC236}">
                      <a16:creationId xmlns:a16="http://schemas.microsoft.com/office/drawing/2014/main" id="{512E657B-1FA3-4787-E108-FBBA7D2B98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9" y="2533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252" name="Group 748">
                <a:extLst>
                  <a:ext uri="{FF2B5EF4-FFF2-40B4-BE49-F238E27FC236}">
                    <a16:creationId xmlns:a16="http://schemas.microsoft.com/office/drawing/2014/main" id="{C8DB1C94-C8B8-9B0C-3274-36D4B3EE4B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77" y="2395"/>
                <a:ext cx="72" cy="72"/>
                <a:chOff x="2977" y="2395"/>
                <a:chExt cx="72" cy="72"/>
              </a:xfrm>
            </p:grpSpPr>
            <p:sp>
              <p:nvSpPr>
                <p:cNvPr id="150253" name="Oval 749">
                  <a:extLst>
                    <a:ext uri="{FF2B5EF4-FFF2-40B4-BE49-F238E27FC236}">
                      <a16:creationId xmlns:a16="http://schemas.microsoft.com/office/drawing/2014/main" id="{D1E99A62-729C-A5A3-2E83-83B7E29DC1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2395"/>
                  <a:ext cx="72" cy="7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54" name="Oval 750">
                  <a:extLst>
                    <a:ext uri="{FF2B5EF4-FFF2-40B4-BE49-F238E27FC236}">
                      <a16:creationId xmlns:a16="http://schemas.microsoft.com/office/drawing/2014/main" id="{A781EEAC-F835-F292-50DA-692826C132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2395"/>
                  <a:ext cx="72" cy="72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50255" name="Line 751">
              <a:extLst>
                <a:ext uri="{FF2B5EF4-FFF2-40B4-BE49-F238E27FC236}">
                  <a16:creationId xmlns:a16="http://schemas.microsoft.com/office/drawing/2014/main" id="{D0D8EF76-6DA6-5315-2754-47FCA24EF7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95" y="1856"/>
              <a:ext cx="72" cy="719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56" name="Line 752">
              <a:extLst>
                <a:ext uri="{FF2B5EF4-FFF2-40B4-BE49-F238E27FC236}">
                  <a16:creationId xmlns:a16="http://schemas.microsoft.com/office/drawing/2014/main" id="{96029EE1-3E32-44E4-05AD-AB0BA9DAAE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19" y="1065"/>
              <a:ext cx="216" cy="50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57" name="Line 753">
              <a:extLst>
                <a:ext uri="{FF2B5EF4-FFF2-40B4-BE49-F238E27FC236}">
                  <a16:creationId xmlns:a16="http://schemas.microsoft.com/office/drawing/2014/main" id="{D13CD5CB-F051-E490-7F72-317ED97144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155" y="1640"/>
              <a:ext cx="360" cy="50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58" name="Line 754">
              <a:extLst>
                <a:ext uri="{FF2B5EF4-FFF2-40B4-BE49-F238E27FC236}">
                  <a16:creationId xmlns:a16="http://schemas.microsoft.com/office/drawing/2014/main" id="{BFE6FB6C-ADA5-D3E8-5DB3-CBDA4A2DDD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07" y="2144"/>
              <a:ext cx="1008" cy="14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59" name="Line 755">
              <a:extLst>
                <a:ext uri="{FF2B5EF4-FFF2-40B4-BE49-F238E27FC236}">
                  <a16:creationId xmlns:a16="http://schemas.microsoft.com/office/drawing/2014/main" id="{5F231A71-4320-F7B0-CC1B-4A1363B306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5" y="2144"/>
              <a:ext cx="504" cy="287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0" name="Line 756">
              <a:extLst>
                <a:ext uri="{FF2B5EF4-FFF2-40B4-BE49-F238E27FC236}">
                  <a16:creationId xmlns:a16="http://schemas.microsoft.com/office/drawing/2014/main" id="{C076D094-BECA-90DC-A4F3-1099C2DDAD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065"/>
              <a:ext cx="1" cy="5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1" name="Line 757">
              <a:extLst>
                <a:ext uri="{FF2B5EF4-FFF2-40B4-BE49-F238E27FC236}">
                  <a16:creationId xmlns:a16="http://schemas.microsoft.com/office/drawing/2014/main" id="{DF725115-ACB1-58DC-724D-7C6C740C83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640"/>
              <a:ext cx="1" cy="64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2" name="Line 758">
              <a:extLst>
                <a:ext uri="{FF2B5EF4-FFF2-40B4-BE49-F238E27FC236}">
                  <a16:creationId xmlns:a16="http://schemas.microsoft.com/office/drawing/2014/main" id="{F3E3A4DD-207F-8E46-4088-2B1E4DE46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2288"/>
              <a:ext cx="1" cy="86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3" name="Line 759">
              <a:extLst>
                <a:ext uri="{FF2B5EF4-FFF2-40B4-BE49-F238E27FC236}">
                  <a16:creationId xmlns:a16="http://schemas.microsoft.com/office/drawing/2014/main" id="{D0789933-9B0C-1CDE-A811-92E0E2BB3B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3151"/>
              <a:ext cx="936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4" name="Line 760">
              <a:extLst>
                <a:ext uri="{FF2B5EF4-FFF2-40B4-BE49-F238E27FC236}">
                  <a16:creationId xmlns:a16="http://schemas.microsoft.com/office/drawing/2014/main" id="{0392F9D1-7040-3A88-AFC8-53F6BD5EAF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3" y="3151"/>
              <a:ext cx="792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5" name="Line 761">
              <a:extLst>
                <a:ext uri="{FF2B5EF4-FFF2-40B4-BE49-F238E27FC236}">
                  <a16:creationId xmlns:a16="http://schemas.microsoft.com/office/drawing/2014/main" id="{453CDDFD-1524-7AE4-A7D7-940014732D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5" y="3151"/>
              <a:ext cx="1009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6" name="Line 762">
              <a:extLst>
                <a:ext uri="{FF2B5EF4-FFF2-40B4-BE49-F238E27FC236}">
                  <a16:creationId xmlns:a16="http://schemas.microsoft.com/office/drawing/2014/main" id="{5CB2375C-CA0C-588D-A1DB-94E3CAD629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44" y="2360"/>
              <a:ext cx="1" cy="79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7" name="Line 763">
              <a:extLst>
                <a:ext uri="{FF2B5EF4-FFF2-40B4-BE49-F238E27FC236}">
                  <a16:creationId xmlns:a16="http://schemas.microsoft.com/office/drawing/2014/main" id="{9C6493E6-E1C8-7124-950E-A4FF199287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44" y="1712"/>
              <a:ext cx="1" cy="64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8" name="Line 764">
              <a:extLst>
                <a:ext uri="{FF2B5EF4-FFF2-40B4-BE49-F238E27FC236}">
                  <a16:creationId xmlns:a16="http://schemas.microsoft.com/office/drawing/2014/main" id="{BF69B22E-8C5F-E047-029E-8025DF0CDB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44" y="1065"/>
              <a:ext cx="1" cy="647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69" name="Line 765">
              <a:extLst>
                <a:ext uri="{FF2B5EF4-FFF2-40B4-BE49-F238E27FC236}">
                  <a16:creationId xmlns:a16="http://schemas.microsoft.com/office/drawing/2014/main" id="{2F5BFBFA-40A1-92E8-B3B5-4ADA4FE8BB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35" y="1065"/>
              <a:ext cx="1009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0" name="Line 766">
              <a:extLst>
                <a:ext uri="{FF2B5EF4-FFF2-40B4-BE49-F238E27FC236}">
                  <a16:creationId xmlns:a16="http://schemas.microsoft.com/office/drawing/2014/main" id="{96A3EC5A-6699-83E9-13AB-BF22B9C62F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27" y="1065"/>
              <a:ext cx="1008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1" name="Line 767">
              <a:extLst>
                <a:ext uri="{FF2B5EF4-FFF2-40B4-BE49-F238E27FC236}">
                  <a16:creationId xmlns:a16="http://schemas.microsoft.com/office/drawing/2014/main" id="{5EC74ADF-CF40-9307-6110-BFF8B206DA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07" y="1065"/>
              <a:ext cx="720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2" name="Line 768">
              <a:extLst>
                <a:ext uri="{FF2B5EF4-FFF2-40B4-BE49-F238E27FC236}">
                  <a16:creationId xmlns:a16="http://schemas.microsoft.com/office/drawing/2014/main" id="{49BAE20A-B444-D94F-E655-E1287AF120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065"/>
              <a:ext cx="648" cy="5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3" name="Line 769">
              <a:extLst>
                <a:ext uri="{FF2B5EF4-FFF2-40B4-BE49-F238E27FC236}">
                  <a16:creationId xmlns:a16="http://schemas.microsoft.com/office/drawing/2014/main" id="{C7F45689-5410-1EBB-522E-33F19E7ED8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640"/>
              <a:ext cx="648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4" name="Line 770">
              <a:extLst>
                <a:ext uri="{FF2B5EF4-FFF2-40B4-BE49-F238E27FC236}">
                  <a16:creationId xmlns:a16="http://schemas.microsoft.com/office/drawing/2014/main" id="{50BAD6CA-437D-5C1B-64BF-7B95DFBEBE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55" y="1065"/>
              <a:ext cx="72" cy="5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5" name="Line 771">
              <a:extLst>
                <a:ext uri="{FF2B5EF4-FFF2-40B4-BE49-F238E27FC236}">
                  <a16:creationId xmlns:a16="http://schemas.microsoft.com/office/drawing/2014/main" id="{A842C4E9-57DF-E529-9F46-C27D1B44E8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7" y="1065"/>
              <a:ext cx="792" cy="50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6" name="Line 772">
              <a:extLst>
                <a:ext uri="{FF2B5EF4-FFF2-40B4-BE49-F238E27FC236}">
                  <a16:creationId xmlns:a16="http://schemas.microsoft.com/office/drawing/2014/main" id="{4D239ED1-C524-20D4-2303-83E29955EB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55" y="1568"/>
              <a:ext cx="864" cy="72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7" name="Line 773">
              <a:extLst>
                <a:ext uri="{FF2B5EF4-FFF2-40B4-BE49-F238E27FC236}">
                  <a16:creationId xmlns:a16="http://schemas.microsoft.com/office/drawing/2014/main" id="{119BAE4B-AD0F-2AE4-7C3E-E7A7A8FC56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15" y="1568"/>
              <a:ext cx="504" cy="576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8" name="Line 774">
              <a:extLst>
                <a:ext uri="{FF2B5EF4-FFF2-40B4-BE49-F238E27FC236}">
                  <a16:creationId xmlns:a16="http://schemas.microsoft.com/office/drawing/2014/main" id="{BA8BCE00-98E4-A747-4234-72EAC4D89E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07" y="1640"/>
              <a:ext cx="648" cy="64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79" name="Line 775">
              <a:extLst>
                <a:ext uri="{FF2B5EF4-FFF2-40B4-BE49-F238E27FC236}">
                  <a16:creationId xmlns:a16="http://schemas.microsoft.com/office/drawing/2014/main" id="{7A241CE8-9DAA-7EC3-8999-29D37CC6EF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1" y="2144"/>
              <a:ext cx="504" cy="50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0" name="Line 776">
              <a:extLst>
                <a:ext uri="{FF2B5EF4-FFF2-40B4-BE49-F238E27FC236}">
                  <a16:creationId xmlns:a16="http://schemas.microsoft.com/office/drawing/2014/main" id="{5AC041FE-BC2B-6D37-3FD3-09AF725770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2288"/>
              <a:ext cx="504" cy="359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1" name="Line 777">
              <a:extLst>
                <a:ext uri="{FF2B5EF4-FFF2-40B4-BE49-F238E27FC236}">
                  <a16:creationId xmlns:a16="http://schemas.microsoft.com/office/drawing/2014/main" id="{5574CFA3-7EB1-F8BC-5371-0D55638E20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07" y="2647"/>
              <a:ext cx="504" cy="50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2" name="Line 778">
              <a:extLst>
                <a:ext uri="{FF2B5EF4-FFF2-40B4-BE49-F238E27FC236}">
                  <a16:creationId xmlns:a16="http://schemas.microsoft.com/office/drawing/2014/main" id="{4E7B91BB-DA22-BB39-AF64-9920652AAE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1" y="2647"/>
              <a:ext cx="432" cy="50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3" name="Line 779">
              <a:extLst>
                <a:ext uri="{FF2B5EF4-FFF2-40B4-BE49-F238E27FC236}">
                  <a16:creationId xmlns:a16="http://schemas.microsoft.com/office/drawing/2014/main" id="{ACF7E567-25EC-315E-37B6-3B20AB767C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3" y="2144"/>
              <a:ext cx="72" cy="1007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4" name="Line 780">
              <a:extLst>
                <a:ext uri="{FF2B5EF4-FFF2-40B4-BE49-F238E27FC236}">
                  <a16:creationId xmlns:a16="http://schemas.microsoft.com/office/drawing/2014/main" id="{FC792430-A5EB-503A-5475-23FD192286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3" y="2431"/>
              <a:ext cx="576" cy="72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5" name="Line 781">
              <a:extLst>
                <a:ext uri="{FF2B5EF4-FFF2-40B4-BE49-F238E27FC236}">
                  <a16:creationId xmlns:a16="http://schemas.microsoft.com/office/drawing/2014/main" id="{8B708D5A-8A1D-EE07-CE12-5F52C324E9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9" y="2431"/>
              <a:ext cx="216" cy="72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6" name="Line 782">
              <a:extLst>
                <a:ext uri="{FF2B5EF4-FFF2-40B4-BE49-F238E27FC236}">
                  <a16:creationId xmlns:a16="http://schemas.microsoft.com/office/drawing/2014/main" id="{C531B7CD-7F03-C2F5-25EB-498F435438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9" y="1568"/>
              <a:ext cx="1" cy="86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7" name="Line 783">
              <a:extLst>
                <a:ext uri="{FF2B5EF4-FFF2-40B4-BE49-F238E27FC236}">
                  <a16:creationId xmlns:a16="http://schemas.microsoft.com/office/drawing/2014/main" id="{2693F78C-1793-0CC7-20D6-437127E946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9" y="1568"/>
              <a:ext cx="648" cy="28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8" name="Line 784">
              <a:extLst>
                <a:ext uri="{FF2B5EF4-FFF2-40B4-BE49-F238E27FC236}">
                  <a16:creationId xmlns:a16="http://schemas.microsoft.com/office/drawing/2014/main" id="{C801E4F8-92CB-952C-E86E-2871A287D6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9" y="1856"/>
              <a:ext cx="648" cy="5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89" name="Line 785">
              <a:extLst>
                <a:ext uri="{FF2B5EF4-FFF2-40B4-BE49-F238E27FC236}">
                  <a16:creationId xmlns:a16="http://schemas.microsoft.com/office/drawing/2014/main" id="{B8974BFA-EB99-27AD-8F1F-4D64E8CB4A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9" y="2431"/>
              <a:ext cx="576" cy="14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0" name="Line 786">
              <a:extLst>
                <a:ext uri="{FF2B5EF4-FFF2-40B4-BE49-F238E27FC236}">
                  <a16:creationId xmlns:a16="http://schemas.microsoft.com/office/drawing/2014/main" id="{F499A86F-68EC-905A-4631-E8526F58FA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35" y="2575"/>
              <a:ext cx="360" cy="576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1" name="Line 787">
              <a:extLst>
                <a:ext uri="{FF2B5EF4-FFF2-40B4-BE49-F238E27FC236}">
                  <a16:creationId xmlns:a16="http://schemas.microsoft.com/office/drawing/2014/main" id="{19187B4C-C0A5-1F56-F896-3FCE653451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5" y="2575"/>
              <a:ext cx="649" cy="576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2" name="Line 788">
              <a:extLst>
                <a:ext uri="{FF2B5EF4-FFF2-40B4-BE49-F238E27FC236}">
                  <a16:creationId xmlns:a16="http://schemas.microsoft.com/office/drawing/2014/main" id="{DBDBADC7-6FBA-BCBD-3936-8B5F6BDD8D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95" y="2360"/>
              <a:ext cx="649" cy="21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3" name="Line 789">
              <a:extLst>
                <a:ext uri="{FF2B5EF4-FFF2-40B4-BE49-F238E27FC236}">
                  <a16:creationId xmlns:a16="http://schemas.microsoft.com/office/drawing/2014/main" id="{A56CF55F-3C7D-5E44-27B1-E149DD1C4A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7" y="1856"/>
              <a:ext cx="577" cy="50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4" name="Line 790">
              <a:extLst>
                <a:ext uri="{FF2B5EF4-FFF2-40B4-BE49-F238E27FC236}">
                  <a16:creationId xmlns:a16="http://schemas.microsoft.com/office/drawing/2014/main" id="{FD9D9B49-DC1A-8A87-5BA1-F70DF088DE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67" y="1712"/>
              <a:ext cx="577" cy="14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5" name="Line 791">
              <a:extLst>
                <a:ext uri="{FF2B5EF4-FFF2-40B4-BE49-F238E27FC236}">
                  <a16:creationId xmlns:a16="http://schemas.microsoft.com/office/drawing/2014/main" id="{516A0BAB-11F2-382C-0CA6-A361DB74F8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5" y="1065"/>
              <a:ext cx="432" cy="79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6" name="Line 792">
              <a:extLst>
                <a:ext uri="{FF2B5EF4-FFF2-40B4-BE49-F238E27FC236}">
                  <a16:creationId xmlns:a16="http://schemas.microsoft.com/office/drawing/2014/main" id="{2076F1AB-90A1-3DAB-ADE0-1757742019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67" y="1065"/>
              <a:ext cx="577" cy="79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7" name="Line 793">
              <a:extLst>
                <a:ext uri="{FF2B5EF4-FFF2-40B4-BE49-F238E27FC236}">
                  <a16:creationId xmlns:a16="http://schemas.microsoft.com/office/drawing/2014/main" id="{93995D55-7156-3367-7EC8-F94BD2315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065"/>
              <a:ext cx="1" cy="5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8" name="Line 794">
              <a:extLst>
                <a:ext uri="{FF2B5EF4-FFF2-40B4-BE49-F238E27FC236}">
                  <a16:creationId xmlns:a16="http://schemas.microsoft.com/office/drawing/2014/main" id="{D6C56465-A87A-FE8C-BCE9-4C13A23EA9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640"/>
              <a:ext cx="1" cy="64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299" name="Line 795">
              <a:extLst>
                <a:ext uri="{FF2B5EF4-FFF2-40B4-BE49-F238E27FC236}">
                  <a16:creationId xmlns:a16="http://schemas.microsoft.com/office/drawing/2014/main" id="{F5DD6071-1A2F-7D0D-A2B1-7D6366F594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2288"/>
              <a:ext cx="1" cy="86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0" name="Line 796">
              <a:extLst>
                <a:ext uri="{FF2B5EF4-FFF2-40B4-BE49-F238E27FC236}">
                  <a16:creationId xmlns:a16="http://schemas.microsoft.com/office/drawing/2014/main" id="{FE09E147-55C4-5469-6280-8F00302A4C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3151"/>
              <a:ext cx="936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1" name="Line 797">
              <a:extLst>
                <a:ext uri="{FF2B5EF4-FFF2-40B4-BE49-F238E27FC236}">
                  <a16:creationId xmlns:a16="http://schemas.microsoft.com/office/drawing/2014/main" id="{B79A18A4-9A1E-C417-CA81-D94A1EDF26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3" y="3151"/>
              <a:ext cx="792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2" name="Line 798">
              <a:extLst>
                <a:ext uri="{FF2B5EF4-FFF2-40B4-BE49-F238E27FC236}">
                  <a16:creationId xmlns:a16="http://schemas.microsoft.com/office/drawing/2014/main" id="{582E6E92-5AE4-E1AB-E1B1-45FE692D49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5" y="3151"/>
              <a:ext cx="1009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3" name="Line 799">
              <a:extLst>
                <a:ext uri="{FF2B5EF4-FFF2-40B4-BE49-F238E27FC236}">
                  <a16:creationId xmlns:a16="http://schemas.microsoft.com/office/drawing/2014/main" id="{3D073BC0-2B23-7F5B-20B4-9A12E623AD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44" y="2360"/>
              <a:ext cx="1" cy="79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4" name="Line 800">
              <a:extLst>
                <a:ext uri="{FF2B5EF4-FFF2-40B4-BE49-F238E27FC236}">
                  <a16:creationId xmlns:a16="http://schemas.microsoft.com/office/drawing/2014/main" id="{DFE0F8D2-BF83-F499-13EE-9C9A41440F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44" y="1712"/>
              <a:ext cx="1" cy="64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5" name="Line 801">
              <a:extLst>
                <a:ext uri="{FF2B5EF4-FFF2-40B4-BE49-F238E27FC236}">
                  <a16:creationId xmlns:a16="http://schemas.microsoft.com/office/drawing/2014/main" id="{0537A71B-2A2F-5A66-0B04-32EFD38FB1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44" y="1065"/>
              <a:ext cx="1" cy="647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6" name="Line 802">
              <a:extLst>
                <a:ext uri="{FF2B5EF4-FFF2-40B4-BE49-F238E27FC236}">
                  <a16:creationId xmlns:a16="http://schemas.microsoft.com/office/drawing/2014/main" id="{606D1DBA-4023-1D75-39AC-0BA9960C18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35" y="1065"/>
              <a:ext cx="1009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7" name="Line 803">
              <a:extLst>
                <a:ext uri="{FF2B5EF4-FFF2-40B4-BE49-F238E27FC236}">
                  <a16:creationId xmlns:a16="http://schemas.microsoft.com/office/drawing/2014/main" id="{A3C58C25-3E04-76FB-ED03-31F601F804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27" y="1065"/>
              <a:ext cx="1008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8" name="Line 804">
              <a:extLst>
                <a:ext uri="{FF2B5EF4-FFF2-40B4-BE49-F238E27FC236}">
                  <a16:creationId xmlns:a16="http://schemas.microsoft.com/office/drawing/2014/main" id="{1DA9B4D8-B8F9-80F8-03E9-C1542B3F42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07" y="1065"/>
              <a:ext cx="720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09" name="Line 805">
              <a:extLst>
                <a:ext uri="{FF2B5EF4-FFF2-40B4-BE49-F238E27FC236}">
                  <a16:creationId xmlns:a16="http://schemas.microsoft.com/office/drawing/2014/main" id="{8196439C-F524-F5C8-2A67-92CDEBADA8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065"/>
              <a:ext cx="648" cy="5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0" name="Line 806">
              <a:extLst>
                <a:ext uri="{FF2B5EF4-FFF2-40B4-BE49-F238E27FC236}">
                  <a16:creationId xmlns:a16="http://schemas.microsoft.com/office/drawing/2014/main" id="{AB99DD18-B004-5663-262D-1FC2B26659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640"/>
              <a:ext cx="648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1" name="Line 807">
              <a:extLst>
                <a:ext uri="{FF2B5EF4-FFF2-40B4-BE49-F238E27FC236}">
                  <a16:creationId xmlns:a16="http://schemas.microsoft.com/office/drawing/2014/main" id="{742E04A8-8F78-1D40-5B6D-F0403589B0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55" y="1065"/>
              <a:ext cx="72" cy="5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2" name="Line 808">
              <a:extLst>
                <a:ext uri="{FF2B5EF4-FFF2-40B4-BE49-F238E27FC236}">
                  <a16:creationId xmlns:a16="http://schemas.microsoft.com/office/drawing/2014/main" id="{4BAB0B11-E5A6-0F1B-A443-9C21BCB80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7" y="1065"/>
              <a:ext cx="792" cy="50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3" name="Line 809">
              <a:extLst>
                <a:ext uri="{FF2B5EF4-FFF2-40B4-BE49-F238E27FC236}">
                  <a16:creationId xmlns:a16="http://schemas.microsoft.com/office/drawing/2014/main" id="{38DE80F1-10B0-7D3F-4D9A-C0DF3AD7FD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55" y="1568"/>
              <a:ext cx="864" cy="72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4" name="Line 810">
              <a:extLst>
                <a:ext uri="{FF2B5EF4-FFF2-40B4-BE49-F238E27FC236}">
                  <a16:creationId xmlns:a16="http://schemas.microsoft.com/office/drawing/2014/main" id="{ABB25DF1-2E77-4BEE-D655-9D0D9CE513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15" y="1568"/>
              <a:ext cx="504" cy="576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5" name="Line 811">
              <a:extLst>
                <a:ext uri="{FF2B5EF4-FFF2-40B4-BE49-F238E27FC236}">
                  <a16:creationId xmlns:a16="http://schemas.microsoft.com/office/drawing/2014/main" id="{DC0D12C3-6B7F-B7B0-7C37-A19D12A7E9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07" y="1640"/>
              <a:ext cx="648" cy="64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6" name="Line 812">
              <a:extLst>
                <a:ext uri="{FF2B5EF4-FFF2-40B4-BE49-F238E27FC236}">
                  <a16:creationId xmlns:a16="http://schemas.microsoft.com/office/drawing/2014/main" id="{F26A783E-D609-9646-72DA-BD58C19956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1" y="2144"/>
              <a:ext cx="504" cy="50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7" name="Line 813">
              <a:extLst>
                <a:ext uri="{FF2B5EF4-FFF2-40B4-BE49-F238E27FC236}">
                  <a16:creationId xmlns:a16="http://schemas.microsoft.com/office/drawing/2014/main" id="{88500FC3-FEFE-7A4D-2FF8-16D0664448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2288"/>
              <a:ext cx="504" cy="359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8" name="Line 814">
              <a:extLst>
                <a:ext uri="{FF2B5EF4-FFF2-40B4-BE49-F238E27FC236}">
                  <a16:creationId xmlns:a16="http://schemas.microsoft.com/office/drawing/2014/main" id="{64DDCEA9-7339-E7F2-C6C5-30E9762A86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07" y="2647"/>
              <a:ext cx="504" cy="50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19" name="Line 815">
              <a:extLst>
                <a:ext uri="{FF2B5EF4-FFF2-40B4-BE49-F238E27FC236}">
                  <a16:creationId xmlns:a16="http://schemas.microsoft.com/office/drawing/2014/main" id="{3E78A0EB-40CF-A4E4-5C47-DE8CD6D64E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1" y="2647"/>
              <a:ext cx="432" cy="50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0" name="Line 816">
              <a:extLst>
                <a:ext uri="{FF2B5EF4-FFF2-40B4-BE49-F238E27FC236}">
                  <a16:creationId xmlns:a16="http://schemas.microsoft.com/office/drawing/2014/main" id="{01D3417B-3821-6056-55FF-C04B84AC06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3" y="2144"/>
              <a:ext cx="72" cy="1007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1" name="Line 817">
              <a:extLst>
                <a:ext uri="{FF2B5EF4-FFF2-40B4-BE49-F238E27FC236}">
                  <a16:creationId xmlns:a16="http://schemas.microsoft.com/office/drawing/2014/main" id="{3AA7C0CF-9540-60C0-672D-F34CD5B334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3" y="2431"/>
              <a:ext cx="576" cy="72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2" name="Line 818">
              <a:extLst>
                <a:ext uri="{FF2B5EF4-FFF2-40B4-BE49-F238E27FC236}">
                  <a16:creationId xmlns:a16="http://schemas.microsoft.com/office/drawing/2014/main" id="{EAE428F2-4540-F872-4ADF-BC371E2266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9" y="2431"/>
              <a:ext cx="216" cy="72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3" name="Line 819">
              <a:extLst>
                <a:ext uri="{FF2B5EF4-FFF2-40B4-BE49-F238E27FC236}">
                  <a16:creationId xmlns:a16="http://schemas.microsoft.com/office/drawing/2014/main" id="{B1DDC0B6-EF76-DFFC-DD83-D581F9659B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9" y="1568"/>
              <a:ext cx="1" cy="863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4" name="Line 820">
              <a:extLst>
                <a:ext uri="{FF2B5EF4-FFF2-40B4-BE49-F238E27FC236}">
                  <a16:creationId xmlns:a16="http://schemas.microsoft.com/office/drawing/2014/main" id="{C9E56414-C114-0176-3C51-D76E7671BD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9" y="1568"/>
              <a:ext cx="648" cy="28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5" name="Line 821">
              <a:extLst>
                <a:ext uri="{FF2B5EF4-FFF2-40B4-BE49-F238E27FC236}">
                  <a16:creationId xmlns:a16="http://schemas.microsoft.com/office/drawing/2014/main" id="{2AEB9862-ED6E-33E7-E2A6-B60A0982E1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9" y="1856"/>
              <a:ext cx="648" cy="5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6" name="Line 822">
              <a:extLst>
                <a:ext uri="{FF2B5EF4-FFF2-40B4-BE49-F238E27FC236}">
                  <a16:creationId xmlns:a16="http://schemas.microsoft.com/office/drawing/2014/main" id="{41731006-B3D6-A8F7-A956-D0FB8B8F12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9" y="2431"/>
              <a:ext cx="576" cy="14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7" name="Line 823">
              <a:extLst>
                <a:ext uri="{FF2B5EF4-FFF2-40B4-BE49-F238E27FC236}">
                  <a16:creationId xmlns:a16="http://schemas.microsoft.com/office/drawing/2014/main" id="{E905C163-364D-BD15-1D8D-5888D7A68B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35" y="2575"/>
              <a:ext cx="360" cy="576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8" name="Line 824">
              <a:extLst>
                <a:ext uri="{FF2B5EF4-FFF2-40B4-BE49-F238E27FC236}">
                  <a16:creationId xmlns:a16="http://schemas.microsoft.com/office/drawing/2014/main" id="{0F8F3F47-12C3-5EF7-03E4-AD3D085196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5" y="2575"/>
              <a:ext cx="649" cy="576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29" name="Line 825">
              <a:extLst>
                <a:ext uri="{FF2B5EF4-FFF2-40B4-BE49-F238E27FC236}">
                  <a16:creationId xmlns:a16="http://schemas.microsoft.com/office/drawing/2014/main" id="{AFA0BC10-1DA7-3B16-0174-80C8E754BE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95" y="2360"/>
              <a:ext cx="649" cy="21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30" name="Line 826">
              <a:extLst>
                <a:ext uri="{FF2B5EF4-FFF2-40B4-BE49-F238E27FC236}">
                  <a16:creationId xmlns:a16="http://schemas.microsoft.com/office/drawing/2014/main" id="{FF27187F-1519-FE4C-8D93-79839C6809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7" y="1856"/>
              <a:ext cx="577" cy="50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31" name="Line 827">
              <a:extLst>
                <a:ext uri="{FF2B5EF4-FFF2-40B4-BE49-F238E27FC236}">
                  <a16:creationId xmlns:a16="http://schemas.microsoft.com/office/drawing/2014/main" id="{54219004-04E9-A228-7D06-DBAF37B526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67" y="1712"/>
              <a:ext cx="577" cy="14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32" name="Line 828">
              <a:extLst>
                <a:ext uri="{FF2B5EF4-FFF2-40B4-BE49-F238E27FC236}">
                  <a16:creationId xmlns:a16="http://schemas.microsoft.com/office/drawing/2014/main" id="{0372DA2A-68F4-4AB3-967E-9C0FAA0BB0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5" y="1065"/>
              <a:ext cx="432" cy="79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333" name="Line 829">
              <a:extLst>
                <a:ext uri="{FF2B5EF4-FFF2-40B4-BE49-F238E27FC236}">
                  <a16:creationId xmlns:a16="http://schemas.microsoft.com/office/drawing/2014/main" id="{13253A37-F6C8-00C7-7889-0F41BCCE4D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67" y="1065"/>
              <a:ext cx="577" cy="79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0334" name="Group 830">
              <a:extLst>
                <a:ext uri="{FF2B5EF4-FFF2-40B4-BE49-F238E27FC236}">
                  <a16:creationId xmlns:a16="http://schemas.microsoft.com/office/drawing/2014/main" id="{F8461028-4C7B-808F-66A2-7F8B23F066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1" y="1029"/>
              <a:ext cx="72" cy="72"/>
              <a:chOff x="1471" y="1029"/>
              <a:chExt cx="72" cy="72"/>
            </a:xfrm>
          </p:grpSpPr>
          <p:sp>
            <p:nvSpPr>
              <p:cNvPr id="150335" name="Oval 831">
                <a:extLst>
                  <a:ext uri="{FF2B5EF4-FFF2-40B4-BE49-F238E27FC236}">
                    <a16:creationId xmlns:a16="http://schemas.microsoft.com/office/drawing/2014/main" id="{738D277A-A73F-B563-14B0-0DEB89075A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1029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36" name="Oval 832">
                <a:extLst>
                  <a:ext uri="{FF2B5EF4-FFF2-40B4-BE49-F238E27FC236}">
                    <a16:creationId xmlns:a16="http://schemas.microsoft.com/office/drawing/2014/main" id="{9C1543F4-FD21-768C-45A8-85CE448DBE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1029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37" name="Group 833">
              <a:extLst>
                <a:ext uri="{FF2B5EF4-FFF2-40B4-BE49-F238E27FC236}">
                  <a16:creationId xmlns:a16="http://schemas.microsoft.com/office/drawing/2014/main" id="{BE5F37F4-A9FB-3188-0A00-D5B7F7C5E9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7" y="3115"/>
              <a:ext cx="72" cy="72"/>
              <a:chOff x="1477" y="3115"/>
              <a:chExt cx="72" cy="72"/>
            </a:xfrm>
          </p:grpSpPr>
          <p:sp>
            <p:nvSpPr>
              <p:cNvPr id="150338" name="Oval 834">
                <a:extLst>
                  <a:ext uri="{FF2B5EF4-FFF2-40B4-BE49-F238E27FC236}">
                    <a16:creationId xmlns:a16="http://schemas.microsoft.com/office/drawing/2014/main" id="{616FE829-16B5-FDFF-EC61-123FF0084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7" y="311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39" name="Oval 835">
                <a:extLst>
                  <a:ext uri="{FF2B5EF4-FFF2-40B4-BE49-F238E27FC236}">
                    <a16:creationId xmlns:a16="http://schemas.microsoft.com/office/drawing/2014/main" id="{DBAC7E64-E525-A09A-9B4F-5A387A4D44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7" y="311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40" name="Group 836">
              <a:extLst>
                <a:ext uri="{FF2B5EF4-FFF2-40B4-BE49-F238E27FC236}">
                  <a16:creationId xmlns:a16="http://schemas.microsoft.com/office/drawing/2014/main" id="{678259C0-66B0-AAC7-E44C-C9CBD81A4E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2" y="1035"/>
              <a:ext cx="72" cy="72"/>
              <a:chOff x="4202" y="1035"/>
              <a:chExt cx="72" cy="72"/>
            </a:xfrm>
          </p:grpSpPr>
          <p:sp>
            <p:nvSpPr>
              <p:cNvPr id="150341" name="Oval 837">
                <a:extLst>
                  <a:ext uri="{FF2B5EF4-FFF2-40B4-BE49-F238E27FC236}">
                    <a16:creationId xmlns:a16="http://schemas.microsoft.com/office/drawing/2014/main" id="{F13C7864-9C3C-20F6-ECF0-91017C0959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2" y="103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42" name="Oval 838">
                <a:extLst>
                  <a:ext uri="{FF2B5EF4-FFF2-40B4-BE49-F238E27FC236}">
                    <a16:creationId xmlns:a16="http://schemas.microsoft.com/office/drawing/2014/main" id="{06F20355-6767-44C0-6A6B-323518C300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2" y="103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43" name="Group 839">
              <a:extLst>
                <a:ext uri="{FF2B5EF4-FFF2-40B4-BE49-F238E27FC236}">
                  <a16:creationId xmlns:a16="http://schemas.microsoft.com/office/drawing/2014/main" id="{DA85A7FD-E1B1-0E16-9530-8410920720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8" y="3115"/>
              <a:ext cx="72" cy="72"/>
              <a:chOff x="4208" y="3115"/>
              <a:chExt cx="72" cy="72"/>
            </a:xfrm>
          </p:grpSpPr>
          <p:sp>
            <p:nvSpPr>
              <p:cNvPr id="150344" name="Oval 840">
                <a:extLst>
                  <a:ext uri="{FF2B5EF4-FFF2-40B4-BE49-F238E27FC236}">
                    <a16:creationId xmlns:a16="http://schemas.microsoft.com/office/drawing/2014/main" id="{9C2D4601-9F98-8C32-4B89-B540FA8ED3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311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45" name="Oval 841">
                <a:extLst>
                  <a:ext uri="{FF2B5EF4-FFF2-40B4-BE49-F238E27FC236}">
                    <a16:creationId xmlns:a16="http://schemas.microsoft.com/office/drawing/2014/main" id="{9D781E0B-DF09-572D-B621-7400DFA96E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311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46" name="Group 842">
              <a:extLst>
                <a:ext uri="{FF2B5EF4-FFF2-40B4-BE49-F238E27FC236}">
                  <a16:creationId xmlns:a16="http://schemas.microsoft.com/office/drawing/2014/main" id="{C2791F39-58E1-1172-D324-58B4D3C7A2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7" y="1604"/>
              <a:ext cx="72" cy="72"/>
              <a:chOff x="1477" y="1604"/>
              <a:chExt cx="72" cy="72"/>
            </a:xfrm>
          </p:grpSpPr>
          <p:sp>
            <p:nvSpPr>
              <p:cNvPr id="150347" name="Oval 843">
                <a:extLst>
                  <a:ext uri="{FF2B5EF4-FFF2-40B4-BE49-F238E27FC236}">
                    <a16:creationId xmlns:a16="http://schemas.microsoft.com/office/drawing/2014/main" id="{9A8E7B67-5B24-EE8D-CB7D-8FC5E4BDA6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7" y="1604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48" name="Oval 844">
                <a:extLst>
                  <a:ext uri="{FF2B5EF4-FFF2-40B4-BE49-F238E27FC236}">
                    <a16:creationId xmlns:a16="http://schemas.microsoft.com/office/drawing/2014/main" id="{A1509AF2-C01B-4D4E-9BDD-EBDBE602C5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7" y="1604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49" name="Group 845">
              <a:extLst>
                <a:ext uri="{FF2B5EF4-FFF2-40B4-BE49-F238E27FC236}">
                  <a16:creationId xmlns:a16="http://schemas.microsoft.com/office/drawing/2014/main" id="{29DBBA92-3F7E-905D-58D6-39E5A7C376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1" y="2252"/>
              <a:ext cx="72" cy="72"/>
              <a:chOff x="1471" y="2252"/>
              <a:chExt cx="72" cy="72"/>
            </a:xfrm>
          </p:grpSpPr>
          <p:sp>
            <p:nvSpPr>
              <p:cNvPr id="150350" name="Oval 846">
                <a:extLst>
                  <a:ext uri="{FF2B5EF4-FFF2-40B4-BE49-F238E27FC236}">
                    <a16:creationId xmlns:a16="http://schemas.microsoft.com/office/drawing/2014/main" id="{5A13F60E-852E-A392-7856-7A687F7321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2252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51" name="Oval 847">
                <a:extLst>
                  <a:ext uri="{FF2B5EF4-FFF2-40B4-BE49-F238E27FC236}">
                    <a16:creationId xmlns:a16="http://schemas.microsoft.com/office/drawing/2014/main" id="{1E6A938F-43DA-54BB-57F2-C9374DC9F2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2252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52" name="Group 848">
              <a:extLst>
                <a:ext uri="{FF2B5EF4-FFF2-40B4-BE49-F238E27FC236}">
                  <a16:creationId xmlns:a16="http://schemas.microsoft.com/office/drawing/2014/main" id="{FF060D96-60D0-45D7-4680-189872D5EE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7" y="3115"/>
              <a:ext cx="72" cy="72"/>
              <a:chOff x="2407" y="3115"/>
              <a:chExt cx="72" cy="72"/>
            </a:xfrm>
          </p:grpSpPr>
          <p:sp>
            <p:nvSpPr>
              <p:cNvPr id="150353" name="Oval 849">
                <a:extLst>
                  <a:ext uri="{FF2B5EF4-FFF2-40B4-BE49-F238E27FC236}">
                    <a16:creationId xmlns:a16="http://schemas.microsoft.com/office/drawing/2014/main" id="{EE90DFA3-ACB5-CDDD-F2D4-3E82EA717B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7" y="311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54" name="Oval 850">
                <a:extLst>
                  <a:ext uri="{FF2B5EF4-FFF2-40B4-BE49-F238E27FC236}">
                    <a16:creationId xmlns:a16="http://schemas.microsoft.com/office/drawing/2014/main" id="{F4CF1E61-20A3-A1F3-A4AA-E4EAA06152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7" y="311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55" name="Group 851">
              <a:extLst>
                <a:ext uri="{FF2B5EF4-FFF2-40B4-BE49-F238E27FC236}">
                  <a16:creationId xmlns:a16="http://schemas.microsoft.com/office/drawing/2014/main" id="{75C6ECA0-0BBC-667B-9A96-E230583D9A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9" y="3115"/>
              <a:ext cx="72" cy="72"/>
              <a:chOff x="3199" y="3115"/>
              <a:chExt cx="72" cy="72"/>
            </a:xfrm>
          </p:grpSpPr>
          <p:sp>
            <p:nvSpPr>
              <p:cNvPr id="150356" name="Oval 852">
                <a:extLst>
                  <a:ext uri="{FF2B5EF4-FFF2-40B4-BE49-F238E27FC236}">
                    <a16:creationId xmlns:a16="http://schemas.microsoft.com/office/drawing/2014/main" id="{9E59F235-5EC0-8DF6-2A73-4C371EC91F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311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57" name="Oval 853">
                <a:extLst>
                  <a:ext uri="{FF2B5EF4-FFF2-40B4-BE49-F238E27FC236}">
                    <a16:creationId xmlns:a16="http://schemas.microsoft.com/office/drawing/2014/main" id="{E36FA092-C897-BC26-2AD9-17D3812CE9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311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58" name="Group 854">
              <a:extLst>
                <a:ext uri="{FF2B5EF4-FFF2-40B4-BE49-F238E27FC236}">
                  <a16:creationId xmlns:a16="http://schemas.microsoft.com/office/drawing/2014/main" id="{63ABBC97-8F40-DEB3-C16B-30142E72CB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7" y="1029"/>
              <a:ext cx="72" cy="72"/>
              <a:chOff x="2197" y="1029"/>
              <a:chExt cx="72" cy="72"/>
            </a:xfrm>
          </p:grpSpPr>
          <p:sp>
            <p:nvSpPr>
              <p:cNvPr id="150359" name="Oval 855">
                <a:extLst>
                  <a:ext uri="{FF2B5EF4-FFF2-40B4-BE49-F238E27FC236}">
                    <a16:creationId xmlns:a16="http://schemas.microsoft.com/office/drawing/2014/main" id="{3D4908C6-8CA4-1A58-9ACE-7FB8F61695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97" y="1029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60" name="Oval 856">
                <a:extLst>
                  <a:ext uri="{FF2B5EF4-FFF2-40B4-BE49-F238E27FC236}">
                    <a16:creationId xmlns:a16="http://schemas.microsoft.com/office/drawing/2014/main" id="{D2D511B9-F6B1-1927-CD0C-204588E212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97" y="1029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61" name="Group 857">
              <a:extLst>
                <a:ext uri="{FF2B5EF4-FFF2-40B4-BE49-F238E27FC236}">
                  <a16:creationId xmlns:a16="http://schemas.microsoft.com/office/drawing/2014/main" id="{9085C92B-6E8E-EF08-A5FD-38262217E2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9" y="1029"/>
              <a:ext cx="72" cy="72"/>
              <a:chOff x="3199" y="1029"/>
              <a:chExt cx="72" cy="72"/>
            </a:xfrm>
          </p:grpSpPr>
          <p:sp>
            <p:nvSpPr>
              <p:cNvPr id="150362" name="Oval 858">
                <a:extLst>
                  <a:ext uri="{FF2B5EF4-FFF2-40B4-BE49-F238E27FC236}">
                    <a16:creationId xmlns:a16="http://schemas.microsoft.com/office/drawing/2014/main" id="{6ABED967-9404-F403-7438-13ADE80DEB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1029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63" name="Oval 859">
                <a:extLst>
                  <a:ext uri="{FF2B5EF4-FFF2-40B4-BE49-F238E27FC236}">
                    <a16:creationId xmlns:a16="http://schemas.microsoft.com/office/drawing/2014/main" id="{597CCC7A-AB43-A7A6-1F54-0F6A492724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1029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64" name="Group 860">
              <a:extLst>
                <a:ext uri="{FF2B5EF4-FFF2-40B4-BE49-F238E27FC236}">
                  <a16:creationId xmlns:a16="http://schemas.microsoft.com/office/drawing/2014/main" id="{8D1917F4-0C50-2E08-431D-55284FB8EE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8" y="1682"/>
              <a:ext cx="72" cy="72"/>
              <a:chOff x="4208" y="1682"/>
              <a:chExt cx="72" cy="72"/>
            </a:xfrm>
          </p:grpSpPr>
          <p:sp>
            <p:nvSpPr>
              <p:cNvPr id="150365" name="Oval 861">
                <a:extLst>
                  <a:ext uri="{FF2B5EF4-FFF2-40B4-BE49-F238E27FC236}">
                    <a16:creationId xmlns:a16="http://schemas.microsoft.com/office/drawing/2014/main" id="{10BD028E-78EB-112A-5E88-2070280A76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1682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66" name="Oval 862">
                <a:extLst>
                  <a:ext uri="{FF2B5EF4-FFF2-40B4-BE49-F238E27FC236}">
                    <a16:creationId xmlns:a16="http://schemas.microsoft.com/office/drawing/2014/main" id="{1EB0624B-F074-C2F5-D288-3ED92A0A67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1682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67" name="Group 863">
              <a:extLst>
                <a:ext uri="{FF2B5EF4-FFF2-40B4-BE49-F238E27FC236}">
                  <a16:creationId xmlns:a16="http://schemas.microsoft.com/office/drawing/2014/main" id="{F6963AC5-51AF-8458-1E26-0D5449E320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8" y="2318"/>
              <a:ext cx="72" cy="72"/>
              <a:chOff x="4208" y="2318"/>
              <a:chExt cx="72" cy="72"/>
            </a:xfrm>
          </p:grpSpPr>
          <p:sp>
            <p:nvSpPr>
              <p:cNvPr id="150368" name="Oval 864">
                <a:extLst>
                  <a:ext uri="{FF2B5EF4-FFF2-40B4-BE49-F238E27FC236}">
                    <a16:creationId xmlns:a16="http://schemas.microsoft.com/office/drawing/2014/main" id="{B9051872-ACFD-1595-D852-EDC2AAE8DB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2318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69" name="Oval 865">
                <a:extLst>
                  <a:ext uri="{FF2B5EF4-FFF2-40B4-BE49-F238E27FC236}">
                    <a16:creationId xmlns:a16="http://schemas.microsoft.com/office/drawing/2014/main" id="{7EB3F581-F1B7-0083-087C-065A0003F3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2318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70" name="Group 866">
              <a:extLst>
                <a:ext uri="{FF2B5EF4-FFF2-40B4-BE49-F238E27FC236}">
                  <a16:creationId xmlns:a16="http://schemas.microsoft.com/office/drawing/2014/main" id="{48568CB1-1886-0294-0112-984CE8B557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3" y="1604"/>
              <a:ext cx="72" cy="72"/>
              <a:chOff x="2113" y="1604"/>
              <a:chExt cx="72" cy="72"/>
            </a:xfrm>
          </p:grpSpPr>
          <p:sp>
            <p:nvSpPr>
              <p:cNvPr id="150371" name="Oval 867">
                <a:extLst>
                  <a:ext uri="{FF2B5EF4-FFF2-40B4-BE49-F238E27FC236}">
                    <a16:creationId xmlns:a16="http://schemas.microsoft.com/office/drawing/2014/main" id="{8284D139-81CA-D934-E9FC-3CC9588E7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3" y="1604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72" name="Oval 868">
                <a:extLst>
                  <a:ext uri="{FF2B5EF4-FFF2-40B4-BE49-F238E27FC236}">
                    <a16:creationId xmlns:a16="http://schemas.microsoft.com/office/drawing/2014/main" id="{E57066D9-89E8-65D9-98F1-89F96A7EAF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3" y="1604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73" name="Group 869">
              <a:extLst>
                <a:ext uri="{FF2B5EF4-FFF2-40B4-BE49-F238E27FC236}">
                  <a16:creationId xmlns:a16="http://schemas.microsoft.com/office/drawing/2014/main" id="{A571749D-0B33-75D4-0B05-F342D77D70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73" y="2108"/>
              <a:ext cx="72" cy="72"/>
              <a:chOff x="2473" y="2108"/>
              <a:chExt cx="72" cy="72"/>
            </a:xfrm>
          </p:grpSpPr>
          <p:sp>
            <p:nvSpPr>
              <p:cNvPr id="150374" name="Oval 870">
                <a:extLst>
                  <a:ext uri="{FF2B5EF4-FFF2-40B4-BE49-F238E27FC236}">
                    <a16:creationId xmlns:a16="http://schemas.microsoft.com/office/drawing/2014/main" id="{DAB350C8-FC35-E085-9CB5-B4204FD7E9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3" y="2108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75" name="Oval 871">
                <a:extLst>
                  <a:ext uri="{FF2B5EF4-FFF2-40B4-BE49-F238E27FC236}">
                    <a16:creationId xmlns:a16="http://schemas.microsoft.com/office/drawing/2014/main" id="{ECF632F8-2167-0BCA-A98F-B4720F2C94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3" y="2108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76" name="Group 872">
              <a:extLst>
                <a:ext uri="{FF2B5EF4-FFF2-40B4-BE49-F238E27FC236}">
                  <a16:creationId xmlns:a16="http://schemas.microsoft.com/office/drawing/2014/main" id="{B97BF8F5-D0E8-FCE2-5F3C-BA620CB127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5" y="2605"/>
              <a:ext cx="72" cy="72"/>
              <a:chOff x="1975" y="2605"/>
              <a:chExt cx="72" cy="72"/>
            </a:xfrm>
          </p:grpSpPr>
          <p:sp>
            <p:nvSpPr>
              <p:cNvPr id="150377" name="Oval 873">
                <a:extLst>
                  <a:ext uri="{FF2B5EF4-FFF2-40B4-BE49-F238E27FC236}">
                    <a16:creationId xmlns:a16="http://schemas.microsoft.com/office/drawing/2014/main" id="{81795DA6-89E6-EFB6-C7EC-B99BDC3E12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5" y="260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78" name="Oval 874">
                <a:extLst>
                  <a:ext uri="{FF2B5EF4-FFF2-40B4-BE49-F238E27FC236}">
                    <a16:creationId xmlns:a16="http://schemas.microsoft.com/office/drawing/2014/main" id="{D41E9909-F36C-FB61-BBF6-DB44EE278A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5" y="260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79" name="Group 875">
              <a:extLst>
                <a:ext uri="{FF2B5EF4-FFF2-40B4-BE49-F238E27FC236}">
                  <a16:creationId xmlns:a16="http://schemas.microsoft.com/office/drawing/2014/main" id="{2BB866FE-0BBB-006C-9E7C-431B8A7185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83" y="1532"/>
              <a:ext cx="72" cy="72"/>
              <a:chOff x="2983" y="1532"/>
              <a:chExt cx="72" cy="72"/>
            </a:xfrm>
          </p:grpSpPr>
          <p:sp>
            <p:nvSpPr>
              <p:cNvPr id="150380" name="Oval 876">
                <a:extLst>
                  <a:ext uri="{FF2B5EF4-FFF2-40B4-BE49-F238E27FC236}">
                    <a16:creationId xmlns:a16="http://schemas.microsoft.com/office/drawing/2014/main" id="{8E0C766A-66CB-F39D-FF97-7F521BBFD9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3" y="1532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81" name="Oval 877">
                <a:extLst>
                  <a:ext uri="{FF2B5EF4-FFF2-40B4-BE49-F238E27FC236}">
                    <a16:creationId xmlns:a16="http://schemas.microsoft.com/office/drawing/2014/main" id="{C44B6799-F970-1A75-3749-8B813F6A3A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3" y="1532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82" name="Group 878">
              <a:extLst>
                <a:ext uri="{FF2B5EF4-FFF2-40B4-BE49-F238E27FC236}">
                  <a16:creationId xmlns:a16="http://schemas.microsoft.com/office/drawing/2014/main" id="{9130A59A-6ABA-39EE-52D5-8880AADC77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1" y="1820"/>
              <a:ext cx="72" cy="72"/>
              <a:chOff x="3631" y="1820"/>
              <a:chExt cx="72" cy="72"/>
            </a:xfrm>
          </p:grpSpPr>
          <p:sp>
            <p:nvSpPr>
              <p:cNvPr id="150383" name="Oval 879">
                <a:extLst>
                  <a:ext uri="{FF2B5EF4-FFF2-40B4-BE49-F238E27FC236}">
                    <a16:creationId xmlns:a16="http://schemas.microsoft.com/office/drawing/2014/main" id="{C732EC05-476A-D072-0881-FF9C1CD480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1" y="1820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84" name="Oval 880">
                <a:extLst>
                  <a:ext uri="{FF2B5EF4-FFF2-40B4-BE49-F238E27FC236}">
                    <a16:creationId xmlns:a16="http://schemas.microsoft.com/office/drawing/2014/main" id="{94E801F5-B272-9400-B675-B0CAB71FCA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1" y="1820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85" name="Group 881">
              <a:extLst>
                <a:ext uri="{FF2B5EF4-FFF2-40B4-BE49-F238E27FC236}">
                  <a16:creationId xmlns:a16="http://schemas.microsoft.com/office/drawing/2014/main" id="{3FE49403-8427-4E74-F57F-1CA2848748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9" y="2533"/>
              <a:ext cx="72" cy="72"/>
              <a:chOff x="3559" y="2533"/>
              <a:chExt cx="72" cy="72"/>
            </a:xfrm>
          </p:grpSpPr>
          <p:sp>
            <p:nvSpPr>
              <p:cNvPr id="150386" name="Oval 882">
                <a:extLst>
                  <a:ext uri="{FF2B5EF4-FFF2-40B4-BE49-F238E27FC236}">
                    <a16:creationId xmlns:a16="http://schemas.microsoft.com/office/drawing/2014/main" id="{FF1DF3E6-2F0F-BC99-503F-1406CE1003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9" y="2533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87" name="Oval 883">
                <a:extLst>
                  <a:ext uri="{FF2B5EF4-FFF2-40B4-BE49-F238E27FC236}">
                    <a16:creationId xmlns:a16="http://schemas.microsoft.com/office/drawing/2014/main" id="{379B7BCC-D89B-3A9F-2DA2-2CFCB8973F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9" y="2533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88" name="Group 884">
              <a:extLst>
                <a:ext uri="{FF2B5EF4-FFF2-40B4-BE49-F238E27FC236}">
                  <a16:creationId xmlns:a16="http://schemas.microsoft.com/office/drawing/2014/main" id="{F3273E33-F55C-84BB-203D-5C8271777C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7" y="2395"/>
              <a:ext cx="72" cy="72"/>
              <a:chOff x="2977" y="2395"/>
              <a:chExt cx="72" cy="72"/>
            </a:xfrm>
          </p:grpSpPr>
          <p:sp>
            <p:nvSpPr>
              <p:cNvPr id="150389" name="Oval 885">
                <a:extLst>
                  <a:ext uri="{FF2B5EF4-FFF2-40B4-BE49-F238E27FC236}">
                    <a16:creationId xmlns:a16="http://schemas.microsoft.com/office/drawing/2014/main" id="{D953994F-91E7-A9D3-8D83-BF1919586D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7" y="239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90" name="Oval 886">
                <a:extLst>
                  <a:ext uri="{FF2B5EF4-FFF2-40B4-BE49-F238E27FC236}">
                    <a16:creationId xmlns:a16="http://schemas.microsoft.com/office/drawing/2014/main" id="{0D6CD866-2CD4-2C61-C167-4EE8B0C530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7" y="239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91" name="Group 887">
              <a:extLst>
                <a:ext uri="{FF2B5EF4-FFF2-40B4-BE49-F238E27FC236}">
                  <a16:creationId xmlns:a16="http://schemas.microsoft.com/office/drawing/2014/main" id="{B35CB753-8BA9-26F7-F63E-D0079F73DA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1" y="1029"/>
              <a:ext cx="72" cy="72"/>
              <a:chOff x="1471" y="1029"/>
              <a:chExt cx="72" cy="72"/>
            </a:xfrm>
          </p:grpSpPr>
          <p:sp>
            <p:nvSpPr>
              <p:cNvPr id="150392" name="Oval 888">
                <a:extLst>
                  <a:ext uri="{FF2B5EF4-FFF2-40B4-BE49-F238E27FC236}">
                    <a16:creationId xmlns:a16="http://schemas.microsoft.com/office/drawing/2014/main" id="{465CBCEA-5AA1-5DFD-86A4-0675DBE216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1029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93" name="Oval 889">
                <a:extLst>
                  <a:ext uri="{FF2B5EF4-FFF2-40B4-BE49-F238E27FC236}">
                    <a16:creationId xmlns:a16="http://schemas.microsoft.com/office/drawing/2014/main" id="{3C6BA860-C0E6-ADFD-E926-32D445E3F2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1029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94" name="Group 890">
              <a:extLst>
                <a:ext uri="{FF2B5EF4-FFF2-40B4-BE49-F238E27FC236}">
                  <a16:creationId xmlns:a16="http://schemas.microsoft.com/office/drawing/2014/main" id="{1AC36926-DCC1-C472-7519-E281712810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7" y="3115"/>
              <a:ext cx="72" cy="72"/>
              <a:chOff x="1477" y="3115"/>
              <a:chExt cx="72" cy="72"/>
            </a:xfrm>
          </p:grpSpPr>
          <p:sp>
            <p:nvSpPr>
              <p:cNvPr id="150395" name="Oval 891">
                <a:extLst>
                  <a:ext uri="{FF2B5EF4-FFF2-40B4-BE49-F238E27FC236}">
                    <a16:creationId xmlns:a16="http://schemas.microsoft.com/office/drawing/2014/main" id="{215F3B79-4161-699C-26C8-FAA1BDF248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7" y="3115"/>
                <a:ext cx="72" cy="72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96" name="Oval 892">
                <a:extLst>
                  <a:ext uri="{FF2B5EF4-FFF2-40B4-BE49-F238E27FC236}">
                    <a16:creationId xmlns:a16="http://schemas.microsoft.com/office/drawing/2014/main" id="{7B60A2E2-5AE0-4BA2-D9FE-226782C747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7" y="311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397" name="Group 893">
              <a:extLst>
                <a:ext uri="{FF2B5EF4-FFF2-40B4-BE49-F238E27FC236}">
                  <a16:creationId xmlns:a16="http://schemas.microsoft.com/office/drawing/2014/main" id="{C7E66DAB-6B45-E664-ED43-B0A71CF7DE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2" y="1035"/>
              <a:ext cx="72" cy="72"/>
              <a:chOff x="4202" y="1035"/>
              <a:chExt cx="72" cy="72"/>
            </a:xfrm>
          </p:grpSpPr>
          <p:sp>
            <p:nvSpPr>
              <p:cNvPr id="150398" name="Oval 894">
                <a:extLst>
                  <a:ext uri="{FF2B5EF4-FFF2-40B4-BE49-F238E27FC236}">
                    <a16:creationId xmlns:a16="http://schemas.microsoft.com/office/drawing/2014/main" id="{A5E73AE1-D45A-87AD-F1BA-8A862C102E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2" y="103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399" name="Oval 895">
                <a:extLst>
                  <a:ext uri="{FF2B5EF4-FFF2-40B4-BE49-F238E27FC236}">
                    <a16:creationId xmlns:a16="http://schemas.microsoft.com/office/drawing/2014/main" id="{57FCF4ED-F840-19F3-CA2B-0C637322D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2" y="103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00" name="Group 896">
              <a:extLst>
                <a:ext uri="{FF2B5EF4-FFF2-40B4-BE49-F238E27FC236}">
                  <a16:creationId xmlns:a16="http://schemas.microsoft.com/office/drawing/2014/main" id="{DAAF8026-F83C-77D0-DF72-6CBEC97382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8" y="3115"/>
              <a:ext cx="72" cy="72"/>
              <a:chOff x="4208" y="3115"/>
              <a:chExt cx="72" cy="72"/>
            </a:xfrm>
          </p:grpSpPr>
          <p:sp>
            <p:nvSpPr>
              <p:cNvPr id="150401" name="Oval 897">
                <a:extLst>
                  <a:ext uri="{FF2B5EF4-FFF2-40B4-BE49-F238E27FC236}">
                    <a16:creationId xmlns:a16="http://schemas.microsoft.com/office/drawing/2014/main" id="{D15F3534-2AC7-994B-66E5-098F5F8E3F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311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02" name="Oval 898">
                <a:extLst>
                  <a:ext uri="{FF2B5EF4-FFF2-40B4-BE49-F238E27FC236}">
                    <a16:creationId xmlns:a16="http://schemas.microsoft.com/office/drawing/2014/main" id="{AD02C02D-C177-7686-7A3A-68E5CA37E5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311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03" name="Group 899">
              <a:extLst>
                <a:ext uri="{FF2B5EF4-FFF2-40B4-BE49-F238E27FC236}">
                  <a16:creationId xmlns:a16="http://schemas.microsoft.com/office/drawing/2014/main" id="{D2B2A4F8-9659-A037-DDCD-DA8621C94A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7" y="1604"/>
              <a:ext cx="72" cy="72"/>
              <a:chOff x="1477" y="1604"/>
              <a:chExt cx="72" cy="72"/>
            </a:xfrm>
          </p:grpSpPr>
          <p:sp>
            <p:nvSpPr>
              <p:cNvPr id="150404" name="Oval 900">
                <a:extLst>
                  <a:ext uri="{FF2B5EF4-FFF2-40B4-BE49-F238E27FC236}">
                    <a16:creationId xmlns:a16="http://schemas.microsoft.com/office/drawing/2014/main" id="{835ABD13-D96E-D906-C911-193A65FED1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7" y="1604"/>
                <a:ext cx="72" cy="72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05" name="Oval 901">
                <a:extLst>
                  <a:ext uri="{FF2B5EF4-FFF2-40B4-BE49-F238E27FC236}">
                    <a16:creationId xmlns:a16="http://schemas.microsoft.com/office/drawing/2014/main" id="{CCF423AD-473F-AFAB-A867-44AFD48B14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7" y="1604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06" name="Group 902">
              <a:extLst>
                <a:ext uri="{FF2B5EF4-FFF2-40B4-BE49-F238E27FC236}">
                  <a16:creationId xmlns:a16="http://schemas.microsoft.com/office/drawing/2014/main" id="{8631FA2D-78FB-8E05-2ECF-76E93D7AD2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1" y="2252"/>
              <a:ext cx="72" cy="72"/>
              <a:chOff x="1471" y="2252"/>
              <a:chExt cx="72" cy="72"/>
            </a:xfrm>
          </p:grpSpPr>
          <p:sp>
            <p:nvSpPr>
              <p:cNvPr id="150407" name="Oval 903">
                <a:extLst>
                  <a:ext uri="{FF2B5EF4-FFF2-40B4-BE49-F238E27FC236}">
                    <a16:creationId xmlns:a16="http://schemas.microsoft.com/office/drawing/2014/main" id="{F91F5B44-3F9D-92D4-D1D9-93E6F2B2DB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2252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08" name="Oval 904">
                <a:extLst>
                  <a:ext uri="{FF2B5EF4-FFF2-40B4-BE49-F238E27FC236}">
                    <a16:creationId xmlns:a16="http://schemas.microsoft.com/office/drawing/2014/main" id="{39663974-5EE7-657B-F895-A7C5BED91F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2252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09" name="Group 905">
              <a:extLst>
                <a:ext uri="{FF2B5EF4-FFF2-40B4-BE49-F238E27FC236}">
                  <a16:creationId xmlns:a16="http://schemas.microsoft.com/office/drawing/2014/main" id="{0DB65279-80C8-69F2-EE26-FC1E3CE9EF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7" y="3115"/>
              <a:ext cx="72" cy="72"/>
              <a:chOff x="2407" y="3115"/>
              <a:chExt cx="72" cy="72"/>
            </a:xfrm>
          </p:grpSpPr>
          <p:sp>
            <p:nvSpPr>
              <p:cNvPr id="150410" name="Oval 906">
                <a:extLst>
                  <a:ext uri="{FF2B5EF4-FFF2-40B4-BE49-F238E27FC236}">
                    <a16:creationId xmlns:a16="http://schemas.microsoft.com/office/drawing/2014/main" id="{C3BF26F4-1B12-08C3-F8D0-DE56A40A31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7" y="311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11" name="Oval 907">
                <a:extLst>
                  <a:ext uri="{FF2B5EF4-FFF2-40B4-BE49-F238E27FC236}">
                    <a16:creationId xmlns:a16="http://schemas.microsoft.com/office/drawing/2014/main" id="{675EE849-01EE-933E-EDD4-92675476C6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7" y="311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12" name="Group 908">
              <a:extLst>
                <a:ext uri="{FF2B5EF4-FFF2-40B4-BE49-F238E27FC236}">
                  <a16:creationId xmlns:a16="http://schemas.microsoft.com/office/drawing/2014/main" id="{3E2FE8A3-8425-E472-21B2-799B213B6B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9" y="3115"/>
              <a:ext cx="72" cy="72"/>
              <a:chOff x="3199" y="3115"/>
              <a:chExt cx="72" cy="72"/>
            </a:xfrm>
          </p:grpSpPr>
          <p:sp>
            <p:nvSpPr>
              <p:cNvPr id="150413" name="Oval 909">
                <a:extLst>
                  <a:ext uri="{FF2B5EF4-FFF2-40B4-BE49-F238E27FC236}">
                    <a16:creationId xmlns:a16="http://schemas.microsoft.com/office/drawing/2014/main" id="{7C4297F1-034C-BB56-D73E-B1CD700DCB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3115"/>
                <a:ext cx="72" cy="72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14" name="Oval 910">
                <a:extLst>
                  <a:ext uri="{FF2B5EF4-FFF2-40B4-BE49-F238E27FC236}">
                    <a16:creationId xmlns:a16="http://schemas.microsoft.com/office/drawing/2014/main" id="{9F205202-850D-8AAF-7141-E35E34D6A4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311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15" name="Group 911">
              <a:extLst>
                <a:ext uri="{FF2B5EF4-FFF2-40B4-BE49-F238E27FC236}">
                  <a16:creationId xmlns:a16="http://schemas.microsoft.com/office/drawing/2014/main" id="{8F479731-3C71-ED4C-7C2E-FE36490AC0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7" y="1029"/>
              <a:ext cx="72" cy="72"/>
              <a:chOff x="2197" y="1029"/>
              <a:chExt cx="72" cy="72"/>
            </a:xfrm>
          </p:grpSpPr>
          <p:sp>
            <p:nvSpPr>
              <p:cNvPr id="150416" name="Oval 912">
                <a:extLst>
                  <a:ext uri="{FF2B5EF4-FFF2-40B4-BE49-F238E27FC236}">
                    <a16:creationId xmlns:a16="http://schemas.microsoft.com/office/drawing/2014/main" id="{EC315C53-B77A-A518-94B9-E87B73381F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97" y="1029"/>
                <a:ext cx="72" cy="72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17" name="Oval 913">
                <a:extLst>
                  <a:ext uri="{FF2B5EF4-FFF2-40B4-BE49-F238E27FC236}">
                    <a16:creationId xmlns:a16="http://schemas.microsoft.com/office/drawing/2014/main" id="{BC27C74A-CD1A-2A4B-8DAB-5F58B24F7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97" y="1029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18" name="Group 914">
              <a:extLst>
                <a:ext uri="{FF2B5EF4-FFF2-40B4-BE49-F238E27FC236}">
                  <a16:creationId xmlns:a16="http://schemas.microsoft.com/office/drawing/2014/main" id="{50FD72CB-CAEC-0143-E749-40A9C92547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9" y="1029"/>
              <a:ext cx="72" cy="72"/>
              <a:chOff x="3199" y="1029"/>
              <a:chExt cx="72" cy="72"/>
            </a:xfrm>
          </p:grpSpPr>
          <p:sp>
            <p:nvSpPr>
              <p:cNvPr id="150419" name="Oval 915">
                <a:extLst>
                  <a:ext uri="{FF2B5EF4-FFF2-40B4-BE49-F238E27FC236}">
                    <a16:creationId xmlns:a16="http://schemas.microsoft.com/office/drawing/2014/main" id="{A1C1D999-0ECC-C0AB-B288-EAB1706C82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1029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20" name="Oval 916">
                <a:extLst>
                  <a:ext uri="{FF2B5EF4-FFF2-40B4-BE49-F238E27FC236}">
                    <a16:creationId xmlns:a16="http://schemas.microsoft.com/office/drawing/2014/main" id="{C76EBEF8-A494-3968-B02B-238887A05A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1029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21" name="Group 917">
              <a:extLst>
                <a:ext uri="{FF2B5EF4-FFF2-40B4-BE49-F238E27FC236}">
                  <a16:creationId xmlns:a16="http://schemas.microsoft.com/office/drawing/2014/main" id="{BE20E874-D032-9EDE-EF10-66667E9DA6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8" y="1682"/>
              <a:ext cx="72" cy="72"/>
              <a:chOff x="4208" y="1682"/>
              <a:chExt cx="72" cy="72"/>
            </a:xfrm>
          </p:grpSpPr>
          <p:sp>
            <p:nvSpPr>
              <p:cNvPr id="150422" name="Oval 918">
                <a:extLst>
                  <a:ext uri="{FF2B5EF4-FFF2-40B4-BE49-F238E27FC236}">
                    <a16:creationId xmlns:a16="http://schemas.microsoft.com/office/drawing/2014/main" id="{96888AF7-AB07-0DFF-E712-9956F89082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1682"/>
                <a:ext cx="72" cy="72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23" name="Oval 919">
                <a:extLst>
                  <a:ext uri="{FF2B5EF4-FFF2-40B4-BE49-F238E27FC236}">
                    <a16:creationId xmlns:a16="http://schemas.microsoft.com/office/drawing/2014/main" id="{61349EEB-53B1-8478-519F-8ADF7D13C4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1682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24" name="Group 920">
              <a:extLst>
                <a:ext uri="{FF2B5EF4-FFF2-40B4-BE49-F238E27FC236}">
                  <a16:creationId xmlns:a16="http://schemas.microsoft.com/office/drawing/2014/main" id="{5504414D-3224-E8F8-C1CB-EBE0AD8A95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8" y="2318"/>
              <a:ext cx="72" cy="72"/>
              <a:chOff x="4208" y="2318"/>
              <a:chExt cx="72" cy="72"/>
            </a:xfrm>
          </p:grpSpPr>
          <p:sp>
            <p:nvSpPr>
              <p:cNvPr id="150425" name="Oval 921">
                <a:extLst>
                  <a:ext uri="{FF2B5EF4-FFF2-40B4-BE49-F238E27FC236}">
                    <a16:creationId xmlns:a16="http://schemas.microsoft.com/office/drawing/2014/main" id="{8E33C57D-9954-0732-9C3B-618DDF4394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2318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26" name="Oval 922">
                <a:extLst>
                  <a:ext uri="{FF2B5EF4-FFF2-40B4-BE49-F238E27FC236}">
                    <a16:creationId xmlns:a16="http://schemas.microsoft.com/office/drawing/2014/main" id="{642D8DDE-A998-8E8E-8CD6-B69E90D498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8" y="2318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27" name="Group 923">
              <a:extLst>
                <a:ext uri="{FF2B5EF4-FFF2-40B4-BE49-F238E27FC236}">
                  <a16:creationId xmlns:a16="http://schemas.microsoft.com/office/drawing/2014/main" id="{F73BA2A9-D24C-F728-288A-943B2192C5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3" y="1604"/>
              <a:ext cx="72" cy="72"/>
              <a:chOff x="2113" y="1604"/>
              <a:chExt cx="72" cy="72"/>
            </a:xfrm>
          </p:grpSpPr>
          <p:sp>
            <p:nvSpPr>
              <p:cNvPr id="150428" name="Oval 924">
                <a:extLst>
                  <a:ext uri="{FF2B5EF4-FFF2-40B4-BE49-F238E27FC236}">
                    <a16:creationId xmlns:a16="http://schemas.microsoft.com/office/drawing/2014/main" id="{449C262E-A330-DF68-4C1A-160A0957AB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3" y="1604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29" name="Oval 925">
                <a:extLst>
                  <a:ext uri="{FF2B5EF4-FFF2-40B4-BE49-F238E27FC236}">
                    <a16:creationId xmlns:a16="http://schemas.microsoft.com/office/drawing/2014/main" id="{85248603-C7BD-45A3-9C7E-5ADF20D9B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3" y="1604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30" name="Group 926">
              <a:extLst>
                <a:ext uri="{FF2B5EF4-FFF2-40B4-BE49-F238E27FC236}">
                  <a16:creationId xmlns:a16="http://schemas.microsoft.com/office/drawing/2014/main" id="{203CF604-5A4E-CA1E-73FB-F637F1DA35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73" y="2108"/>
              <a:ext cx="72" cy="72"/>
              <a:chOff x="2473" y="2108"/>
              <a:chExt cx="72" cy="72"/>
            </a:xfrm>
          </p:grpSpPr>
          <p:sp>
            <p:nvSpPr>
              <p:cNvPr id="150431" name="Oval 927">
                <a:extLst>
                  <a:ext uri="{FF2B5EF4-FFF2-40B4-BE49-F238E27FC236}">
                    <a16:creationId xmlns:a16="http://schemas.microsoft.com/office/drawing/2014/main" id="{2D4256D0-49CB-B168-2A76-4978201611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3" y="2108"/>
                <a:ext cx="72" cy="72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32" name="Oval 928">
                <a:extLst>
                  <a:ext uri="{FF2B5EF4-FFF2-40B4-BE49-F238E27FC236}">
                    <a16:creationId xmlns:a16="http://schemas.microsoft.com/office/drawing/2014/main" id="{DC3BF3D2-005E-4BD9-0427-926AB07C73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3" y="2108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33" name="Group 929">
              <a:extLst>
                <a:ext uri="{FF2B5EF4-FFF2-40B4-BE49-F238E27FC236}">
                  <a16:creationId xmlns:a16="http://schemas.microsoft.com/office/drawing/2014/main" id="{E2FD1E1E-68EF-4630-8B5D-49E3ACFFE6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5" y="2605"/>
              <a:ext cx="72" cy="72"/>
              <a:chOff x="1975" y="2605"/>
              <a:chExt cx="72" cy="72"/>
            </a:xfrm>
          </p:grpSpPr>
          <p:sp>
            <p:nvSpPr>
              <p:cNvPr id="150434" name="Oval 930">
                <a:extLst>
                  <a:ext uri="{FF2B5EF4-FFF2-40B4-BE49-F238E27FC236}">
                    <a16:creationId xmlns:a16="http://schemas.microsoft.com/office/drawing/2014/main" id="{C316B31B-A29A-2189-3B94-5F1DD6C770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5" y="260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35" name="Oval 931">
                <a:extLst>
                  <a:ext uri="{FF2B5EF4-FFF2-40B4-BE49-F238E27FC236}">
                    <a16:creationId xmlns:a16="http://schemas.microsoft.com/office/drawing/2014/main" id="{1AA0E2DB-5495-2FF9-E1C7-B83E2C7EC5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5" y="260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36" name="Group 932">
              <a:extLst>
                <a:ext uri="{FF2B5EF4-FFF2-40B4-BE49-F238E27FC236}">
                  <a16:creationId xmlns:a16="http://schemas.microsoft.com/office/drawing/2014/main" id="{BE473F1B-8BD2-25E7-5A17-257BF8F0CE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83" y="1532"/>
              <a:ext cx="72" cy="72"/>
              <a:chOff x="2983" y="1532"/>
              <a:chExt cx="72" cy="72"/>
            </a:xfrm>
          </p:grpSpPr>
          <p:sp>
            <p:nvSpPr>
              <p:cNvPr id="150437" name="Oval 933">
                <a:extLst>
                  <a:ext uri="{FF2B5EF4-FFF2-40B4-BE49-F238E27FC236}">
                    <a16:creationId xmlns:a16="http://schemas.microsoft.com/office/drawing/2014/main" id="{79CC8FB6-4678-2E1D-27E2-2856BE716E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3" y="1532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38" name="Oval 934">
                <a:extLst>
                  <a:ext uri="{FF2B5EF4-FFF2-40B4-BE49-F238E27FC236}">
                    <a16:creationId xmlns:a16="http://schemas.microsoft.com/office/drawing/2014/main" id="{92FDCBC9-464C-04FC-4966-30C0D3A37F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3" y="1532"/>
                <a:ext cx="72" cy="72"/>
              </a:xfrm>
              <a:prstGeom prst="ellipse">
                <a:avLst/>
              </a:prstGeom>
              <a:solidFill>
                <a:srgbClr val="FFFF00"/>
              </a:solidFill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39" name="Group 935">
              <a:extLst>
                <a:ext uri="{FF2B5EF4-FFF2-40B4-BE49-F238E27FC236}">
                  <a16:creationId xmlns:a16="http://schemas.microsoft.com/office/drawing/2014/main" id="{FD057AB9-C656-A99B-0F00-761CDC3E18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1" y="1820"/>
              <a:ext cx="72" cy="72"/>
              <a:chOff x="3631" y="1820"/>
              <a:chExt cx="72" cy="72"/>
            </a:xfrm>
          </p:grpSpPr>
          <p:sp>
            <p:nvSpPr>
              <p:cNvPr id="150440" name="Oval 936">
                <a:extLst>
                  <a:ext uri="{FF2B5EF4-FFF2-40B4-BE49-F238E27FC236}">
                    <a16:creationId xmlns:a16="http://schemas.microsoft.com/office/drawing/2014/main" id="{578CA853-1BAD-588C-3B90-408B70B431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1" y="1820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41" name="Oval 937">
                <a:extLst>
                  <a:ext uri="{FF2B5EF4-FFF2-40B4-BE49-F238E27FC236}">
                    <a16:creationId xmlns:a16="http://schemas.microsoft.com/office/drawing/2014/main" id="{B0B60253-4BF4-A20B-D95B-E751913F73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1" y="1820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42" name="Group 938">
              <a:extLst>
                <a:ext uri="{FF2B5EF4-FFF2-40B4-BE49-F238E27FC236}">
                  <a16:creationId xmlns:a16="http://schemas.microsoft.com/office/drawing/2014/main" id="{909ED3E6-6D95-36A0-AA13-2B13863BEA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9" y="2533"/>
              <a:ext cx="72" cy="72"/>
              <a:chOff x="3559" y="2533"/>
              <a:chExt cx="72" cy="72"/>
            </a:xfrm>
          </p:grpSpPr>
          <p:sp>
            <p:nvSpPr>
              <p:cNvPr id="150443" name="Oval 939">
                <a:extLst>
                  <a:ext uri="{FF2B5EF4-FFF2-40B4-BE49-F238E27FC236}">
                    <a16:creationId xmlns:a16="http://schemas.microsoft.com/office/drawing/2014/main" id="{07B3731B-9113-EB49-0718-26F9B0D53E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9" y="2533"/>
                <a:ext cx="72" cy="72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44" name="Oval 940">
                <a:extLst>
                  <a:ext uri="{FF2B5EF4-FFF2-40B4-BE49-F238E27FC236}">
                    <a16:creationId xmlns:a16="http://schemas.microsoft.com/office/drawing/2014/main" id="{C2C641D8-02E4-6854-5B90-36574C1FA7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9" y="2533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45" name="Group 941">
              <a:extLst>
                <a:ext uri="{FF2B5EF4-FFF2-40B4-BE49-F238E27FC236}">
                  <a16:creationId xmlns:a16="http://schemas.microsoft.com/office/drawing/2014/main" id="{D79E9F83-F371-FB9E-3812-561DA6F78C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7" y="2395"/>
              <a:ext cx="72" cy="72"/>
              <a:chOff x="2977" y="2395"/>
              <a:chExt cx="72" cy="72"/>
            </a:xfrm>
          </p:grpSpPr>
          <p:sp>
            <p:nvSpPr>
              <p:cNvPr id="150446" name="Oval 942">
                <a:extLst>
                  <a:ext uri="{FF2B5EF4-FFF2-40B4-BE49-F238E27FC236}">
                    <a16:creationId xmlns:a16="http://schemas.microsoft.com/office/drawing/2014/main" id="{D25DEF57-363C-6C33-2B29-DE139E4A99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7" y="2395"/>
                <a:ext cx="72" cy="72"/>
              </a:xfrm>
              <a:prstGeom prst="ellipse">
                <a:avLst/>
              </a:prstGeom>
              <a:solidFill>
                <a:srgbClr val="00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47" name="Oval 943">
                <a:extLst>
                  <a:ext uri="{FF2B5EF4-FFF2-40B4-BE49-F238E27FC236}">
                    <a16:creationId xmlns:a16="http://schemas.microsoft.com/office/drawing/2014/main" id="{03570D5B-C80F-3B1C-6BFB-6076B5CBD7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7" y="2395"/>
                <a:ext cx="72" cy="7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0448" name="Group 944">
            <a:extLst>
              <a:ext uri="{FF2B5EF4-FFF2-40B4-BE49-F238E27FC236}">
                <a16:creationId xmlns:a16="http://schemas.microsoft.com/office/drawing/2014/main" id="{DA5B2F82-DF8E-4812-9137-7FBB468E3F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56088" y="2159000"/>
            <a:ext cx="4678362" cy="3798888"/>
            <a:chOff x="1676" y="1185"/>
            <a:chExt cx="2408" cy="1854"/>
          </a:xfrm>
        </p:grpSpPr>
        <p:sp>
          <p:nvSpPr>
            <p:cNvPr id="150449" name="AutoShape 945">
              <a:extLst>
                <a:ext uri="{FF2B5EF4-FFF2-40B4-BE49-F238E27FC236}">
                  <a16:creationId xmlns:a16="http://schemas.microsoft.com/office/drawing/2014/main" id="{E78AFE08-5203-0361-B99A-5D466672151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676" y="1185"/>
              <a:ext cx="2408" cy="1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450" name="Line 946">
              <a:extLst>
                <a:ext uri="{FF2B5EF4-FFF2-40B4-BE49-F238E27FC236}">
                  <a16:creationId xmlns:a16="http://schemas.microsoft.com/office/drawing/2014/main" id="{DC77FED5-1D79-FCA2-D4D5-05CDD976D3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84" y="1890"/>
              <a:ext cx="61" cy="611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451" name="Line 947">
              <a:extLst>
                <a:ext uri="{FF2B5EF4-FFF2-40B4-BE49-F238E27FC236}">
                  <a16:creationId xmlns:a16="http://schemas.microsoft.com/office/drawing/2014/main" id="{5C85F398-FABC-4F43-0524-102B7D2D39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94" y="1218"/>
              <a:ext cx="184" cy="42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452" name="Line 948">
              <a:extLst>
                <a:ext uri="{FF2B5EF4-FFF2-40B4-BE49-F238E27FC236}">
                  <a16:creationId xmlns:a16="http://schemas.microsoft.com/office/drawing/2014/main" id="{767FA0F5-340D-7800-DAED-AB9FD5F2C6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60" y="1707"/>
              <a:ext cx="306" cy="427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453" name="Line 949">
              <a:extLst>
                <a:ext uri="{FF2B5EF4-FFF2-40B4-BE49-F238E27FC236}">
                  <a16:creationId xmlns:a16="http://schemas.microsoft.com/office/drawing/2014/main" id="{79806C2C-37EB-1791-A3C0-812B0C0EBE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9" y="2134"/>
              <a:ext cx="857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454" name="Line 950">
              <a:extLst>
                <a:ext uri="{FF2B5EF4-FFF2-40B4-BE49-F238E27FC236}">
                  <a16:creationId xmlns:a16="http://schemas.microsoft.com/office/drawing/2014/main" id="{3E35D266-CA6B-DEE1-7854-82F43CE1EF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6" y="2134"/>
              <a:ext cx="428" cy="245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0455" name="Group 951">
              <a:extLst>
                <a:ext uri="{FF2B5EF4-FFF2-40B4-BE49-F238E27FC236}">
                  <a16:creationId xmlns:a16="http://schemas.microsoft.com/office/drawing/2014/main" id="{1BA423C5-BBD0-C0F8-FFC4-792AD6B3DF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1218"/>
              <a:ext cx="2327" cy="1772"/>
              <a:chOff x="1709" y="1218"/>
              <a:chExt cx="2327" cy="1772"/>
            </a:xfrm>
          </p:grpSpPr>
          <p:sp>
            <p:nvSpPr>
              <p:cNvPr id="150456" name="Line 952">
                <a:extLst>
                  <a:ext uri="{FF2B5EF4-FFF2-40B4-BE49-F238E27FC236}">
                    <a16:creationId xmlns:a16="http://schemas.microsoft.com/office/drawing/2014/main" id="{063DC7DD-2B74-AEBB-EAB8-97AED82A84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57" name="Line 953">
                <a:extLst>
                  <a:ext uri="{FF2B5EF4-FFF2-40B4-BE49-F238E27FC236}">
                    <a16:creationId xmlns:a16="http://schemas.microsoft.com/office/drawing/2014/main" id="{8A2DEB57-A7DD-704A-7999-3C8C5064E1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58" name="Line 954">
                <a:extLst>
                  <a:ext uri="{FF2B5EF4-FFF2-40B4-BE49-F238E27FC236}">
                    <a16:creationId xmlns:a16="http://schemas.microsoft.com/office/drawing/2014/main" id="{96FAD6FD-7012-28A6-5DE5-7D462AC5B7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59" name="Line 955">
                <a:extLst>
                  <a:ext uri="{FF2B5EF4-FFF2-40B4-BE49-F238E27FC236}">
                    <a16:creationId xmlns:a16="http://schemas.microsoft.com/office/drawing/2014/main" id="{10B80D55-F85A-6CCC-6391-563E7CC31F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989"/>
                <a:ext cx="796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0" name="Line 956">
                <a:extLst>
                  <a:ext uri="{FF2B5EF4-FFF2-40B4-BE49-F238E27FC236}">
                    <a16:creationId xmlns:a16="http://schemas.microsoft.com/office/drawing/2014/main" id="{7164DC25-DAC5-63B6-9388-0C83E00E6F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05" y="2989"/>
                <a:ext cx="67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1" name="Line 957">
                <a:extLst>
                  <a:ext uri="{FF2B5EF4-FFF2-40B4-BE49-F238E27FC236}">
                    <a16:creationId xmlns:a16="http://schemas.microsoft.com/office/drawing/2014/main" id="{7D440A26-0436-8512-E346-DA259C8603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2989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2" name="Line 958">
                <a:extLst>
                  <a:ext uri="{FF2B5EF4-FFF2-40B4-BE49-F238E27FC236}">
                    <a16:creationId xmlns:a16="http://schemas.microsoft.com/office/drawing/2014/main" id="{B84ED0CE-334C-FFB7-5F7C-1CB0FDBB56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2318"/>
                <a:ext cx="1" cy="67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3" name="Line 959">
                <a:extLst>
                  <a:ext uri="{FF2B5EF4-FFF2-40B4-BE49-F238E27FC236}">
                    <a16:creationId xmlns:a16="http://schemas.microsoft.com/office/drawing/2014/main" id="{03FD6B6D-FB58-7CCA-1BDD-4A0EC02E8A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76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4" name="Line 960">
                <a:extLst>
                  <a:ext uri="{FF2B5EF4-FFF2-40B4-BE49-F238E27FC236}">
                    <a16:creationId xmlns:a16="http://schemas.microsoft.com/office/drawing/2014/main" id="{B720BB14-8A94-815B-099F-413B8CFAA6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21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5" name="Line 961">
                <a:extLst>
                  <a:ext uri="{FF2B5EF4-FFF2-40B4-BE49-F238E27FC236}">
                    <a16:creationId xmlns:a16="http://schemas.microsoft.com/office/drawing/2014/main" id="{B326358F-7CF7-9CCF-7E1C-536E46086F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6" name="Line 962">
                <a:extLst>
                  <a:ext uri="{FF2B5EF4-FFF2-40B4-BE49-F238E27FC236}">
                    <a16:creationId xmlns:a16="http://schemas.microsoft.com/office/drawing/2014/main" id="{10CE77DB-9155-9F64-930B-D17FDB8174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21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7" name="Line 963">
                <a:extLst>
                  <a:ext uri="{FF2B5EF4-FFF2-40B4-BE49-F238E27FC236}">
                    <a16:creationId xmlns:a16="http://schemas.microsoft.com/office/drawing/2014/main" id="{D97C28B5-FD5D-4E5F-BC35-CB7D877A3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218"/>
                <a:ext cx="612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8" name="Line 964">
                <a:extLst>
                  <a:ext uri="{FF2B5EF4-FFF2-40B4-BE49-F238E27FC236}">
                    <a16:creationId xmlns:a16="http://schemas.microsoft.com/office/drawing/2014/main" id="{70429C56-8850-02A0-F695-2CF88EB01B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69" name="Line 965">
                <a:extLst>
                  <a:ext uri="{FF2B5EF4-FFF2-40B4-BE49-F238E27FC236}">
                    <a16:creationId xmlns:a16="http://schemas.microsoft.com/office/drawing/2014/main" id="{85734D4D-F9B9-FA97-3FA0-9F393BBC20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55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0" name="Line 966">
                <a:extLst>
                  <a:ext uri="{FF2B5EF4-FFF2-40B4-BE49-F238E27FC236}">
                    <a16:creationId xmlns:a16="http://schemas.microsoft.com/office/drawing/2014/main" id="{7F134AC1-D8AC-D4F8-12D1-459292C67A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218"/>
                <a:ext cx="6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1" name="Line 967">
                <a:extLst>
                  <a:ext uri="{FF2B5EF4-FFF2-40B4-BE49-F238E27FC236}">
                    <a16:creationId xmlns:a16="http://schemas.microsoft.com/office/drawing/2014/main" id="{36CDDDB7-B837-152D-E329-EBB8887F49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21" y="1218"/>
                <a:ext cx="673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2" name="Line 968">
                <a:extLst>
                  <a:ext uri="{FF2B5EF4-FFF2-40B4-BE49-F238E27FC236}">
                    <a16:creationId xmlns:a16="http://schemas.microsoft.com/office/drawing/2014/main" id="{8FEBB78C-94E4-561C-0CB1-6329245336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646"/>
                <a:ext cx="734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3" name="Line 969">
                <a:extLst>
                  <a:ext uri="{FF2B5EF4-FFF2-40B4-BE49-F238E27FC236}">
                    <a16:creationId xmlns:a16="http://schemas.microsoft.com/office/drawing/2014/main" id="{A3E4D0DD-7322-956A-B3C0-B65679F5C2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6" y="1646"/>
                <a:ext cx="428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4" name="Line 970">
                <a:extLst>
                  <a:ext uri="{FF2B5EF4-FFF2-40B4-BE49-F238E27FC236}">
                    <a16:creationId xmlns:a16="http://schemas.microsoft.com/office/drawing/2014/main" id="{7DA88EC2-1059-AF6E-CA7E-DE65F88BBC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707"/>
                <a:ext cx="55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5" name="Line 971">
                <a:extLst>
                  <a:ext uri="{FF2B5EF4-FFF2-40B4-BE49-F238E27FC236}">
                    <a16:creationId xmlns:a16="http://schemas.microsoft.com/office/drawing/2014/main" id="{3630626B-08CC-C9C7-75F8-4AA845628B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8" y="2134"/>
                <a:ext cx="428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6" name="Line 972">
                <a:extLst>
                  <a:ext uri="{FF2B5EF4-FFF2-40B4-BE49-F238E27FC236}">
                    <a16:creationId xmlns:a16="http://schemas.microsoft.com/office/drawing/2014/main" id="{95CD1259-78A5-AC67-4C45-BB6D042309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429" cy="30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7" name="Line 973">
                <a:extLst>
                  <a:ext uri="{FF2B5EF4-FFF2-40B4-BE49-F238E27FC236}">
                    <a16:creationId xmlns:a16="http://schemas.microsoft.com/office/drawing/2014/main" id="{AE420A6E-4891-FAFA-3667-A768F5AFD3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2562"/>
                <a:ext cx="429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8" name="Line 974">
                <a:extLst>
                  <a:ext uri="{FF2B5EF4-FFF2-40B4-BE49-F238E27FC236}">
                    <a16:creationId xmlns:a16="http://schemas.microsoft.com/office/drawing/2014/main" id="{2AE919FB-CCA1-4828-60A3-4931D67EC2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8" y="2562"/>
                <a:ext cx="367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79" name="Line 975">
                <a:extLst>
                  <a:ext uri="{FF2B5EF4-FFF2-40B4-BE49-F238E27FC236}">
                    <a16:creationId xmlns:a16="http://schemas.microsoft.com/office/drawing/2014/main" id="{5B3CFBFD-53C7-BB61-0BE3-CE4B685F15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134"/>
                <a:ext cx="61" cy="85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0" name="Line 976">
                <a:extLst>
                  <a:ext uri="{FF2B5EF4-FFF2-40B4-BE49-F238E27FC236}">
                    <a16:creationId xmlns:a16="http://schemas.microsoft.com/office/drawing/2014/main" id="{B92486EB-08FC-6277-0017-D30CDB7F9A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379"/>
                <a:ext cx="489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1" name="Line 977">
                <a:extLst>
                  <a:ext uri="{FF2B5EF4-FFF2-40B4-BE49-F238E27FC236}">
                    <a16:creationId xmlns:a16="http://schemas.microsoft.com/office/drawing/2014/main" id="{5CD8BAE5-565A-340B-CE45-85CD327C92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184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2" name="Line 978">
                <a:extLst>
                  <a:ext uri="{FF2B5EF4-FFF2-40B4-BE49-F238E27FC236}">
                    <a16:creationId xmlns:a16="http://schemas.microsoft.com/office/drawing/2014/main" id="{14F9FD4C-B119-0C67-B425-1ECD3CF986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64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3" name="Line 979">
                <a:extLst>
                  <a:ext uri="{FF2B5EF4-FFF2-40B4-BE49-F238E27FC236}">
                    <a16:creationId xmlns:a16="http://schemas.microsoft.com/office/drawing/2014/main" id="{47A05580-2575-1BD9-69E2-0129E5232E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1646"/>
                <a:ext cx="551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4" name="Line 980">
                <a:extLst>
                  <a:ext uri="{FF2B5EF4-FFF2-40B4-BE49-F238E27FC236}">
                    <a16:creationId xmlns:a16="http://schemas.microsoft.com/office/drawing/2014/main" id="{85848AFC-034E-8141-848A-E5AC8E968C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890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5" name="Line 981">
                <a:extLst>
                  <a:ext uri="{FF2B5EF4-FFF2-40B4-BE49-F238E27FC236}">
                    <a16:creationId xmlns:a16="http://schemas.microsoft.com/office/drawing/2014/main" id="{4EDFCE86-E48D-5A9D-E155-D6AC9D0CED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6" name="Line 982">
                <a:extLst>
                  <a:ext uri="{FF2B5EF4-FFF2-40B4-BE49-F238E27FC236}">
                    <a16:creationId xmlns:a16="http://schemas.microsoft.com/office/drawing/2014/main" id="{3E40C05E-4FF8-A311-F20D-CA7232B533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2501"/>
                <a:ext cx="306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7" name="Line 983">
                <a:extLst>
                  <a:ext uri="{FF2B5EF4-FFF2-40B4-BE49-F238E27FC236}">
                    <a16:creationId xmlns:a16="http://schemas.microsoft.com/office/drawing/2014/main" id="{5D595629-91DD-4438-8366-273B74C4EE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4" y="2501"/>
                <a:ext cx="551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8" name="Line 984">
                <a:extLst>
                  <a:ext uri="{FF2B5EF4-FFF2-40B4-BE49-F238E27FC236}">
                    <a16:creationId xmlns:a16="http://schemas.microsoft.com/office/drawing/2014/main" id="{9CBA2500-10D7-7956-0EB6-C0EF4DC128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84" y="2318"/>
                <a:ext cx="551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89" name="Line 985">
                <a:extLst>
                  <a:ext uri="{FF2B5EF4-FFF2-40B4-BE49-F238E27FC236}">
                    <a16:creationId xmlns:a16="http://schemas.microsoft.com/office/drawing/2014/main" id="{821802E1-86DF-F6D2-9866-67E7CEDA44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45" y="1890"/>
                <a:ext cx="490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90" name="Line 986">
                <a:extLst>
                  <a:ext uri="{FF2B5EF4-FFF2-40B4-BE49-F238E27FC236}">
                    <a16:creationId xmlns:a16="http://schemas.microsoft.com/office/drawing/2014/main" id="{3EF7E8DF-114D-0FB0-EB01-C27BCE9902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45" y="1768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91" name="Line 987">
                <a:extLst>
                  <a:ext uri="{FF2B5EF4-FFF2-40B4-BE49-F238E27FC236}">
                    <a16:creationId xmlns:a16="http://schemas.microsoft.com/office/drawing/2014/main" id="{448B7CEF-0187-2FAA-7721-0CED5AC06F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1218"/>
                <a:ext cx="367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492" name="Line 988">
                <a:extLst>
                  <a:ext uri="{FF2B5EF4-FFF2-40B4-BE49-F238E27FC236}">
                    <a16:creationId xmlns:a16="http://schemas.microsoft.com/office/drawing/2014/main" id="{7228CFB8-9EEC-A665-F85D-79D0AC932C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5" y="1218"/>
                <a:ext cx="490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493" name="Group 989">
              <a:extLst>
                <a:ext uri="{FF2B5EF4-FFF2-40B4-BE49-F238E27FC236}">
                  <a16:creationId xmlns:a16="http://schemas.microsoft.com/office/drawing/2014/main" id="{99DF7346-89F8-29E5-7480-A52F160218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8" y="1188"/>
              <a:ext cx="2388" cy="1832"/>
              <a:chOff x="1678" y="1188"/>
              <a:chExt cx="2388" cy="1832"/>
            </a:xfrm>
          </p:grpSpPr>
          <p:grpSp>
            <p:nvGrpSpPr>
              <p:cNvPr id="150494" name="Group 990">
                <a:extLst>
                  <a:ext uri="{FF2B5EF4-FFF2-40B4-BE49-F238E27FC236}">
                    <a16:creationId xmlns:a16="http://schemas.microsoft.com/office/drawing/2014/main" id="{FE4BEAC4-5854-A01C-0625-237BCE96E6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8" y="1188"/>
                <a:ext cx="62" cy="61"/>
                <a:chOff x="1678" y="1188"/>
                <a:chExt cx="62" cy="61"/>
              </a:xfrm>
            </p:grpSpPr>
            <p:sp>
              <p:nvSpPr>
                <p:cNvPr id="150495" name="Oval 991">
                  <a:extLst>
                    <a:ext uri="{FF2B5EF4-FFF2-40B4-BE49-F238E27FC236}">
                      <a16:creationId xmlns:a16="http://schemas.microsoft.com/office/drawing/2014/main" id="{C551502A-B045-B277-924B-845CE9574F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8" y="1188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496" name="Oval 992">
                  <a:extLst>
                    <a:ext uri="{FF2B5EF4-FFF2-40B4-BE49-F238E27FC236}">
                      <a16:creationId xmlns:a16="http://schemas.microsoft.com/office/drawing/2014/main" id="{AFE06875-162E-8AF0-A45C-547AF82FDA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8" y="1188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497" name="Group 993">
                <a:extLst>
                  <a:ext uri="{FF2B5EF4-FFF2-40B4-BE49-F238E27FC236}">
                    <a16:creationId xmlns:a16="http://schemas.microsoft.com/office/drawing/2014/main" id="{C4EB6015-D423-410B-BEC9-9374DB0107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4" y="2959"/>
                <a:ext cx="61" cy="61"/>
                <a:chOff x="1684" y="2959"/>
                <a:chExt cx="61" cy="61"/>
              </a:xfrm>
            </p:grpSpPr>
            <p:sp>
              <p:nvSpPr>
                <p:cNvPr id="150498" name="Oval 994">
                  <a:extLst>
                    <a:ext uri="{FF2B5EF4-FFF2-40B4-BE49-F238E27FC236}">
                      <a16:creationId xmlns:a16="http://schemas.microsoft.com/office/drawing/2014/main" id="{5C53A0A4-7348-3C70-9DBF-4ACA0FE852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4" y="295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499" name="Oval 995">
                  <a:extLst>
                    <a:ext uri="{FF2B5EF4-FFF2-40B4-BE49-F238E27FC236}">
                      <a16:creationId xmlns:a16="http://schemas.microsoft.com/office/drawing/2014/main" id="{8F693013-B476-FBD7-2D9F-95F54EA4A4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4" y="295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00" name="Group 996">
                <a:extLst>
                  <a:ext uri="{FF2B5EF4-FFF2-40B4-BE49-F238E27FC236}">
                    <a16:creationId xmlns:a16="http://schemas.microsoft.com/office/drawing/2014/main" id="{03474134-9C80-B3EB-7D08-66CDE76777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99" y="1193"/>
                <a:ext cx="62" cy="61"/>
                <a:chOff x="3999" y="1193"/>
                <a:chExt cx="62" cy="61"/>
              </a:xfrm>
            </p:grpSpPr>
            <p:sp>
              <p:nvSpPr>
                <p:cNvPr id="150501" name="Oval 997">
                  <a:extLst>
                    <a:ext uri="{FF2B5EF4-FFF2-40B4-BE49-F238E27FC236}">
                      <a16:creationId xmlns:a16="http://schemas.microsoft.com/office/drawing/2014/main" id="{6E0ED5BE-1EF4-3A5B-BC83-27C62CAD0C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9" y="1193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02" name="Oval 998">
                  <a:extLst>
                    <a:ext uri="{FF2B5EF4-FFF2-40B4-BE49-F238E27FC236}">
                      <a16:creationId xmlns:a16="http://schemas.microsoft.com/office/drawing/2014/main" id="{F557F281-1DB1-1552-DE02-3A1BC01027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9" y="1193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03" name="Group 999">
                <a:extLst>
                  <a:ext uri="{FF2B5EF4-FFF2-40B4-BE49-F238E27FC236}">
                    <a16:creationId xmlns:a16="http://schemas.microsoft.com/office/drawing/2014/main" id="{7382A190-0102-7F3E-2BD2-EC14C4FA99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04" y="2959"/>
                <a:ext cx="62" cy="61"/>
                <a:chOff x="4004" y="2959"/>
                <a:chExt cx="62" cy="61"/>
              </a:xfrm>
            </p:grpSpPr>
            <p:sp>
              <p:nvSpPr>
                <p:cNvPr id="150504" name="Oval 1000">
                  <a:extLst>
                    <a:ext uri="{FF2B5EF4-FFF2-40B4-BE49-F238E27FC236}">
                      <a16:creationId xmlns:a16="http://schemas.microsoft.com/office/drawing/2014/main" id="{12ACBF45-AE74-DB6C-F2C8-534EEE830A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2959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05" name="Oval 1001">
                  <a:extLst>
                    <a:ext uri="{FF2B5EF4-FFF2-40B4-BE49-F238E27FC236}">
                      <a16:creationId xmlns:a16="http://schemas.microsoft.com/office/drawing/2014/main" id="{849590EC-9907-140F-8BF7-07B69ADC22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2959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06" name="Group 1002">
                <a:extLst>
                  <a:ext uri="{FF2B5EF4-FFF2-40B4-BE49-F238E27FC236}">
                    <a16:creationId xmlns:a16="http://schemas.microsoft.com/office/drawing/2014/main" id="{1FEBC51C-8C9F-6330-A728-6860C354EEF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4" y="1676"/>
                <a:ext cx="61" cy="61"/>
                <a:chOff x="1684" y="1676"/>
                <a:chExt cx="61" cy="61"/>
              </a:xfrm>
            </p:grpSpPr>
            <p:sp>
              <p:nvSpPr>
                <p:cNvPr id="150507" name="Oval 1003">
                  <a:extLst>
                    <a:ext uri="{FF2B5EF4-FFF2-40B4-BE49-F238E27FC236}">
                      <a16:creationId xmlns:a16="http://schemas.microsoft.com/office/drawing/2014/main" id="{0F6168CA-F2B7-B923-3470-5EC0E618C3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4" y="167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08" name="Oval 1004">
                  <a:extLst>
                    <a:ext uri="{FF2B5EF4-FFF2-40B4-BE49-F238E27FC236}">
                      <a16:creationId xmlns:a16="http://schemas.microsoft.com/office/drawing/2014/main" id="{90B87AC2-7F6F-384E-E47E-E0F8192173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4" y="167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09" name="Group 1005">
                <a:extLst>
                  <a:ext uri="{FF2B5EF4-FFF2-40B4-BE49-F238E27FC236}">
                    <a16:creationId xmlns:a16="http://schemas.microsoft.com/office/drawing/2014/main" id="{414C484B-DED6-CC25-1A1A-157798A6A4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8" y="2226"/>
                <a:ext cx="62" cy="61"/>
                <a:chOff x="1678" y="2226"/>
                <a:chExt cx="62" cy="61"/>
              </a:xfrm>
            </p:grpSpPr>
            <p:sp>
              <p:nvSpPr>
                <p:cNvPr id="150510" name="Oval 1006">
                  <a:extLst>
                    <a:ext uri="{FF2B5EF4-FFF2-40B4-BE49-F238E27FC236}">
                      <a16:creationId xmlns:a16="http://schemas.microsoft.com/office/drawing/2014/main" id="{3076BFAF-2546-9F28-AF16-7D580C85BC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8" y="2226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11" name="Oval 1007">
                  <a:extLst>
                    <a:ext uri="{FF2B5EF4-FFF2-40B4-BE49-F238E27FC236}">
                      <a16:creationId xmlns:a16="http://schemas.microsoft.com/office/drawing/2014/main" id="{C2B32333-E96F-8400-5211-D6E0E3348F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8" y="2226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12" name="Group 1008">
                <a:extLst>
                  <a:ext uri="{FF2B5EF4-FFF2-40B4-BE49-F238E27FC236}">
                    <a16:creationId xmlns:a16="http://schemas.microsoft.com/office/drawing/2014/main" id="{BBF6B838-533E-A7E5-4C26-7BB3B51CA2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74" y="2959"/>
                <a:ext cx="61" cy="61"/>
                <a:chOff x="2474" y="2959"/>
                <a:chExt cx="61" cy="61"/>
              </a:xfrm>
            </p:grpSpPr>
            <p:sp>
              <p:nvSpPr>
                <p:cNvPr id="150513" name="Oval 1009">
                  <a:extLst>
                    <a:ext uri="{FF2B5EF4-FFF2-40B4-BE49-F238E27FC236}">
                      <a16:creationId xmlns:a16="http://schemas.microsoft.com/office/drawing/2014/main" id="{A6DF2357-30FD-FDA6-1B0C-70503C5E40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4" y="295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14" name="Oval 1010">
                  <a:extLst>
                    <a:ext uri="{FF2B5EF4-FFF2-40B4-BE49-F238E27FC236}">
                      <a16:creationId xmlns:a16="http://schemas.microsoft.com/office/drawing/2014/main" id="{8D137783-CCE1-A7D1-E8CE-12A3101E0E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4" y="295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15" name="Group 1011">
                <a:extLst>
                  <a:ext uri="{FF2B5EF4-FFF2-40B4-BE49-F238E27FC236}">
                    <a16:creationId xmlns:a16="http://schemas.microsoft.com/office/drawing/2014/main" id="{AADC4998-F0F9-8851-D528-A7C6E7A939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47" y="2959"/>
                <a:ext cx="62" cy="61"/>
                <a:chOff x="3147" y="2959"/>
                <a:chExt cx="62" cy="61"/>
              </a:xfrm>
            </p:grpSpPr>
            <p:sp>
              <p:nvSpPr>
                <p:cNvPr id="150516" name="Oval 1012">
                  <a:extLst>
                    <a:ext uri="{FF2B5EF4-FFF2-40B4-BE49-F238E27FC236}">
                      <a16:creationId xmlns:a16="http://schemas.microsoft.com/office/drawing/2014/main" id="{81903AA1-7C42-9DB0-C37A-0CD688E957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47" y="2959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17" name="Oval 1013">
                  <a:extLst>
                    <a:ext uri="{FF2B5EF4-FFF2-40B4-BE49-F238E27FC236}">
                      <a16:creationId xmlns:a16="http://schemas.microsoft.com/office/drawing/2014/main" id="{430CC8E3-F163-AD95-4273-8E19F3C7FC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47" y="2959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18" name="Group 1014">
                <a:extLst>
                  <a:ext uri="{FF2B5EF4-FFF2-40B4-BE49-F238E27FC236}">
                    <a16:creationId xmlns:a16="http://schemas.microsoft.com/office/drawing/2014/main" id="{5C7432C7-2617-651D-412D-CE3A2ADC67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6" y="1188"/>
                <a:ext cx="61" cy="61"/>
                <a:chOff x="2296" y="1188"/>
                <a:chExt cx="61" cy="61"/>
              </a:xfrm>
            </p:grpSpPr>
            <p:sp>
              <p:nvSpPr>
                <p:cNvPr id="150519" name="Oval 1015">
                  <a:extLst>
                    <a:ext uri="{FF2B5EF4-FFF2-40B4-BE49-F238E27FC236}">
                      <a16:creationId xmlns:a16="http://schemas.microsoft.com/office/drawing/2014/main" id="{4EEA07FD-00D8-EEEF-8CBC-ABFF57111A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6" y="11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20" name="Oval 1016">
                  <a:extLst>
                    <a:ext uri="{FF2B5EF4-FFF2-40B4-BE49-F238E27FC236}">
                      <a16:creationId xmlns:a16="http://schemas.microsoft.com/office/drawing/2014/main" id="{E4C9D167-BC02-DE73-1DA2-7BF0257F0C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6" y="11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21" name="Group 1017">
                <a:extLst>
                  <a:ext uri="{FF2B5EF4-FFF2-40B4-BE49-F238E27FC236}">
                    <a16:creationId xmlns:a16="http://schemas.microsoft.com/office/drawing/2014/main" id="{BE5EDB6F-DF4D-6875-AB52-7CAF0E7234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47" y="1188"/>
                <a:ext cx="62" cy="61"/>
                <a:chOff x="3147" y="1188"/>
                <a:chExt cx="62" cy="61"/>
              </a:xfrm>
            </p:grpSpPr>
            <p:sp>
              <p:nvSpPr>
                <p:cNvPr id="150522" name="Oval 1018">
                  <a:extLst>
                    <a:ext uri="{FF2B5EF4-FFF2-40B4-BE49-F238E27FC236}">
                      <a16:creationId xmlns:a16="http://schemas.microsoft.com/office/drawing/2014/main" id="{7AE1B4A6-DAFB-0649-84C1-59444908A8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47" y="1188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23" name="Oval 1019">
                  <a:extLst>
                    <a:ext uri="{FF2B5EF4-FFF2-40B4-BE49-F238E27FC236}">
                      <a16:creationId xmlns:a16="http://schemas.microsoft.com/office/drawing/2014/main" id="{BC916427-69A8-70EB-AFF9-42780924FA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47" y="1188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24" name="Group 1020">
                <a:extLst>
                  <a:ext uri="{FF2B5EF4-FFF2-40B4-BE49-F238E27FC236}">
                    <a16:creationId xmlns:a16="http://schemas.microsoft.com/office/drawing/2014/main" id="{B8F0C7FF-BC52-BB5D-F6BC-581035BB19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04" y="1742"/>
                <a:ext cx="62" cy="62"/>
                <a:chOff x="4004" y="1742"/>
                <a:chExt cx="62" cy="62"/>
              </a:xfrm>
            </p:grpSpPr>
            <p:sp>
              <p:nvSpPr>
                <p:cNvPr id="150525" name="Oval 1021">
                  <a:extLst>
                    <a:ext uri="{FF2B5EF4-FFF2-40B4-BE49-F238E27FC236}">
                      <a16:creationId xmlns:a16="http://schemas.microsoft.com/office/drawing/2014/main" id="{1F2AD1DB-B6AC-3494-1DE9-35F5BBF067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1742"/>
                  <a:ext cx="62" cy="6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26" name="Oval 1022">
                  <a:extLst>
                    <a:ext uri="{FF2B5EF4-FFF2-40B4-BE49-F238E27FC236}">
                      <a16:creationId xmlns:a16="http://schemas.microsoft.com/office/drawing/2014/main" id="{C7B8DC10-6A16-2D33-E94D-8BE537FA7C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1742"/>
                  <a:ext cx="62" cy="62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527" name="Group 1023">
                <a:extLst>
                  <a:ext uri="{FF2B5EF4-FFF2-40B4-BE49-F238E27FC236}">
                    <a16:creationId xmlns:a16="http://schemas.microsoft.com/office/drawing/2014/main" id="{EB2A7F99-5A6E-4410-941E-B324597A8B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04" y="2282"/>
                <a:ext cx="62" cy="61"/>
                <a:chOff x="4004" y="2282"/>
                <a:chExt cx="62" cy="61"/>
              </a:xfrm>
            </p:grpSpPr>
            <p:sp>
              <p:nvSpPr>
                <p:cNvPr id="153600" name="Oval 1024">
                  <a:extLst>
                    <a:ext uri="{FF2B5EF4-FFF2-40B4-BE49-F238E27FC236}">
                      <a16:creationId xmlns:a16="http://schemas.microsoft.com/office/drawing/2014/main" id="{187AE0C5-D564-536B-58A8-5CE8ABFB6E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2282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601" name="Oval 1025">
                  <a:extLst>
                    <a:ext uri="{FF2B5EF4-FFF2-40B4-BE49-F238E27FC236}">
                      <a16:creationId xmlns:a16="http://schemas.microsoft.com/office/drawing/2014/main" id="{EDEA2444-1419-6912-7F55-DA9926B4A6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2282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602" name="Group 1026">
                <a:extLst>
                  <a:ext uri="{FF2B5EF4-FFF2-40B4-BE49-F238E27FC236}">
                    <a16:creationId xmlns:a16="http://schemas.microsoft.com/office/drawing/2014/main" id="{BE946F4D-809B-7C98-E688-438CBF147E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24" y="1676"/>
                <a:ext cx="61" cy="61"/>
                <a:chOff x="2224" y="1676"/>
                <a:chExt cx="61" cy="61"/>
              </a:xfrm>
            </p:grpSpPr>
            <p:sp>
              <p:nvSpPr>
                <p:cNvPr id="153603" name="Oval 1027">
                  <a:extLst>
                    <a:ext uri="{FF2B5EF4-FFF2-40B4-BE49-F238E27FC236}">
                      <a16:creationId xmlns:a16="http://schemas.microsoft.com/office/drawing/2014/main" id="{41939357-EF5B-E2CF-4353-805CBE91A8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24" y="167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604" name="Oval 1028">
                  <a:extLst>
                    <a:ext uri="{FF2B5EF4-FFF2-40B4-BE49-F238E27FC236}">
                      <a16:creationId xmlns:a16="http://schemas.microsoft.com/office/drawing/2014/main" id="{756BD3E2-851A-E03C-8D73-6C44DCE765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24" y="167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605" name="Group 1029">
                <a:extLst>
                  <a:ext uri="{FF2B5EF4-FFF2-40B4-BE49-F238E27FC236}">
                    <a16:creationId xmlns:a16="http://schemas.microsoft.com/office/drawing/2014/main" id="{BA29EF42-AF2D-D0C4-38D5-8C173739FA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0" y="2104"/>
                <a:ext cx="61" cy="61"/>
                <a:chOff x="2530" y="2104"/>
                <a:chExt cx="61" cy="61"/>
              </a:xfrm>
            </p:grpSpPr>
            <p:sp>
              <p:nvSpPr>
                <p:cNvPr id="153606" name="Oval 1030">
                  <a:extLst>
                    <a:ext uri="{FF2B5EF4-FFF2-40B4-BE49-F238E27FC236}">
                      <a16:creationId xmlns:a16="http://schemas.microsoft.com/office/drawing/2014/main" id="{CB937950-45A5-F4EA-4405-2387EFBF73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0" y="2104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607" name="Oval 1031">
                  <a:extLst>
                    <a:ext uri="{FF2B5EF4-FFF2-40B4-BE49-F238E27FC236}">
                      <a16:creationId xmlns:a16="http://schemas.microsoft.com/office/drawing/2014/main" id="{719614E0-5736-8DD1-0786-B488E1B9D2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0" y="2104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608" name="Group 1032">
                <a:extLst>
                  <a:ext uri="{FF2B5EF4-FFF2-40B4-BE49-F238E27FC236}">
                    <a16:creationId xmlns:a16="http://schemas.microsoft.com/office/drawing/2014/main" id="{A1194F1E-DF6B-BD8F-490F-C5292D2F11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7" y="2526"/>
                <a:ext cx="61" cy="61"/>
                <a:chOff x="2107" y="2526"/>
                <a:chExt cx="61" cy="61"/>
              </a:xfrm>
            </p:grpSpPr>
            <p:sp>
              <p:nvSpPr>
                <p:cNvPr id="153609" name="Oval 1033">
                  <a:extLst>
                    <a:ext uri="{FF2B5EF4-FFF2-40B4-BE49-F238E27FC236}">
                      <a16:creationId xmlns:a16="http://schemas.microsoft.com/office/drawing/2014/main" id="{7E3EC894-AF5B-62EA-985F-B676A689EA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7" y="252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610" name="Oval 1034">
                  <a:extLst>
                    <a:ext uri="{FF2B5EF4-FFF2-40B4-BE49-F238E27FC236}">
                      <a16:creationId xmlns:a16="http://schemas.microsoft.com/office/drawing/2014/main" id="{FAACE6DF-FEA5-D77C-D769-9B0B835159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7" y="252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611" name="Group 1035">
                <a:extLst>
                  <a:ext uri="{FF2B5EF4-FFF2-40B4-BE49-F238E27FC236}">
                    <a16:creationId xmlns:a16="http://schemas.microsoft.com/office/drawing/2014/main" id="{193A780E-37E5-01CC-30C6-63EF6D438C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64" y="1615"/>
                <a:ext cx="61" cy="61"/>
                <a:chOff x="2964" y="1615"/>
                <a:chExt cx="61" cy="61"/>
              </a:xfrm>
            </p:grpSpPr>
            <p:sp>
              <p:nvSpPr>
                <p:cNvPr id="153612" name="Oval 1036">
                  <a:extLst>
                    <a:ext uri="{FF2B5EF4-FFF2-40B4-BE49-F238E27FC236}">
                      <a16:creationId xmlns:a16="http://schemas.microsoft.com/office/drawing/2014/main" id="{09661D88-D917-FF0D-6A48-7C20148BD6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64" y="1615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613" name="Oval 1037">
                  <a:extLst>
                    <a:ext uri="{FF2B5EF4-FFF2-40B4-BE49-F238E27FC236}">
                      <a16:creationId xmlns:a16="http://schemas.microsoft.com/office/drawing/2014/main" id="{62F92CB0-1E30-72F2-F23B-589BF6DA8A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64" y="1615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614" name="Group 1038">
                <a:extLst>
                  <a:ext uri="{FF2B5EF4-FFF2-40B4-BE49-F238E27FC236}">
                    <a16:creationId xmlns:a16="http://schemas.microsoft.com/office/drawing/2014/main" id="{F14F1C7E-C802-8381-D5E6-A9AD824533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15" y="1859"/>
                <a:ext cx="61" cy="61"/>
                <a:chOff x="3515" y="1859"/>
                <a:chExt cx="61" cy="61"/>
              </a:xfrm>
            </p:grpSpPr>
            <p:sp>
              <p:nvSpPr>
                <p:cNvPr id="153615" name="Oval 1039">
                  <a:extLst>
                    <a:ext uri="{FF2B5EF4-FFF2-40B4-BE49-F238E27FC236}">
                      <a16:creationId xmlns:a16="http://schemas.microsoft.com/office/drawing/2014/main" id="{DB5E3AAD-FCFC-5BCA-9E04-C195850BD6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15" y="185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616" name="Oval 1040">
                  <a:extLst>
                    <a:ext uri="{FF2B5EF4-FFF2-40B4-BE49-F238E27FC236}">
                      <a16:creationId xmlns:a16="http://schemas.microsoft.com/office/drawing/2014/main" id="{9029EABC-46FA-652B-6B59-DC9C7DC05B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15" y="185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617" name="Group 1041">
                <a:extLst>
                  <a:ext uri="{FF2B5EF4-FFF2-40B4-BE49-F238E27FC236}">
                    <a16:creationId xmlns:a16="http://schemas.microsoft.com/office/drawing/2014/main" id="{7426CA7F-5C79-E3EC-DCF6-C6BF06C4B8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3" y="2465"/>
                <a:ext cx="62" cy="61"/>
                <a:chOff x="3453" y="2465"/>
                <a:chExt cx="62" cy="61"/>
              </a:xfrm>
            </p:grpSpPr>
            <p:sp>
              <p:nvSpPr>
                <p:cNvPr id="153618" name="Oval 1042">
                  <a:extLst>
                    <a:ext uri="{FF2B5EF4-FFF2-40B4-BE49-F238E27FC236}">
                      <a16:creationId xmlns:a16="http://schemas.microsoft.com/office/drawing/2014/main" id="{B61055CB-B859-167B-4131-00D6C88E93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53" y="2465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619" name="Oval 1043">
                  <a:extLst>
                    <a:ext uri="{FF2B5EF4-FFF2-40B4-BE49-F238E27FC236}">
                      <a16:creationId xmlns:a16="http://schemas.microsoft.com/office/drawing/2014/main" id="{9338DB90-E825-8CC3-37FC-DE76A814A6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53" y="2465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620" name="Group 1044">
                <a:extLst>
                  <a:ext uri="{FF2B5EF4-FFF2-40B4-BE49-F238E27FC236}">
                    <a16:creationId xmlns:a16="http://schemas.microsoft.com/office/drawing/2014/main" id="{812B160A-2AD7-6BFF-40B3-E15D7B0198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59" y="2348"/>
                <a:ext cx="61" cy="61"/>
                <a:chOff x="2959" y="2348"/>
                <a:chExt cx="61" cy="61"/>
              </a:xfrm>
            </p:grpSpPr>
            <p:sp>
              <p:nvSpPr>
                <p:cNvPr id="153621" name="Oval 1045">
                  <a:extLst>
                    <a:ext uri="{FF2B5EF4-FFF2-40B4-BE49-F238E27FC236}">
                      <a16:creationId xmlns:a16="http://schemas.microsoft.com/office/drawing/2014/main" id="{BC02C79E-40D2-E8ED-0283-56A236845E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9" y="234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622" name="Oval 1046">
                  <a:extLst>
                    <a:ext uri="{FF2B5EF4-FFF2-40B4-BE49-F238E27FC236}">
                      <a16:creationId xmlns:a16="http://schemas.microsoft.com/office/drawing/2014/main" id="{34418F4B-38AB-B5CD-4591-353409015B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9" y="234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53623" name="Line 1047">
              <a:extLst>
                <a:ext uri="{FF2B5EF4-FFF2-40B4-BE49-F238E27FC236}">
                  <a16:creationId xmlns:a16="http://schemas.microsoft.com/office/drawing/2014/main" id="{FAE91AA3-ACD2-D1D5-12E2-D8A9AB8C56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84" y="1890"/>
              <a:ext cx="61" cy="611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24" name="Line 1048">
              <a:extLst>
                <a:ext uri="{FF2B5EF4-FFF2-40B4-BE49-F238E27FC236}">
                  <a16:creationId xmlns:a16="http://schemas.microsoft.com/office/drawing/2014/main" id="{7B0590E7-6497-BFCA-4AAB-CB0D62A249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94" y="1218"/>
              <a:ext cx="184" cy="42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25" name="Line 1049">
              <a:extLst>
                <a:ext uri="{FF2B5EF4-FFF2-40B4-BE49-F238E27FC236}">
                  <a16:creationId xmlns:a16="http://schemas.microsoft.com/office/drawing/2014/main" id="{F889D7F9-4DB3-0ED0-7AFB-A4382EE3C6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60" y="1707"/>
              <a:ext cx="306" cy="427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26" name="Line 1050">
              <a:extLst>
                <a:ext uri="{FF2B5EF4-FFF2-40B4-BE49-F238E27FC236}">
                  <a16:creationId xmlns:a16="http://schemas.microsoft.com/office/drawing/2014/main" id="{173AE32D-CA5C-6D57-A743-57F1012281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9" y="2134"/>
              <a:ext cx="857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27" name="Line 1051">
              <a:extLst>
                <a:ext uri="{FF2B5EF4-FFF2-40B4-BE49-F238E27FC236}">
                  <a16:creationId xmlns:a16="http://schemas.microsoft.com/office/drawing/2014/main" id="{4957C822-9809-2D6E-93C5-B5D62C7590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6" y="2134"/>
              <a:ext cx="428" cy="245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3628" name="Group 1052">
              <a:extLst>
                <a:ext uri="{FF2B5EF4-FFF2-40B4-BE49-F238E27FC236}">
                  <a16:creationId xmlns:a16="http://schemas.microsoft.com/office/drawing/2014/main" id="{854E6297-860D-C615-99C1-85517E4A71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8" y="1188"/>
              <a:ext cx="2388" cy="1832"/>
              <a:chOff x="1678" y="1188"/>
              <a:chExt cx="2388" cy="1832"/>
            </a:xfrm>
          </p:grpSpPr>
          <p:sp>
            <p:nvSpPr>
              <p:cNvPr id="153629" name="Line 1053">
                <a:extLst>
                  <a:ext uri="{FF2B5EF4-FFF2-40B4-BE49-F238E27FC236}">
                    <a16:creationId xmlns:a16="http://schemas.microsoft.com/office/drawing/2014/main" id="{AAABB118-773A-AC6A-023A-1154D28681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0" name="Line 1054">
                <a:extLst>
                  <a:ext uri="{FF2B5EF4-FFF2-40B4-BE49-F238E27FC236}">
                    <a16:creationId xmlns:a16="http://schemas.microsoft.com/office/drawing/2014/main" id="{9F313255-4FEF-33B0-532C-72DD294BC7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1" name="Line 1055">
                <a:extLst>
                  <a:ext uri="{FF2B5EF4-FFF2-40B4-BE49-F238E27FC236}">
                    <a16:creationId xmlns:a16="http://schemas.microsoft.com/office/drawing/2014/main" id="{9771C3F1-E64E-B665-9B2C-EDB90C50D8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2" name="Line 1056">
                <a:extLst>
                  <a:ext uri="{FF2B5EF4-FFF2-40B4-BE49-F238E27FC236}">
                    <a16:creationId xmlns:a16="http://schemas.microsoft.com/office/drawing/2014/main" id="{D2535953-0646-C018-72B8-5C4EB5BC32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989"/>
                <a:ext cx="796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3" name="Line 1057">
                <a:extLst>
                  <a:ext uri="{FF2B5EF4-FFF2-40B4-BE49-F238E27FC236}">
                    <a16:creationId xmlns:a16="http://schemas.microsoft.com/office/drawing/2014/main" id="{560A9DE2-656C-A278-09CF-4AD9E35148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05" y="2989"/>
                <a:ext cx="67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4" name="Line 1058">
                <a:extLst>
                  <a:ext uri="{FF2B5EF4-FFF2-40B4-BE49-F238E27FC236}">
                    <a16:creationId xmlns:a16="http://schemas.microsoft.com/office/drawing/2014/main" id="{E22243F2-0B62-B763-CDF8-6128E26AAC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2989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5" name="Line 1059">
                <a:extLst>
                  <a:ext uri="{FF2B5EF4-FFF2-40B4-BE49-F238E27FC236}">
                    <a16:creationId xmlns:a16="http://schemas.microsoft.com/office/drawing/2014/main" id="{861EE75D-D36A-4B8D-D95D-8C143AA38A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2318"/>
                <a:ext cx="1" cy="67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6" name="Line 1060">
                <a:extLst>
                  <a:ext uri="{FF2B5EF4-FFF2-40B4-BE49-F238E27FC236}">
                    <a16:creationId xmlns:a16="http://schemas.microsoft.com/office/drawing/2014/main" id="{0A7FE465-1182-1CF5-2BF9-9C768DCD9E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76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7" name="Line 1061">
                <a:extLst>
                  <a:ext uri="{FF2B5EF4-FFF2-40B4-BE49-F238E27FC236}">
                    <a16:creationId xmlns:a16="http://schemas.microsoft.com/office/drawing/2014/main" id="{47C3DD3A-2D56-D7C5-0840-B8A948A90D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21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8" name="Line 1062">
                <a:extLst>
                  <a:ext uri="{FF2B5EF4-FFF2-40B4-BE49-F238E27FC236}">
                    <a16:creationId xmlns:a16="http://schemas.microsoft.com/office/drawing/2014/main" id="{FAE92944-C88E-748F-A325-90C6E0B983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39" name="Line 1063">
                <a:extLst>
                  <a:ext uri="{FF2B5EF4-FFF2-40B4-BE49-F238E27FC236}">
                    <a16:creationId xmlns:a16="http://schemas.microsoft.com/office/drawing/2014/main" id="{363B6A32-3312-8192-90F2-A9FB91667E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21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0" name="Line 1064">
                <a:extLst>
                  <a:ext uri="{FF2B5EF4-FFF2-40B4-BE49-F238E27FC236}">
                    <a16:creationId xmlns:a16="http://schemas.microsoft.com/office/drawing/2014/main" id="{593DE9C5-3DEC-4648-E2B9-EE9FAAA1DE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218"/>
                <a:ext cx="612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1" name="Line 1065">
                <a:extLst>
                  <a:ext uri="{FF2B5EF4-FFF2-40B4-BE49-F238E27FC236}">
                    <a16:creationId xmlns:a16="http://schemas.microsoft.com/office/drawing/2014/main" id="{04A867F9-756D-D068-0659-8A4218C66D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2" name="Line 1066">
                <a:extLst>
                  <a:ext uri="{FF2B5EF4-FFF2-40B4-BE49-F238E27FC236}">
                    <a16:creationId xmlns:a16="http://schemas.microsoft.com/office/drawing/2014/main" id="{193B7334-481A-BDE7-A512-FA3E260557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55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3" name="Line 1067">
                <a:extLst>
                  <a:ext uri="{FF2B5EF4-FFF2-40B4-BE49-F238E27FC236}">
                    <a16:creationId xmlns:a16="http://schemas.microsoft.com/office/drawing/2014/main" id="{397FA75C-9E68-7C07-D6F9-CFEFEDA469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218"/>
                <a:ext cx="6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4" name="Line 1068">
                <a:extLst>
                  <a:ext uri="{FF2B5EF4-FFF2-40B4-BE49-F238E27FC236}">
                    <a16:creationId xmlns:a16="http://schemas.microsoft.com/office/drawing/2014/main" id="{B3144660-A529-26C8-B576-D27807B474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21" y="1218"/>
                <a:ext cx="673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5" name="Line 1069">
                <a:extLst>
                  <a:ext uri="{FF2B5EF4-FFF2-40B4-BE49-F238E27FC236}">
                    <a16:creationId xmlns:a16="http://schemas.microsoft.com/office/drawing/2014/main" id="{262B5B0A-A564-E4FD-FD53-A0AA1D6E23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646"/>
                <a:ext cx="734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6" name="Line 1070">
                <a:extLst>
                  <a:ext uri="{FF2B5EF4-FFF2-40B4-BE49-F238E27FC236}">
                    <a16:creationId xmlns:a16="http://schemas.microsoft.com/office/drawing/2014/main" id="{A2B4BA27-C07B-CB3B-FD8F-1545F496AE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6" y="1646"/>
                <a:ext cx="428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7" name="Line 1071">
                <a:extLst>
                  <a:ext uri="{FF2B5EF4-FFF2-40B4-BE49-F238E27FC236}">
                    <a16:creationId xmlns:a16="http://schemas.microsoft.com/office/drawing/2014/main" id="{BC9A0CE5-CA58-3B85-150A-8AF74DE688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707"/>
                <a:ext cx="55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8" name="Line 1072">
                <a:extLst>
                  <a:ext uri="{FF2B5EF4-FFF2-40B4-BE49-F238E27FC236}">
                    <a16:creationId xmlns:a16="http://schemas.microsoft.com/office/drawing/2014/main" id="{898AF54C-56E3-9281-03AD-F5134A9445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8" y="2134"/>
                <a:ext cx="428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49" name="Line 1073">
                <a:extLst>
                  <a:ext uri="{FF2B5EF4-FFF2-40B4-BE49-F238E27FC236}">
                    <a16:creationId xmlns:a16="http://schemas.microsoft.com/office/drawing/2014/main" id="{E99B46C3-79A3-0DE8-231E-A0DCD25B42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429" cy="30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0" name="Line 1074">
                <a:extLst>
                  <a:ext uri="{FF2B5EF4-FFF2-40B4-BE49-F238E27FC236}">
                    <a16:creationId xmlns:a16="http://schemas.microsoft.com/office/drawing/2014/main" id="{56B50EA2-17AC-D764-DA2A-349F4FC80E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2562"/>
                <a:ext cx="429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1" name="Line 1075">
                <a:extLst>
                  <a:ext uri="{FF2B5EF4-FFF2-40B4-BE49-F238E27FC236}">
                    <a16:creationId xmlns:a16="http://schemas.microsoft.com/office/drawing/2014/main" id="{B8BE24F6-B07F-B274-4FB0-B05EE7D5E3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8" y="2562"/>
                <a:ext cx="367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2" name="Line 1076">
                <a:extLst>
                  <a:ext uri="{FF2B5EF4-FFF2-40B4-BE49-F238E27FC236}">
                    <a16:creationId xmlns:a16="http://schemas.microsoft.com/office/drawing/2014/main" id="{F80DBC85-E3AE-2974-E1CB-DA8D46349B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134"/>
                <a:ext cx="61" cy="85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3" name="Line 1077">
                <a:extLst>
                  <a:ext uri="{FF2B5EF4-FFF2-40B4-BE49-F238E27FC236}">
                    <a16:creationId xmlns:a16="http://schemas.microsoft.com/office/drawing/2014/main" id="{687DDE3E-D40C-6856-2D9A-055E014925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379"/>
                <a:ext cx="489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4" name="Line 1078">
                <a:extLst>
                  <a:ext uri="{FF2B5EF4-FFF2-40B4-BE49-F238E27FC236}">
                    <a16:creationId xmlns:a16="http://schemas.microsoft.com/office/drawing/2014/main" id="{31EEF0E2-EEFF-D395-1B62-7BA0A71117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184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5" name="Line 1079">
                <a:extLst>
                  <a:ext uri="{FF2B5EF4-FFF2-40B4-BE49-F238E27FC236}">
                    <a16:creationId xmlns:a16="http://schemas.microsoft.com/office/drawing/2014/main" id="{154187CE-10E6-F822-B1DC-A1221E70A8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64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6" name="Line 1080">
                <a:extLst>
                  <a:ext uri="{FF2B5EF4-FFF2-40B4-BE49-F238E27FC236}">
                    <a16:creationId xmlns:a16="http://schemas.microsoft.com/office/drawing/2014/main" id="{5C44AA5F-B8D6-92E0-C173-E2DFA243BD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1646"/>
                <a:ext cx="551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7" name="Line 1081">
                <a:extLst>
                  <a:ext uri="{FF2B5EF4-FFF2-40B4-BE49-F238E27FC236}">
                    <a16:creationId xmlns:a16="http://schemas.microsoft.com/office/drawing/2014/main" id="{2066A615-EBCF-92C8-0857-98FA6E7053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890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8" name="Line 1082">
                <a:extLst>
                  <a:ext uri="{FF2B5EF4-FFF2-40B4-BE49-F238E27FC236}">
                    <a16:creationId xmlns:a16="http://schemas.microsoft.com/office/drawing/2014/main" id="{1D58013B-21B1-ABBA-E03E-64A058A174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59" name="Line 1083">
                <a:extLst>
                  <a:ext uri="{FF2B5EF4-FFF2-40B4-BE49-F238E27FC236}">
                    <a16:creationId xmlns:a16="http://schemas.microsoft.com/office/drawing/2014/main" id="{4463A9E1-4144-46F4-4A1B-816B96BB8B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2501"/>
                <a:ext cx="306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0" name="Line 1084">
                <a:extLst>
                  <a:ext uri="{FF2B5EF4-FFF2-40B4-BE49-F238E27FC236}">
                    <a16:creationId xmlns:a16="http://schemas.microsoft.com/office/drawing/2014/main" id="{F421A7A9-A1A2-006A-1FB5-5D1145D1D2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4" y="2501"/>
                <a:ext cx="551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1" name="Line 1085">
                <a:extLst>
                  <a:ext uri="{FF2B5EF4-FFF2-40B4-BE49-F238E27FC236}">
                    <a16:creationId xmlns:a16="http://schemas.microsoft.com/office/drawing/2014/main" id="{2707A4CB-AA94-3B17-67B2-40BF67D411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84" y="2318"/>
                <a:ext cx="551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2" name="Line 1086">
                <a:extLst>
                  <a:ext uri="{FF2B5EF4-FFF2-40B4-BE49-F238E27FC236}">
                    <a16:creationId xmlns:a16="http://schemas.microsoft.com/office/drawing/2014/main" id="{5D005E21-B686-9AE9-C349-E5578FD60F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45" y="1890"/>
                <a:ext cx="490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3" name="Line 1087">
                <a:extLst>
                  <a:ext uri="{FF2B5EF4-FFF2-40B4-BE49-F238E27FC236}">
                    <a16:creationId xmlns:a16="http://schemas.microsoft.com/office/drawing/2014/main" id="{ACA8E069-57E1-757C-83C1-6AEE542B56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45" y="1768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4" name="Line 1088">
                <a:extLst>
                  <a:ext uri="{FF2B5EF4-FFF2-40B4-BE49-F238E27FC236}">
                    <a16:creationId xmlns:a16="http://schemas.microsoft.com/office/drawing/2014/main" id="{0CE089FA-6EEE-97F5-185A-0BF6254B00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1218"/>
                <a:ext cx="367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5" name="Line 1089">
                <a:extLst>
                  <a:ext uri="{FF2B5EF4-FFF2-40B4-BE49-F238E27FC236}">
                    <a16:creationId xmlns:a16="http://schemas.microsoft.com/office/drawing/2014/main" id="{527532FB-BBD5-DC32-59A3-5BEB7929D6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5" y="1218"/>
                <a:ext cx="490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6" name="Line 1090">
                <a:extLst>
                  <a:ext uri="{FF2B5EF4-FFF2-40B4-BE49-F238E27FC236}">
                    <a16:creationId xmlns:a16="http://schemas.microsoft.com/office/drawing/2014/main" id="{6684D5BD-FC46-1654-16BA-4F6B1CD683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7" name="Line 1091">
                <a:extLst>
                  <a:ext uri="{FF2B5EF4-FFF2-40B4-BE49-F238E27FC236}">
                    <a16:creationId xmlns:a16="http://schemas.microsoft.com/office/drawing/2014/main" id="{C73CE70A-5FC1-3E26-ED93-6A911CD14A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8" name="Line 1092">
                <a:extLst>
                  <a:ext uri="{FF2B5EF4-FFF2-40B4-BE49-F238E27FC236}">
                    <a16:creationId xmlns:a16="http://schemas.microsoft.com/office/drawing/2014/main" id="{DA2E6A68-785A-DCB2-7851-58F8DF94B4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69" name="Line 1093">
                <a:extLst>
                  <a:ext uri="{FF2B5EF4-FFF2-40B4-BE49-F238E27FC236}">
                    <a16:creationId xmlns:a16="http://schemas.microsoft.com/office/drawing/2014/main" id="{BF976936-38E2-6066-4CE4-20FBB522AE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989"/>
                <a:ext cx="796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0" name="Line 1094">
                <a:extLst>
                  <a:ext uri="{FF2B5EF4-FFF2-40B4-BE49-F238E27FC236}">
                    <a16:creationId xmlns:a16="http://schemas.microsoft.com/office/drawing/2014/main" id="{8F169B6C-B1CE-2186-82F8-CA24D99957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05" y="2989"/>
                <a:ext cx="67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1" name="Line 1095">
                <a:extLst>
                  <a:ext uri="{FF2B5EF4-FFF2-40B4-BE49-F238E27FC236}">
                    <a16:creationId xmlns:a16="http://schemas.microsoft.com/office/drawing/2014/main" id="{50A2C377-63C2-75D2-F89C-693A574213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2989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2" name="Line 1096">
                <a:extLst>
                  <a:ext uri="{FF2B5EF4-FFF2-40B4-BE49-F238E27FC236}">
                    <a16:creationId xmlns:a16="http://schemas.microsoft.com/office/drawing/2014/main" id="{2B0C147B-99D5-1418-3929-D335062570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2318"/>
                <a:ext cx="1" cy="67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3" name="Line 1097">
                <a:extLst>
                  <a:ext uri="{FF2B5EF4-FFF2-40B4-BE49-F238E27FC236}">
                    <a16:creationId xmlns:a16="http://schemas.microsoft.com/office/drawing/2014/main" id="{6991DE7A-3D8A-174C-40E9-5E613CE44A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76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4" name="Line 1098">
                <a:extLst>
                  <a:ext uri="{FF2B5EF4-FFF2-40B4-BE49-F238E27FC236}">
                    <a16:creationId xmlns:a16="http://schemas.microsoft.com/office/drawing/2014/main" id="{223434DA-52E6-16D7-B80A-D649BFCA46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21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5" name="Line 1099">
                <a:extLst>
                  <a:ext uri="{FF2B5EF4-FFF2-40B4-BE49-F238E27FC236}">
                    <a16:creationId xmlns:a16="http://schemas.microsoft.com/office/drawing/2014/main" id="{6956D02B-E340-3835-5528-48C4D981AF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6" name="Line 1100">
                <a:extLst>
                  <a:ext uri="{FF2B5EF4-FFF2-40B4-BE49-F238E27FC236}">
                    <a16:creationId xmlns:a16="http://schemas.microsoft.com/office/drawing/2014/main" id="{A864C0C5-5DF2-633C-3BF4-C69B33E4A8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21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7" name="Line 1101">
                <a:extLst>
                  <a:ext uri="{FF2B5EF4-FFF2-40B4-BE49-F238E27FC236}">
                    <a16:creationId xmlns:a16="http://schemas.microsoft.com/office/drawing/2014/main" id="{E502FB7D-7B8F-EA4C-7840-C69430570C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218"/>
                <a:ext cx="612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8" name="Line 1102">
                <a:extLst>
                  <a:ext uri="{FF2B5EF4-FFF2-40B4-BE49-F238E27FC236}">
                    <a16:creationId xmlns:a16="http://schemas.microsoft.com/office/drawing/2014/main" id="{11D1FC8E-AB60-DE43-C828-5C3575ED9D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79" name="Line 1103">
                <a:extLst>
                  <a:ext uri="{FF2B5EF4-FFF2-40B4-BE49-F238E27FC236}">
                    <a16:creationId xmlns:a16="http://schemas.microsoft.com/office/drawing/2014/main" id="{D9435751-5636-24FA-6CA7-D2D8AC1208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55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0" name="Line 1104">
                <a:extLst>
                  <a:ext uri="{FF2B5EF4-FFF2-40B4-BE49-F238E27FC236}">
                    <a16:creationId xmlns:a16="http://schemas.microsoft.com/office/drawing/2014/main" id="{2BD24EE4-4E92-C474-847A-C3C6B5DA9C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218"/>
                <a:ext cx="6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1" name="Line 1105">
                <a:extLst>
                  <a:ext uri="{FF2B5EF4-FFF2-40B4-BE49-F238E27FC236}">
                    <a16:creationId xmlns:a16="http://schemas.microsoft.com/office/drawing/2014/main" id="{6A104974-FB59-F5A1-7AA2-8D74589BFF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21" y="1218"/>
                <a:ext cx="673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2" name="Line 1106">
                <a:extLst>
                  <a:ext uri="{FF2B5EF4-FFF2-40B4-BE49-F238E27FC236}">
                    <a16:creationId xmlns:a16="http://schemas.microsoft.com/office/drawing/2014/main" id="{4FDFC52E-21E2-360A-B322-2F285AD138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646"/>
                <a:ext cx="734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3" name="Line 1107">
                <a:extLst>
                  <a:ext uri="{FF2B5EF4-FFF2-40B4-BE49-F238E27FC236}">
                    <a16:creationId xmlns:a16="http://schemas.microsoft.com/office/drawing/2014/main" id="{7C20A650-33C6-F9F1-C27E-78B01B5378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6" y="1646"/>
                <a:ext cx="428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4" name="Line 1108">
                <a:extLst>
                  <a:ext uri="{FF2B5EF4-FFF2-40B4-BE49-F238E27FC236}">
                    <a16:creationId xmlns:a16="http://schemas.microsoft.com/office/drawing/2014/main" id="{A8527E16-44FC-D87A-A865-22D7569D48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707"/>
                <a:ext cx="55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5" name="Line 1109">
                <a:extLst>
                  <a:ext uri="{FF2B5EF4-FFF2-40B4-BE49-F238E27FC236}">
                    <a16:creationId xmlns:a16="http://schemas.microsoft.com/office/drawing/2014/main" id="{79550AE8-A6E9-B999-52BC-B5E62DD58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8" y="2134"/>
                <a:ext cx="428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6" name="Line 1110">
                <a:extLst>
                  <a:ext uri="{FF2B5EF4-FFF2-40B4-BE49-F238E27FC236}">
                    <a16:creationId xmlns:a16="http://schemas.microsoft.com/office/drawing/2014/main" id="{41B0075E-DA4E-F756-9BF9-D7FFE9B9D2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429" cy="30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7" name="Line 1111">
                <a:extLst>
                  <a:ext uri="{FF2B5EF4-FFF2-40B4-BE49-F238E27FC236}">
                    <a16:creationId xmlns:a16="http://schemas.microsoft.com/office/drawing/2014/main" id="{679FAA5D-9625-D84B-7C7A-0BB01AEF22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2562"/>
                <a:ext cx="429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8" name="Line 1112">
                <a:extLst>
                  <a:ext uri="{FF2B5EF4-FFF2-40B4-BE49-F238E27FC236}">
                    <a16:creationId xmlns:a16="http://schemas.microsoft.com/office/drawing/2014/main" id="{BE1010B0-BD72-FE9D-D84D-17DFCB46AF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8" y="2562"/>
                <a:ext cx="367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89" name="Line 1113">
                <a:extLst>
                  <a:ext uri="{FF2B5EF4-FFF2-40B4-BE49-F238E27FC236}">
                    <a16:creationId xmlns:a16="http://schemas.microsoft.com/office/drawing/2014/main" id="{DEDAD4BB-55EB-E2C7-E053-C078F47230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134"/>
                <a:ext cx="61" cy="85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0" name="Line 1114">
                <a:extLst>
                  <a:ext uri="{FF2B5EF4-FFF2-40B4-BE49-F238E27FC236}">
                    <a16:creationId xmlns:a16="http://schemas.microsoft.com/office/drawing/2014/main" id="{E2E2C22B-1857-B9CA-EAF1-DFF2BF09FD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379"/>
                <a:ext cx="489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1" name="Line 1115">
                <a:extLst>
                  <a:ext uri="{FF2B5EF4-FFF2-40B4-BE49-F238E27FC236}">
                    <a16:creationId xmlns:a16="http://schemas.microsoft.com/office/drawing/2014/main" id="{D5BC59DF-ADFB-57F4-7D02-7D6737AC41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184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2" name="Line 1116">
                <a:extLst>
                  <a:ext uri="{FF2B5EF4-FFF2-40B4-BE49-F238E27FC236}">
                    <a16:creationId xmlns:a16="http://schemas.microsoft.com/office/drawing/2014/main" id="{B77C33BC-DEB1-EA4B-D46E-344F6EA240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64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3" name="Line 1117">
                <a:extLst>
                  <a:ext uri="{FF2B5EF4-FFF2-40B4-BE49-F238E27FC236}">
                    <a16:creationId xmlns:a16="http://schemas.microsoft.com/office/drawing/2014/main" id="{4F07C7AA-2605-E02D-0F3D-84B762005E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1646"/>
                <a:ext cx="551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4" name="Line 1118">
                <a:extLst>
                  <a:ext uri="{FF2B5EF4-FFF2-40B4-BE49-F238E27FC236}">
                    <a16:creationId xmlns:a16="http://schemas.microsoft.com/office/drawing/2014/main" id="{6C78041D-28C8-69A3-05C2-CB89A57849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890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5" name="Line 1119">
                <a:extLst>
                  <a:ext uri="{FF2B5EF4-FFF2-40B4-BE49-F238E27FC236}">
                    <a16:creationId xmlns:a16="http://schemas.microsoft.com/office/drawing/2014/main" id="{981DD205-A697-05EC-E3B5-12BD6E07C5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6" name="Line 1120">
                <a:extLst>
                  <a:ext uri="{FF2B5EF4-FFF2-40B4-BE49-F238E27FC236}">
                    <a16:creationId xmlns:a16="http://schemas.microsoft.com/office/drawing/2014/main" id="{B6918255-C7D7-47E8-0A1C-1C8EC20107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2501"/>
                <a:ext cx="306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7" name="Line 1121">
                <a:extLst>
                  <a:ext uri="{FF2B5EF4-FFF2-40B4-BE49-F238E27FC236}">
                    <a16:creationId xmlns:a16="http://schemas.microsoft.com/office/drawing/2014/main" id="{1BD8B92F-633E-325F-2A37-ED711A33A2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4" y="2501"/>
                <a:ext cx="551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8" name="Line 1122">
                <a:extLst>
                  <a:ext uri="{FF2B5EF4-FFF2-40B4-BE49-F238E27FC236}">
                    <a16:creationId xmlns:a16="http://schemas.microsoft.com/office/drawing/2014/main" id="{DA90D9E9-0636-39D9-65EF-C2BCD253B5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84" y="2318"/>
                <a:ext cx="551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699" name="Line 1123">
                <a:extLst>
                  <a:ext uri="{FF2B5EF4-FFF2-40B4-BE49-F238E27FC236}">
                    <a16:creationId xmlns:a16="http://schemas.microsoft.com/office/drawing/2014/main" id="{D47BFE2E-700C-33C0-2D54-4699BA8E50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45" y="1890"/>
                <a:ext cx="490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00" name="Line 1124">
                <a:extLst>
                  <a:ext uri="{FF2B5EF4-FFF2-40B4-BE49-F238E27FC236}">
                    <a16:creationId xmlns:a16="http://schemas.microsoft.com/office/drawing/2014/main" id="{2F2C457A-C5D8-E988-9F34-D390783302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45" y="1768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01" name="Line 1125">
                <a:extLst>
                  <a:ext uri="{FF2B5EF4-FFF2-40B4-BE49-F238E27FC236}">
                    <a16:creationId xmlns:a16="http://schemas.microsoft.com/office/drawing/2014/main" id="{A0DF5F78-2058-D509-E996-D4D829906F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1218"/>
                <a:ext cx="367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02" name="Line 1126">
                <a:extLst>
                  <a:ext uri="{FF2B5EF4-FFF2-40B4-BE49-F238E27FC236}">
                    <a16:creationId xmlns:a16="http://schemas.microsoft.com/office/drawing/2014/main" id="{78EF2709-326A-E02E-AE36-995EE2D586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5" y="1218"/>
                <a:ext cx="490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53703" name="Group 1127">
                <a:extLst>
                  <a:ext uri="{FF2B5EF4-FFF2-40B4-BE49-F238E27FC236}">
                    <a16:creationId xmlns:a16="http://schemas.microsoft.com/office/drawing/2014/main" id="{C242E14B-B86A-2EA2-9B24-6EAAD7958D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8" y="1188"/>
                <a:ext cx="2388" cy="1832"/>
                <a:chOff x="1678" y="1188"/>
                <a:chExt cx="2388" cy="1832"/>
              </a:xfrm>
            </p:grpSpPr>
            <p:grpSp>
              <p:nvGrpSpPr>
                <p:cNvPr id="153704" name="Group 1128">
                  <a:extLst>
                    <a:ext uri="{FF2B5EF4-FFF2-40B4-BE49-F238E27FC236}">
                      <a16:creationId xmlns:a16="http://schemas.microsoft.com/office/drawing/2014/main" id="{8A055D24-CB2B-4559-DB11-126B0B1898A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78" y="1188"/>
                  <a:ext cx="62" cy="61"/>
                  <a:chOff x="1678" y="1188"/>
                  <a:chExt cx="62" cy="61"/>
                </a:xfrm>
              </p:grpSpPr>
              <p:sp>
                <p:nvSpPr>
                  <p:cNvPr id="153705" name="Oval 1129">
                    <a:extLst>
                      <a:ext uri="{FF2B5EF4-FFF2-40B4-BE49-F238E27FC236}">
                        <a16:creationId xmlns:a16="http://schemas.microsoft.com/office/drawing/2014/main" id="{4CE4ED7E-E923-0475-8DE1-ACF8E10A07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1188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06" name="Oval 1130">
                    <a:extLst>
                      <a:ext uri="{FF2B5EF4-FFF2-40B4-BE49-F238E27FC236}">
                        <a16:creationId xmlns:a16="http://schemas.microsoft.com/office/drawing/2014/main" id="{39C7C1C8-BB19-3E99-6B16-0041162EFB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1188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07" name="Group 1131">
                  <a:extLst>
                    <a:ext uri="{FF2B5EF4-FFF2-40B4-BE49-F238E27FC236}">
                      <a16:creationId xmlns:a16="http://schemas.microsoft.com/office/drawing/2014/main" id="{5AF7A030-312A-45FA-B107-365941786ED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4" y="2959"/>
                  <a:ext cx="61" cy="61"/>
                  <a:chOff x="1684" y="2959"/>
                  <a:chExt cx="61" cy="61"/>
                </a:xfrm>
              </p:grpSpPr>
              <p:sp>
                <p:nvSpPr>
                  <p:cNvPr id="153708" name="Oval 1132">
                    <a:extLst>
                      <a:ext uri="{FF2B5EF4-FFF2-40B4-BE49-F238E27FC236}">
                        <a16:creationId xmlns:a16="http://schemas.microsoft.com/office/drawing/2014/main" id="{1006B701-39A5-F0C7-F2CF-DCA86F712B2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29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09" name="Oval 1133">
                    <a:extLst>
                      <a:ext uri="{FF2B5EF4-FFF2-40B4-BE49-F238E27FC236}">
                        <a16:creationId xmlns:a16="http://schemas.microsoft.com/office/drawing/2014/main" id="{DE40D0D3-DDBD-4CE2-DF1F-FEAD02A245B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29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10" name="Group 1134">
                  <a:extLst>
                    <a:ext uri="{FF2B5EF4-FFF2-40B4-BE49-F238E27FC236}">
                      <a16:creationId xmlns:a16="http://schemas.microsoft.com/office/drawing/2014/main" id="{083DE6A4-71E9-D0B1-62F8-131015D6EB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999" y="1193"/>
                  <a:ext cx="62" cy="61"/>
                  <a:chOff x="3999" y="1193"/>
                  <a:chExt cx="62" cy="61"/>
                </a:xfrm>
              </p:grpSpPr>
              <p:sp>
                <p:nvSpPr>
                  <p:cNvPr id="153711" name="Oval 1135">
                    <a:extLst>
                      <a:ext uri="{FF2B5EF4-FFF2-40B4-BE49-F238E27FC236}">
                        <a16:creationId xmlns:a16="http://schemas.microsoft.com/office/drawing/2014/main" id="{BC0B417B-896E-E9CE-FEBC-7322B92FA0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9" y="1193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12" name="Oval 1136">
                    <a:extLst>
                      <a:ext uri="{FF2B5EF4-FFF2-40B4-BE49-F238E27FC236}">
                        <a16:creationId xmlns:a16="http://schemas.microsoft.com/office/drawing/2014/main" id="{9076FD46-4D35-9FA6-5E54-79DEBB981D2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9" y="1193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13" name="Group 1137">
                  <a:extLst>
                    <a:ext uri="{FF2B5EF4-FFF2-40B4-BE49-F238E27FC236}">
                      <a16:creationId xmlns:a16="http://schemas.microsoft.com/office/drawing/2014/main" id="{1B5E0588-52E6-C150-E6BE-C5BA151DF5F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2959"/>
                  <a:ext cx="62" cy="61"/>
                  <a:chOff x="4004" y="2959"/>
                  <a:chExt cx="62" cy="61"/>
                </a:xfrm>
              </p:grpSpPr>
              <p:sp>
                <p:nvSpPr>
                  <p:cNvPr id="153714" name="Oval 1138">
                    <a:extLst>
                      <a:ext uri="{FF2B5EF4-FFF2-40B4-BE49-F238E27FC236}">
                        <a16:creationId xmlns:a16="http://schemas.microsoft.com/office/drawing/2014/main" id="{E53801A9-5A71-ED85-5FD3-A4925F96D7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959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15" name="Oval 1139">
                    <a:extLst>
                      <a:ext uri="{FF2B5EF4-FFF2-40B4-BE49-F238E27FC236}">
                        <a16:creationId xmlns:a16="http://schemas.microsoft.com/office/drawing/2014/main" id="{535C13E7-A0C5-EC67-9B57-2615F9E3D9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959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16" name="Group 1140">
                  <a:extLst>
                    <a:ext uri="{FF2B5EF4-FFF2-40B4-BE49-F238E27FC236}">
                      <a16:creationId xmlns:a16="http://schemas.microsoft.com/office/drawing/2014/main" id="{D6473921-506D-E375-0794-333006530AE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4" y="1676"/>
                  <a:ext cx="61" cy="61"/>
                  <a:chOff x="1684" y="1676"/>
                  <a:chExt cx="61" cy="61"/>
                </a:xfrm>
              </p:grpSpPr>
              <p:sp>
                <p:nvSpPr>
                  <p:cNvPr id="153717" name="Oval 1141">
                    <a:extLst>
                      <a:ext uri="{FF2B5EF4-FFF2-40B4-BE49-F238E27FC236}">
                        <a16:creationId xmlns:a16="http://schemas.microsoft.com/office/drawing/2014/main" id="{F6758303-AE52-9D00-D317-5CF98BF2AB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16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18" name="Oval 1142">
                    <a:extLst>
                      <a:ext uri="{FF2B5EF4-FFF2-40B4-BE49-F238E27FC236}">
                        <a16:creationId xmlns:a16="http://schemas.microsoft.com/office/drawing/2014/main" id="{06751C63-600F-93AD-53AB-740ADBF8CF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16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19" name="Group 1143">
                  <a:extLst>
                    <a:ext uri="{FF2B5EF4-FFF2-40B4-BE49-F238E27FC236}">
                      <a16:creationId xmlns:a16="http://schemas.microsoft.com/office/drawing/2014/main" id="{8D711BD0-0070-1176-D360-B72B6B801A8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78" y="2226"/>
                  <a:ext cx="62" cy="61"/>
                  <a:chOff x="1678" y="2226"/>
                  <a:chExt cx="62" cy="61"/>
                </a:xfrm>
              </p:grpSpPr>
              <p:sp>
                <p:nvSpPr>
                  <p:cNvPr id="153720" name="Oval 1144">
                    <a:extLst>
                      <a:ext uri="{FF2B5EF4-FFF2-40B4-BE49-F238E27FC236}">
                        <a16:creationId xmlns:a16="http://schemas.microsoft.com/office/drawing/2014/main" id="{71A87553-BCA9-3BD1-B45E-9EE3EECB7F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226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21" name="Oval 1145">
                    <a:extLst>
                      <a:ext uri="{FF2B5EF4-FFF2-40B4-BE49-F238E27FC236}">
                        <a16:creationId xmlns:a16="http://schemas.microsoft.com/office/drawing/2014/main" id="{0E827564-766D-1A04-8A33-84C3B9F7CB7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226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22" name="Group 1146">
                  <a:extLst>
                    <a:ext uri="{FF2B5EF4-FFF2-40B4-BE49-F238E27FC236}">
                      <a16:creationId xmlns:a16="http://schemas.microsoft.com/office/drawing/2014/main" id="{12F29E80-7709-9872-0465-369BDDA0C0A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74" y="2959"/>
                  <a:ext cx="61" cy="61"/>
                  <a:chOff x="2474" y="2959"/>
                  <a:chExt cx="61" cy="61"/>
                </a:xfrm>
              </p:grpSpPr>
              <p:sp>
                <p:nvSpPr>
                  <p:cNvPr id="153723" name="Oval 1147">
                    <a:extLst>
                      <a:ext uri="{FF2B5EF4-FFF2-40B4-BE49-F238E27FC236}">
                        <a16:creationId xmlns:a16="http://schemas.microsoft.com/office/drawing/2014/main" id="{32A9710A-F10D-816F-6E6A-F654D4B186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4" y="29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24" name="Oval 1148">
                    <a:extLst>
                      <a:ext uri="{FF2B5EF4-FFF2-40B4-BE49-F238E27FC236}">
                        <a16:creationId xmlns:a16="http://schemas.microsoft.com/office/drawing/2014/main" id="{A59E9D4D-6B33-25F8-A77D-0CE087B89A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4" y="29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25" name="Group 1149">
                  <a:extLst>
                    <a:ext uri="{FF2B5EF4-FFF2-40B4-BE49-F238E27FC236}">
                      <a16:creationId xmlns:a16="http://schemas.microsoft.com/office/drawing/2014/main" id="{E94AF59C-CE00-9749-57F6-560451EA951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7" y="2959"/>
                  <a:ext cx="62" cy="61"/>
                  <a:chOff x="3147" y="2959"/>
                  <a:chExt cx="62" cy="61"/>
                </a:xfrm>
              </p:grpSpPr>
              <p:sp>
                <p:nvSpPr>
                  <p:cNvPr id="153726" name="Oval 1150">
                    <a:extLst>
                      <a:ext uri="{FF2B5EF4-FFF2-40B4-BE49-F238E27FC236}">
                        <a16:creationId xmlns:a16="http://schemas.microsoft.com/office/drawing/2014/main" id="{E780E7F8-5FDC-089E-F95D-F33EF722C8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2959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27" name="Oval 1151">
                    <a:extLst>
                      <a:ext uri="{FF2B5EF4-FFF2-40B4-BE49-F238E27FC236}">
                        <a16:creationId xmlns:a16="http://schemas.microsoft.com/office/drawing/2014/main" id="{98240350-0090-85E6-FD87-FF334D02794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2959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28" name="Group 1152">
                  <a:extLst>
                    <a:ext uri="{FF2B5EF4-FFF2-40B4-BE49-F238E27FC236}">
                      <a16:creationId xmlns:a16="http://schemas.microsoft.com/office/drawing/2014/main" id="{B59E87AD-EC5A-B585-9A15-B7C180ED5A1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96" y="1188"/>
                  <a:ext cx="61" cy="61"/>
                  <a:chOff x="2296" y="1188"/>
                  <a:chExt cx="61" cy="61"/>
                </a:xfrm>
              </p:grpSpPr>
              <p:sp>
                <p:nvSpPr>
                  <p:cNvPr id="153729" name="Oval 1153">
                    <a:extLst>
                      <a:ext uri="{FF2B5EF4-FFF2-40B4-BE49-F238E27FC236}">
                        <a16:creationId xmlns:a16="http://schemas.microsoft.com/office/drawing/2014/main" id="{6DEDBDAA-913C-F6D7-D074-4F6DF1C873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11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30" name="Oval 1154">
                    <a:extLst>
                      <a:ext uri="{FF2B5EF4-FFF2-40B4-BE49-F238E27FC236}">
                        <a16:creationId xmlns:a16="http://schemas.microsoft.com/office/drawing/2014/main" id="{020AE6D1-909D-F3E7-37B8-171A914C082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11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31" name="Group 1155">
                  <a:extLst>
                    <a:ext uri="{FF2B5EF4-FFF2-40B4-BE49-F238E27FC236}">
                      <a16:creationId xmlns:a16="http://schemas.microsoft.com/office/drawing/2014/main" id="{61B57D6C-A42E-36CD-BD08-E92D249786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7" y="1188"/>
                  <a:ext cx="62" cy="61"/>
                  <a:chOff x="3147" y="1188"/>
                  <a:chExt cx="62" cy="61"/>
                </a:xfrm>
              </p:grpSpPr>
              <p:sp>
                <p:nvSpPr>
                  <p:cNvPr id="153732" name="Oval 1156">
                    <a:extLst>
                      <a:ext uri="{FF2B5EF4-FFF2-40B4-BE49-F238E27FC236}">
                        <a16:creationId xmlns:a16="http://schemas.microsoft.com/office/drawing/2014/main" id="{F652C554-99C0-6B96-7997-297D88ADBE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1188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33" name="Oval 1157">
                    <a:extLst>
                      <a:ext uri="{FF2B5EF4-FFF2-40B4-BE49-F238E27FC236}">
                        <a16:creationId xmlns:a16="http://schemas.microsoft.com/office/drawing/2014/main" id="{6F32FE63-3A2F-ED9E-E319-2F2A32C117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1188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34" name="Group 1158">
                  <a:extLst>
                    <a:ext uri="{FF2B5EF4-FFF2-40B4-BE49-F238E27FC236}">
                      <a16:creationId xmlns:a16="http://schemas.microsoft.com/office/drawing/2014/main" id="{A8CBFA0E-5611-20A2-AB1E-4FD52526FAE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1742"/>
                  <a:ext cx="62" cy="62"/>
                  <a:chOff x="4004" y="1742"/>
                  <a:chExt cx="62" cy="62"/>
                </a:xfrm>
              </p:grpSpPr>
              <p:sp>
                <p:nvSpPr>
                  <p:cNvPr id="153735" name="Oval 1159">
                    <a:extLst>
                      <a:ext uri="{FF2B5EF4-FFF2-40B4-BE49-F238E27FC236}">
                        <a16:creationId xmlns:a16="http://schemas.microsoft.com/office/drawing/2014/main" id="{CDD8B79A-0D08-8C0E-1D65-46BD381A1F0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742"/>
                    <a:ext cx="62" cy="62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36" name="Oval 1160">
                    <a:extLst>
                      <a:ext uri="{FF2B5EF4-FFF2-40B4-BE49-F238E27FC236}">
                        <a16:creationId xmlns:a16="http://schemas.microsoft.com/office/drawing/2014/main" id="{1701BC92-6EB9-C4FB-75B6-FDF8DF15FF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742"/>
                    <a:ext cx="62" cy="62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37" name="Group 1161">
                  <a:extLst>
                    <a:ext uri="{FF2B5EF4-FFF2-40B4-BE49-F238E27FC236}">
                      <a16:creationId xmlns:a16="http://schemas.microsoft.com/office/drawing/2014/main" id="{5AED8FCE-0DF7-06C7-BA98-7051BE7BCAC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2282"/>
                  <a:ext cx="62" cy="61"/>
                  <a:chOff x="4004" y="2282"/>
                  <a:chExt cx="62" cy="61"/>
                </a:xfrm>
              </p:grpSpPr>
              <p:sp>
                <p:nvSpPr>
                  <p:cNvPr id="153738" name="Oval 1162">
                    <a:extLst>
                      <a:ext uri="{FF2B5EF4-FFF2-40B4-BE49-F238E27FC236}">
                        <a16:creationId xmlns:a16="http://schemas.microsoft.com/office/drawing/2014/main" id="{9C81C052-9C3E-3392-26E8-D9E9913E0D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282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39" name="Oval 1163">
                    <a:extLst>
                      <a:ext uri="{FF2B5EF4-FFF2-40B4-BE49-F238E27FC236}">
                        <a16:creationId xmlns:a16="http://schemas.microsoft.com/office/drawing/2014/main" id="{47DBDDC4-7FD1-38A2-A832-1F65DF5EC4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282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40" name="Group 1164">
                  <a:extLst>
                    <a:ext uri="{FF2B5EF4-FFF2-40B4-BE49-F238E27FC236}">
                      <a16:creationId xmlns:a16="http://schemas.microsoft.com/office/drawing/2014/main" id="{A9A73A11-5A53-C3D8-9D0B-96D4DC56761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24" y="1676"/>
                  <a:ext cx="61" cy="61"/>
                  <a:chOff x="2224" y="1676"/>
                  <a:chExt cx="61" cy="61"/>
                </a:xfrm>
              </p:grpSpPr>
              <p:sp>
                <p:nvSpPr>
                  <p:cNvPr id="153741" name="Oval 1165">
                    <a:extLst>
                      <a:ext uri="{FF2B5EF4-FFF2-40B4-BE49-F238E27FC236}">
                        <a16:creationId xmlns:a16="http://schemas.microsoft.com/office/drawing/2014/main" id="{B65029C0-D529-86B4-CA66-D0D4E4F00B3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24" y="16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42" name="Oval 1166">
                    <a:extLst>
                      <a:ext uri="{FF2B5EF4-FFF2-40B4-BE49-F238E27FC236}">
                        <a16:creationId xmlns:a16="http://schemas.microsoft.com/office/drawing/2014/main" id="{85B4546D-0A75-AB15-4CE4-9098EB6F0F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24" y="16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43" name="Group 1167">
                  <a:extLst>
                    <a:ext uri="{FF2B5EF4-FFF2-40B4-BE49-F238E27FC236}">
                      <a16:creationId xmlns:a16="http://schemas.microsoft.com/office/drawing/2014/main" id="{463974CC-CE59-987F-B199-0BC9307AC80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30" y="2104"/>
                  <a:ext cx="61" cy="61"/>
                  <a:chOff x="2530" y="2104"/>
                  <a:chExt cx="61" cy="61"/>
                </a:xfrm>
              </p:grpSpPr>
              <p:sp>
                <p:nvSpPr>
                  <p:cNvPr id="153744" name="Oval 1168">
                    <a:extLst>
                      <a:ext uri="{FF2B5EF4-FFF2-40B4-BE49-F238E27FC236}">
                        <a16:creationId xmlns:a16="http://schemas.microsoft.com/office/drawing/2014/main" id="{BC9BB2B6-5E5D-3A12-AECA-CD368C0CD6C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2104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45" name="Oval 1169">
                    <a:extLst>
                      <a:ext uri="{FF2B5EF4-FFF2-40B4-BE49-F238E27FC236}">
                        <a16:creationId xmlns:a16="http://schemas.microsoft.com/office/drawing/2014/main" id="{0C694100-AC5F-8F03-84A2-13AF8EB9591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2104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46" name="Group 1170">
                  <a:extLst>
                    <a:ext uri="{FF2B5EF4-FFF2-40B4-BE49-F238E27FC236}">
                      <a16:creationId xmlns:a16="http://schemas.microsoft.com/office/drawing/2014/main" id="{9D2E38F1-6F0A-EAE8-786E-5374C1BE476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07" y="2526"/>
                  <a:ext cx="61" cy="61"/>
                  <a:chOff x="2107" y="2526"/>
                  <a:chExt cx="61" cy="61"/>
                </a:xfrm>
              </p:grpSpPr>
              <p:sp>
                <p:nvSpPr>
                  <p:cNvPr id="153747" name="Oval 1171">
                    <a:extLst>
                      <a:ext uri="{FF2B5EF4-FFF2-40B4-BE49-F238E27FC236}">
                        <a16:creationId xmlns:a16="http://schemas.microsoft.com/office/drawing/2014/main" id="{CE88D0A6-E716-5693-EE46-51BC185F40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252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48" name="Oval 1172">
                    <a:extLst>
                      <a:ext uri="{FF2B5EF4-FFF2-40B4-BE49-F238E27FC236}">
                        <a16:creationId xmlns:a16="http://schemas.microsoft.com/office/drawing/2014/main" id="{EFFAC8B5-F616-BEDF-F67B-E784D1A6CF2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252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49" name="Group 1173">
                  <a:extLst>
                    <a:ext uri="{FF2B5EF4-FFF2-40B4-BE49-F238E27FC236}">
                      <a16:creationId xmlns:a16="http://schemas.microsoft.com/office/drawing/2014/main" id="{9F1BCF7A-7E32-F5E5-AA73-C7304947D1F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64" y="1615"/>
                  <a:ext cx="61" cy="61"/>
                  <a:chOff x="2964" y="1615"/>
                  <a:chExt cx="61" cy="61"/>
                </a:xfrm>
              </p:grpSpPr>
              <p:sp>
                <p:nvSpPr>
                  <p:cNvPr id="153750" name="Oval 1174">
                    <a:extLst>
                      <a:ext uri="{FF2B5EF4-FFF2-40B4-BE49-F238E27FC236}">
                        <a16:creationId xmlns:a16="http://schemas.microsoft.com/office/drawing/2014/main" id="{FD6946B1-A383-0679-D840-7FA7890E9A0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64" y="1615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51" name="Oval 1175">
                    <a:extLst>
                      <a:ext uri="{FF2B5EF4-FFF2-40B4-BE49-F238E27FC236}">
                        <a16:creationId xmlns:a16="http://schemas.microsoft.com/office/drawing/2014/main" id="{79D86CC9-6E63-74E6-9CC1-C25739AF58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64" y="1615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52" name="Group 1176">
                  <a:extLst>
                    <a:ext uri="{FF2B5EF4-FFF2-40B4-BE49-F238E27FC236}">
                      <a16:creationId xmlns:a16="http://schemas.microsoft.com/office/drawing/2014/main" id="{9D0FBF1C-72E4-98C6-4BBF-0E7A1CFCF3E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15" y="1859"/>
                  <a:ext cx="61" cy="61"/>
                  <a:chOff x="3515" y="1859"/>
                  <a:chExt cx="61" cy="61"/>
                </a:xfrm>
              </p:grpSpPr>
              <p:sp>
                <p:nvSpPr>
                  <p:cNvPr id="153753" name="Oval 1177">
                    <a:extLst>
                      <a:ext uri="{FF2B5EF4-FFF2-40B4-BE49-F238E27FC236}">
                        <a16:creationId xmlns:a16="http://schemas.microsoft.com/office/drawing/2014/main" id="{8A4E9AC2-F1C9-DA98-0C91-BB374CFE51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5" y="18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54" name="Oval 1178">
                    <a:extLst>
                      <a:ext uri="{FF2B5EF4-FFF2-40B4-BE49-F238E27FC236}">
                        <a16:creationId xmlns:a16="http://schemas.microsoft.com/office/drawing/2014/main" id="{2976FC24-3093-5664-65BC-935E2AE9FA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5" y="18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55" name="Group 1179">
                  <a:extLst>
                    <a:ext uri="{FF2B5EF4-FFF2-40B4-BE49-F238E27FC236}">
                      <a16:creationId xmlns:a16="http://schemas.microsoft.com/office/drawing/2014/main" id="{310E8D06-512B-BA21-F1CE-F18B6790B7F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3" y="2465"/>
                  <a:ext cx="62" cy="61"/>
                  <a:chOff x="3453" y="2465"/>
                  <a:chExt cx="62" cy="61"/>
                </a:xfrm>
              </p:grpSpPr>
              <p:sp>
                <p:nvSpPr>
                  <p:cNvPr id="153756" name="Oval 1180">
                    <a:extLst>
                      <a:ext uri="{FF2B5EF4-FFF2-40B4-BE49-F238E27FC236}">
                        <a16:creationId xmlns:a16="http://schemas.microsoft.com/office/drawing/2014/main" id="{8292EA37-E479-EFA7-A86F-37E71C8921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53" y="2465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57" name="Oval 1181">
                    <a:extLst>
                      <a:ext uri="{FF2B5EF4-FFF2-40B4-BE49-F238E27FC236}">
                        <a16:creationId xmlns:a16="http://schemas.microsoft.com/office/drawing/2014/main" id="{2F1A422B-F468-781E-8056-29E8D08086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53" y="2465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58" name="Group 1182">
                  <a:extLst>
                    <a:ext uri="{FF2B5EF4-FFF2-40B4-BE49-F238E27FC236}">
                      <a16:creationId xmlns:a16="http://schemas.microsoft.com/office/drawing/2014/main" id="{E1C1DF1E-993A-8F1F-0FBA-6965374E694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59" y="2348"/>
                  <a:ext cx="61" cy="61"/>
                  <a:chOff x="2959" y="2348"/>
                  <a:chExt cx="61" cy="61"/>
                </a:xfrm>
              </p:grpSpPr>
              <p:sp>
                <p:nvSpPr>
                  <p:cNvPr id="153759" name="Oval 1183">
                    <a:extLst>
                      <a:ext uri="{FF2B5EF4-FFF2-40B4-BE49-F238E27FC236}">
                        <a16:creationId xmlns:a16="http://schemas.microsoft.com/office/drawing/2014/main" id="{6924B543-1C11-B192-824F-7C8BD80B163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234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60" name="Oval 1184">
                    <a:extLst>
                      <a:ext uri="{FF2B5EF4-FFF2-40B4-BE49-F238E27FC236}">
                        <a16:creationId xmlns:a16="http://schemas.microsoft.com/office/drawing/2014/main" id="{8E5B686E-47C6-CB28-6590-DD960AAB37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234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61" name="Group 1185">
                  <a:extLst>
                    <a:ext uri="{FF2B5EF4-FFF2-40B4-BE49-F238E27FC236}">
                      <a16:creationId xmlns:a16="http://schemas.microsoft.com/office/drawing/2014/main" id="{9EC0EBDD-F3D2-60A3-3D4F-ED051D7923F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78" y="1188"/>
                  <a:ext cx="62" cy="61"/>
                  <a:chOff x="1678" y="1188"/>
                  <a:chExt cx="62" cy="61"/>
                </a:xfrm>
              </p:grpSpPr>
              <p:sp>
                <p:nvSpPr>
                  <p:cNvPr id="153762" name="Oval 1186">
                    <a:extLst>
                      <a:ext uri="{FF2B5EF4-FFF2-40B4-BE49-F238E27FC236}">
                        <a16:creationId xmlns:a16="http://schemas.microsoft.com/office/drawing/2014/main" id="{D887F200-9251-6E3A-60A4-376795818C8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1188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63" name="Oval 1187">
                    <a:extLst>
                      <a:ext uri="{FF2B5EF4-FFF2-40B4-BE49-F238E27FC236}">
                        <a16:creationId xmlns:a16="http://schemas.microsoft.com/office/drawing/2014/main" id="{8D23F21E-596B-6762-6652-D09AB90E0DA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1188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64" name="Group 1188">
                  <a:extLst>
                    <a:ext uri="{FF2B5EF4-FFF2-40B4-BE49-F238E27FC236}">
                      <a16:creationId xmlns:a16="http://schemas.microsoft.com/office/drawing/2014/main" id="{195CF56F-E220-9E48-ED5D-63CD9C8623D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4" y="2959"/>
                  <a:ext cx="61" cy="61"/>
                  <a:chOff x="1684" y="2959"/>
                  <a:chExt cx="61" cy="61"/>
                </a:xfrm>
              </p:grpSpPr>
              <p:sp>
                <p:nvSpPr>
                  <p:cNvPr id="153765" name="Oval 1189">
                    <a:extLst>
                      <a:ext uri="{FF2B5EF4-FFF2-40B4-BE49-F238E27FC236}">
                        <a16:creationId xmlns:a16="http://schemas.microsoft.com/office/drawing/2014/main" id="{002A3FC9-64AF-C1D3-9485-CA670EABDD6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29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66" name="Oval 1190">
                    <a:extLst>
                      <a:ext uri="{FF2B5EF4-FFF2-40B4-BE49-F238E27FC236}">
                        <a16:creationId xmlns:a16="http://schemas.microsoft.com/office/drawing/2014/main" id="{7AFA2A35-081D-09A5-470A-B8FF15D6A7E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29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67" name="Group 1191">
                  <a:extLst>
                    <a:ext uri="{FF2B5EF4-FFF2-40B4-BE49-F238E27FC236}">
                      <a16:creationId xmlns:a16="http://schemas.microsoft.com/office/drawing/2014/main" id="{FA3A4144-F21C-C9E7-1520-66A187E3D97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999" y="1193"/>
                  <a:ext cx="62" cy="61"/>
                  <a:chOff x="3999" y="1193"/>
                  <a:chExt cx="62" cy="61"/>
                </a:xfrm>
              </p:grpSpPr>
              <p:sp>
                <p:nvSpPr>
                  <p:cNvPr id="153768" name="Oval 1192">
                    <a:extLst>
                      <a:ext uri="{FF2B5EF4-FFF2-40B4-BE49-F238E27FC236}">
                        <a16:creationId xmlns:a16="http://schemas.microsoft.com/office/drawing/2014/main" id="{5EE53900-B994-A83C-CA59-84A523B8BB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9" y="1193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69" name="Oval 1193">
                    <a:extLst>
                      <a:ext uri="{FF2B5EF4-FFF2-40B4-BE49-F238E27FC236}">
                        <a16:creationId xmlns:a16="http://schemas.microsoft.com/office/drawing/2014/main" id="{07D20DB4-AC5D-4AD3-6175-5C1E1493A8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9" y="1193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70" name="Group 1194">
                  <a:extLst>
                    <a:ext uri="{FF2B5EF4-FFF2-40B4-BE49-F238E27FC236}">
                      <a16:creationId xmlns:a16="http://schemas.microsoft.com/office/drawing/2014/main" id="{0C2F9DA9-AE54-B52A-F0BC-C82AE9BBF03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2959"/>
                  <a:ext cx="62" cy="61"/>
                  <a:chOff x="4004" y="2959"/>
                  <a:chExt cx="62" cy="61"/>
                </a:xfrm>
              </p:grpSpPr>
              <p:sp>
                <p:nvSpPr>
                  <p:cNvPr id="153771" name="Oval 1195">
                    <a:extLst>
                      <a:ext uri="{FF2B5EF4-FFF2-40B4-BE49-F238E27FC236}">
                        <a16:creationId xmlns:a16="http://schemas.microsoft.com/office/drawing/2014/main" id="{CC5E3EA9-E4C8-7D42-E2FB-96B1E932032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959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72" name="Oval 1196">
                    <a:extLst>
                      <a:ext uri="{FF2B5EF4-FFF2-40B4-BE49-F238E27FC236}">
                        <a16:creationId xmlns:a16="http://schemas.microsoft.com/office/drawing/2014/main" id="{EA4638E8-8E90-3195-E0B8-12F56A6A51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959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73" name="Group 1197">
                  <a:extLst>
                    <a:ext uri="{FF2B5EF4-FFF2-40B4-BE49-F238E27FC236}">
                      <a16:creationId xmlns:a16="http://schemas.microsoft.com/office/drawing/2014/main" id="{B96B713B-00E2-BC5D-3258-AA60807227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4" y="1676"/>
                  <a:ext cx="61" cy="61"/>
                  <a:chOff x="1684" y="1676"/>
                  <a:chExt cx="61" cy="61"/>
                </a:xfrm>
              </p:grpSpPr>
              <p:sp>
                <p:nvSpPr>
                  <p:cNvPr id="153774" name="Oval 1198">
                    <a:extLst>
                      <a:ext uri="{FF2B5EF4-FFF2-40B4-BE49-F238E27FC236}">
                        <a16:creationId xmlns:a16="http://schemas.microsoft.com/office/drawing/2014/main" id="{B3758B54-0646-BB10-03DB-F3F5A8A4C3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16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75" name="Oval 1199">
                    <a:extLst>
                      <a:ext uri="{FF2B5EF4-FFF2-40B4-BE49-F238E27FC236}">
                        <a16:creationId xmlns:a16="http://schemas.microsoft.com/office/drawing/2014/main" id="{7D32E47B-D1EF-DBF6-618D-4482A1B756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16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76" name="Group 1200">
                  <a:extLst>
                    <a:ext uri="{FF2B5EF4-FFF2-40B4-BE49-F238E27FC236}">
                      <a16:creationId xmlns:a16="http://schemas.microsoft.com/office/drawing/2014/main" id="{B603574F-B07D-0E56-BD39-2D8A2F56DCA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78" y="2226"/>
                  <a:ext cx="62" cy="61"/>
                  <a:chOff x="1678" y="2226"/>
                  <a:chExt cx="62" cy="61"/>
                </a:xfrm>
              </p:grpSpPr>
              <p:sp>
                <p:nvSpPr>
                  <p:cNvPr id="153777" name="Oval 1201">
                    <a:extLst>
                      <a:ext uri="{FF2B5EF4-FFF2-40B4-BE49-F238E27FC236}">
                        <a16:creationId xmlns:a16="http://schemas.microsoft.com/office/drawing/2014/main" id="{52EE79B4-7066-EA00-271D-5A9F1E13F76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226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78" name="Oval 1202">
                    <a:extLst>
                      <a:ext uri="{FF2B5EF4-FFF2-40B4-BE49-F238E27FC236}">
                        <a16:creationId xmlns:a16="http://schemas.microsoft.com/office/drawing/2014/main" id="{6E999863-F1A0-B179-4785-3B07F2AF00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226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79" name="Group 1203">
                  <a:extLst>
                    <a:ext uri="{FF2B5EF4-FFF2-40B4-BE49-F238E27FC236}">
                      <a16:creationId xmlns:a16="http://schemas.microsoft.com/office/drawing/2014/main" id="{35BB1DF1-47B7-7280-1181-F4199D74A0E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74" y="2959"/>
                  <a:ext cx="61" cy="61"/>
                  <a:chOff x="2474" y="2959"/>
                  <a:chExt cx="61" cy="61"/>
                </a:xfrm>
              </p:grpSpPr>
              <p:sp>
                <p:nvSpPr>
                  <p:cNvPr id="153780" name="Oval 1204">
                    <a:extLst>
                      <a:ext uri="{FF2B5EF4-FFF2-40B4-BE49-F238E27FC236}">
                        <a16:creationId xmlns:a16="http://schemas.microsoft.com/office/drawing/2014/main" id="{ADDB2798-7FA5-217D-247F-0C2217F3E2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4" y="29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81" name="Oval 1205">
                    <a:extLst>
                      <a:ext uri="{FF2B5EF4-FFF2-40B4-BE49-F238E27FC236}">
                        <a16:creationId xmlns:a16="http://schemas.microsoft.com/office/drawing/2014/main" id="{612B2851-73DC-1800-D2E5-4CA85B9F28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4" y="29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82" name="Group 1206">
                  <a:extLst>
                    <a:ext uri="{FF2B5EF4-FFF2-40B4-BE49-F238E27FC236}">
                      <a16:creationId xmlns:a16="http://schemas.microsoft.com/office/drawing/2014/main" id="{5F5210AB-C82C-6B1D-B1A4-AE8F41E2A72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7" y="2959"/>
                  <a:ext cx="62" cy="61"/>
                  <a:chOff x="3147" y="2959"/>
                  <a:chExt cx="62" cy="61"/>
                </a:xfrm>
              </p:grpSpPr>
              <p:sp>
                <p:nvSpPr>
                  <p:cNvPr id="153783" name="Oval 1207">
                    <a:extLst>
                      <a:ext uri="{FF2B5EF4-FFF2-40B4-BE49-F238E27FC236}">
                        <a16:creationId xmlns:a16="http://schemas.microsoft.com/office/drawing/2014/main" id="{11462169-BA8C-14E6-3F12-E9FD59F4736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2959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84" name="Oval 1208">
                    <a:extLst>
                      <a:ext uri="{FF2B5EF4-FFF2-40B4-BE49-F238E27FC236}">
                        <a16:creationId xmlns:a16="http://schemas.microsoft.com/office/drawing/2014/main" id="{9C808A60-1E50-A09D-3EAE-129D112E8A8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2959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85" name="Group 1209">
                  <a:extLst>
                    <a:ext uri="{FF2B5EF4-FFF2-40B4-BE49-F238E27FC236}">
                      <a16:creationId xmlns:a16="http://schemas.microsoft.com/office/drawing/2014/main" id="{1E4077C0-84D2-B26A-900B-660662041FB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96" y="1188"/>
                  <a:ext cx="61" cy="61"/>
                  <a:chOff x="2296" y="1188"/>
                  <a:chExt cx="61" cy="61"/>
                </a:xfrm>
              </p:grpSpPr>
              <p:sp>
                <p:nvSpPr>
                  <p:cNvPr id="153786" name="Oval 1210">
                    <a:extLst>
                      <a:ext uri="{FF2B5EF4-FFF2-40B4-BE49-F238E27FC236}">
                        <a16:creationId xmlns:a16="http://schemas.microsoft.com/office/drawing/2014/main" id="{3DA64A28-820E-2FE3-2AAB-8FE6D96D06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11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87" name="Oval 1211">
                    <a:extLst>
                      <a:ext uri="{FF2B5EF4-FFF2-40B4-BE49-F238E27FC236}">
                        <a16:creationId xmlns:a16="http://schemas.microsoft.com/office/drawing/2014/main" id="{EFFABEE1-498E-4C9B-E190-27C8B3BD2F1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11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88" name="Group 1212">
                  <a:extLst>
                    <a:ext uri="{FF2B5EF4-FFF2-40B4-BE49-F238E27FC236}">
                      <a16:creationId xmlns:a16="http://schemas.microsoft.com/office/drawing/2014/main" id="{135318BE-EDC9-93EF-AAF9-8A5F41E80FE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7" y="1188"/>
                  <a:ext cx="62" cy="61"/>
                  <a:chOff x="3147" y="1188"/>
                  <a:chExt cx="62" cy="61"/>
                </a:xfrm>
              </p:grpSpPr>
              <p:sp>
                <p:nvSpPr>
                  <p:cNvPr id="153789" name="Oval 1213">
                    <a:extLst>
                      <a:ext uri="{FF2B5EF4-FFF2-40B4-BE49-F238E27FC236}">
                        <a16:creationId xmlns:a16="http://schemas.microsoft.com/office/drawing/2014/main" id="{58D7B398-3479-B219-84AD-1E2556C66D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1188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90" name="Oval 1214">
                    <a:extLst>
                      <a:ext uri="{FF2B5EF4-FFF2-40B4-BE49-F238E27FC236}">
                        <a16:creationId xmlns:a16="http://schemas.microsoft.com/office/drawing/2014/main" id="{D512B826-F015-9268-EAB1-C450544AD4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1188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91" name="Group 1215">
                  <a:extLst>
                    <a:ext uri="{FF2B5EF4-FFF2-40B4-BE49-F238E27FC236}">
                      <a16:creationId xmlns:a16="http://schemas.microsoft.com/office/drawing/2014/main" id="{0197B8C7-886D-28C4-DB00-6D42E91FBA0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1742"/>
                  <a:ext cx="62" cy="62"/>
                  <a:chOff x="4004" y="1742"/>
                  <a:chExt cx="62" cy="62"/>
                </a:xfrm>
              </p:grpSpPr>
              <p:sp>
                <p:nvSpPr>
                  <p:cNvPr id="153792" name="Oval 1216">
                    <a:extLst>
                      <a:ext uri="{FF2B5EF4-FFF2-40B4-BE49-F238E27FC236}">
                        <a16:creationId xmlns:a16="http://schemas.microsoft.com/office/drawing/2014/main" id="{14AC30A1-BB82-3CA0-90DE-E05B6023FAB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742"/>
                    <a:ext cx="62" cy="62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93" name="Oval 1217">
                    <a:extLst>
                      <a:ext uri="{FF2B5EF4-FFF2-40B4-BE49-F238E27FC236}">
                        <a16:creationId xmlns:a16="http://schemas.microsoft.com/office/drawing/2014/main" id="{C8B05BEF-7D67-9553-1666-5EE8C4A3E41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742"/>
                    <a:ext cx="62" cy="62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94" name="Group 1218">
                  <a:extLst>
                    <a:ext uri="{FF2B5EF4-FFF2-40B4-BE49-F238E27FC236}">
                      <a16:creationId xmlns:a16="http://schemas.microsoft.com/office/drawing/2014/main" id="{97408DFB-3CD3-9F4F-8A88-78F9F19DE7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2282"/>
                  <a:ext cx="62" cy="61"/>
                  <a:chOff x="4004" y="2282"/>
                  <a:chExt cx="62" cy="61"/>
                </a:xfrm>
              </p:grpSpPr>
              <p:sp>
                <p:nvSpPr>
                  <p:cNvPr id="153795" name="Oval 1219">
                    <a:extLst>
                      <a:ext uri="{FF2B5EF4-FFF2-40B4-BE49-F238E27FC236}">
                        <a16:creationId xmlns:a16="http://schemas.microsoft.com/office/drawing/2014/main" id="{7BB4CD99-0BEA-0F0F-B88E-16DE5F5FA0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282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96" name="Oval 1220">
                    <a:extLst>
                      <a:ext uri="{FF2B5EF4-FFF2-40B4-BE49-F238E27FC236}">
                        <a16:creationId xmlns:a16="http://schemas.microsoft.com/office/drawing/2014/main" id="{729670F6-68A8-696A-03F1-CFEF3EB520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282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797" name="Group 1221">
                  <a:extLst>
                    <a:ext uri="{FF2B5EF4-FFF2-40B4-BE49-F238E27FC236}">
                      <a16:creationId xmlns:a16="http://schemas.microsoft.com/office/drawing/2014/main" id="{923FAD96-8BAC-EA54-597A-3F0C389567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24" y="1676"/>
                  <a:ext cx="61" cy="61"/>
                  <a:chOff x="2224" y="1676"/>
                  <a:chExt cx="61" cy="61"/>
                </a:xfrm>
              </p:grpSpPr>
              <p:sp>
                <p:nvSpPr>
                  <p:cNvPr id="153798" name="Oval 1222">
                    <a:extLst>
                      <a:ext uri="{FF2B5EF4-FFF2-40B4-BE49-F238E27FC236}">
                        <a16:creationId xmlns:a16="http://schemas.microsoft.com/office/drawing/2014/main" id="{F01E3D93-44E6-DE3B-4AFD-709B9AA19D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24" y="16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99" name="Oval 1223">
                    <a:extLst>
                      <a:ext uri="{FF2B5EF4-FFF2-40B4-BE49-F238E27FC236}">
                        <a16:creationId xmlns:a16="http://schemas.microsoft.com/office/drawing/2014/main" id="{0730EA52-925A-8A69-4AF1-C4438BAE7E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24" y="16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800" name="Group 1224">
                  <a:extLst>
                    <a:ext uri="{FF2B5EF4-FFF2-40B4-BE49-F238E27FC236}">
                      <a16:creationId xmlns:a16="http://schemas.microsoft.com/office/drawing/2014/main" id="{A796FC19-4651-93B3-1EF2-0AF93F9A0FB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30" y="2104"/>
                  <a:ext cx="61" cy="61"/>
                  <a:chOff x="2530" y="2104"/>
                  <a:chExt cx="61" cy="61"/>
                </a:xfrm>
              </p:grpSpPr>
              <p:sp>
                <p:nvSpPr>
                  <p:cNvPr id="153801" name="Oval 1225">
                    <a:extLst>
                      <a:ext uri="{FF2B5EF4-FFF2-40B4-BE49-F238E27FC236}">
                        <a16:creationId xmlns:a16="http://schemas.microsoft.com/office/drawing/2014/main" id="{A754D80C-2429-474B-CA3E-AD4B5A3DF70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2104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802" name="Oval 1226">
                    <a:extLst>
                      <a:ext uri="{FF2B5EF4-FFF2-40B4-BE49-F238E27FC236}">
                        <a16:creationId xmlns:a16="http://schemas.microsoft.com/office/drawing/2014/main" id="{D6BEA3C8-FE15-0E66-C9D3-027F7CC087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2104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803" name="Group 1227">
                  <a:extLst>
                    <a:ext uri="{FF2B5EF4-FFF2-40B4-BE49-F238E27FC236}">
                      <a16:creationId xmlns:a16="http://schemas.microsoft.com/office/drawing/2014/main" id="{FD8B14CC-1514-E752-5606-DCE43F37DC0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07" y="2526"/>
                  <a:ext cx="61" cy="61"/>
                  <a:chOff x="2107" y="2526"/>
                  <a:chExt cx="61" cy="61"/>
                </a:xfrm>
              </p:grpSpPr>
              <p:sp>
                <p:nvSpPr>
                  <p:cNvPr id="153804" name="Oval 1228">
                    <a:extLst>
                      <a:ext uri="{FF2B5EF4-FFF2-40B4-BE49-F238E27FC236}">
                        <a16:creationId xmlns:a16="http://schemas.microsoft.com/office/drawing/2014/main" id="{66C680DE-1FCF-E9DE-22D0-19B438E931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252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805" name="Oval 1229">
                    <a:extLst>
                      <a:ext uri="{FF2B5EF4-FFF2-40B4-BE49-F238E27FC236}">
                        <a16:creationId xmlns:a16="http://schemas.microsoft.com/office/drawing/2014/main" id="{E837C86A-BA82-3851-94BA-7D95643E2C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252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806" name="Group 1230">
                  <a:extLst>
                    <a:ext uri="{FF2B5EF4-FFF2-40B4-BE49-F238E27FC236}">
                      <a16:creationId xmlns:a16="http://schemas.microsoft.com/office/drawing/2014/main" id="{40EEFC68-AFA0-87C4-2FC1-FE88F70423A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64" y="1615"/>
                  <a:ext cx="61" cy="61"/>
                  <a:chOff x="2964" y="1615"/>
                  <a:chExt cx="61" cy="61"/>
                </a:xfrm>
              </p:grpSpPr>
              <p:sp>
                <p:nvSpPr>
                  <p:cNvPr id="153807" name="Oval 1231">
                    <a:extLst>
                      <a:ext uri="{FF2B5EF4-FFF2-40B4-BE49-F238E27FC236}">
                        <a16:creationId xmlns:a16="http://schemas.microsoft.com/office/drawing/2014/main" id="{FA33E079-3590-D4A8-E017-FF1743EF43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64" y="1615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808" name="Oval 1232">
                    <a:extLst>
                      <a:ext uri="{FF2B5EF4-FFF2-40B4-BE49-F238E27FC236}">
                        <a16:creationId xmlns:a16="http://schemas.microsoft.com/office/drawing/2014/main" id="{A867E938-FD57-3E7E-A9E9-43010F40C8B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64" y="1615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809" name="Group 1233">
                  <a:extLst>
                    <a:ext uri="{FF2B5EF4-FFF2-40B4-BE49-F238E27FC236}">
                      <a16:creationId xmlns:a16="http://schemas.microsoft.com/office/drawing/2014/main" id="{2D2396C7-A4D3-8D3E-C977-DC54D0757F9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15" y="1859"/>
                  <a:ext cx="61" cy="61"/>
                  <a:chOff x="3515" y="1859"/>
                  <a:chExt cx="61" cy="61"/>
                </a:xfrm>
              </p:grpSpPr>
              <p:sp>
                <p:nvSpPr>
                  <p:cNvPr id="153810" name="Oval 1234">
                    <a:extLst>
                      <a:ext uri="{FF2B5EF4-FFF2-40B4-BE49-F238E27FC236}">
                        <a16:creationId xmlns:a16="http://schemas.microsoft.com/office/drawing/2014/main" id="{B8FE9FB1-D183-A6A6-503D-4752FE1ED2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5" y="18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811" name="Oval 1235">
                    <a:extLst>
                      <a:ext uri="{FF2B5EF4-FFF2-40B4-BE49-F238E27FC236}">
                        <a16:creationId xmlns:a16="http://schemas.microsoft.com/office/drawing/2014/main" id="{5BE222FF-C9A1-0FEE-034C-23417663BC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5" y="18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812" name="Group 1236">
                  <a:extLst>
                    <a:ext uri="{FF2B5EF4-FFF2-40B4-BE49-F238E27FC236}">
                      <a16:creationId xmlns:a16="http://schemas.microsoft.com/office/drawing/2014/main" id="{FB2EEC0A-1CE1-1CB9-3FF5-E389BD075B3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3" y="2465"/>
                  <a:ext cx="62" cy="61"/>
                  <a:chOff x="3453" y="2465"/>
                  <a:chExt cx="62" cy="61"/>
                </a:xfrm>
              </p:grpSpPr>
              <p:sp>
                <p:nvSpPr>
                  <p:cNvPr id="153813" name="Oval 1237">
                    <a:extLst>
                      <a:ext uri="{FF2B5EF4-FFF2-40B4-BE49-F238E27FC236}">
                        <a16:creationId xmlns:a16="http://schemas.microsoft.com/office/drawing/2014/main" id="{185102FE-1A5D-FC4B-9C6D-5C8F4EAE99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53" y="2465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814" name="Oval 1238">
                    <a:extLst>
                      <a:ext uri="{FF2B5EF4-FFF2-40B4-BE49-F238E27FC236}">
                        <a16:creationId xmlns:a16="http://schemas.microsoft.com/office/drawing/2014/main" id="{3B04E6F6-81C6-105E-5337-224B7D0E77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53" y="2465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815" name="Group 1239">
                  <a:extLst>
                    <a:ext uri="{FF2B5EF4-FFF2-40B4-BE49-F238E27FC236}">
                      <a16:creationId xmlns:a16="http://schemas.microsoft.com/office/drawing/2014/main" id="{FEEE0EA5-2384-A346-D02F-A922F79A0C9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59" y="2348"/>
                  <a:ext cx="61" cy="61"/>
                  <a:chOff x="2959" y="2348"/>
                  <a:chExt cx="61" cy="61"/>
                </a:xfrm>
              </p:grpSpPr>
              <p:sp>
                <p:nvSpPr>
                  <p:cNvPr id="153816" name="Oval 1240">
                    <a:extLst>
                      <a:ext uri="{FF2B5EF4-FFF2-40B4-BE49-F238E27FC236}">
                        <a16:creationId xmlns:a16="http://schemas.microsoft.com/office/drawing/2014/main" id="{EC40B7A9-9BB2-EAF0-9B40-DB24D1C852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234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817" name="Oval 1241">
                    <a:extLst>
                      <a:ext uri="{FF2B5EF4-FFF2-40B4-BE49-F238E27FC236}">
                        <a16:creationId xmlns:a16="http://schemas.microsoft.com/office/drawing/2014/main" id="{268810DA-3373-01FE-23C2-034AC5E190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234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53818" name="Group 1242">
              <a:extLst>
                <a:ext uri="{FF2B5EF4-FFF2-40B4-BE49-F238E27FC236}">
                  <a16:creationId xmlns:a16="http://schemas.microsoft.com/office/drawing/2014/main" id="{EAD11169-B462-928E-FE27-60EBA37D85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29" y="2101"/>
              <a:ext cx="63" cy="63"/>
              <a:chOff x="2529" y="2101"/>
              <a:chExt cx="63" cy="63"/>
            </a:xfrm>
          </p:grpSpPr>
          <p:sp>
            <p:nvSpPr>
              <p:cNvPr id="153819" name="Oval 1243">
                <a:extLst>
                  <a:ext uri="{FF2B5EF4-FFF2-40B4-BE49-F238E27FC236}">
                    <a16:creationId xmlns:a16="http://schemas.microsoft.com/office/drawing/2014/main" id="{DAE9707D-4B12-B2A2-F74B-AF9D808C4C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29" y="2101"/>
                <a:ext cx="63" cy="63"/>
              </a:xfrm>
              <a:prstGeom prst="ellipse">
                <a:avLst/>
              </a:prstGeom>
              <a:solidFill>
                <a:srgbClr val="D40904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20" name="Oval 1244">
                <a:extLst>
                  <a:ext uri="{FF2B5EF4-FFF2-40B4-BE49-F238E27FC236}">
                    <a16:creationId xmlns:a16="http://schemas.microsoft.com/office/drawing/2014/main" id="{18C348DA-A0FF-AB8E-419B-02D6C00D39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29" y="2101"/>
                <a:ext cx="63" cy="63"/>
              </a:xfrm>
              <a:prstGeom prst="ellipse">
                <a:avLst/>
              </a:pr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3821" name="Line 1245">
              <a:extLst>
                <a:ext uri="{FF2B5EF4-FFF2-40B4-BE49-F238E27FC236}">
                  <a16:creationId xmlns:a16="http://schemas.microsoft.com/office/drawing/2014/main" id="{94B02B06-AC76-CDFF-8F71-0063EF778A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84" y="1890"/>
              <a:ext cx="61" cy="611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22" name="Line 1246">
              <a:extLst>
                <a:ext uri="{FF2B5EF4-FFF2-40B4-BE49-F238E27FC236}">
                  <a16:creationId xmlns:a16="http://schemas.microsoft.com/office/drawing/2014/main" id="{3BE3E432-88A9-D547-0FEF-B1CFAF24C3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94" y="1218"/>
              <a:ext cx="184" cy="42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23" name="Line 1247">
              <a:extLst>
                <a:ext uri="{FF2B5EF4-FFF2-40B4-BE49-F238E27FC236}">
                  <a16:creationId xmlns:a16="http://schemas.microsoft.com/office/drawing/2014/main" id="{8469F077-66E0-66B2-0BA6-2895BF8E34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60" y="1707"/>
              <a:ext cx="306" cy="427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24" name="Line 1248">
              <a:extLst>
                <a:ext uri="{FF2B5EF4-FFF2-40B4-BE49-F238E27FC236}">
                  <a16:creationId xmlns:a16="http://schemas.microsoft.com/office/drawing/2014/main" id="{F7A95070-6114-4B82-678B-514DE734CD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9" y="2134"/>
              <a:ext cx="857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25" name="Line 1249">
              <a:extLst>
                <a:ext uri="{FF2B5EF4-FFF2-40B4-BE49-F238E27FC236}">
                  <a16:creationId xmlns:a16="http://schemas.microsoft.com/office/drawing/2014/main" id="{E1FBBDC3-E99B-E106-299E-9F4C3F1241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6" y="2134"/>
              <a:ext cx="428" cy="245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3826" name="Group 1250">
              <a:extLst>
                <a:ext uri="{FF2B5EF4-FFF2-40B4-BE49-F238E27FC236}">
                  <a16:creationId xmlns:a16="http://schemas.microsoft.com/office/drawing/2014/main" id="{66E7480B-13EF-5139-61D1-8AAE655B44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1218"/>
              <a:ext cx="2327" cy="1772"/>
              <a:chOff x="1709" y="1218"/>
              <a:chExt cx="2327" cy="1772"/>
            </a:xfrm>
          </p:grpSpPr>
          <p:sp>
            <p:nvSpPr>
              <p:cNvPr id="153827" name="Line 1251">
                <a:extLst>
                  <a:ext uri="{FF2B5EF4-FFF2-40B4-BE49-F238E27FC236}">
                    <a16:creationId xmlns:a16="http://schemas.microsoft.com/office/drawing/2014/main" id="{C7CC145E-06BD-5F68-387B-B1A321501B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28" name="Line 1252">
                <a:extLst>
                  <a:ext uri="{FF2B5EF4-FFF2-40B4-BE49-F238E27FC236}">
                    <a16:creationId xmlns:a16="http://schemas.microsoft.com/office/drawing/2014/main" id="{75578065-CB6E-C06F-3D56-D60942F7C9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29" name="Line 1253">
                <a:extLst>
                  <a:ext uri="{FF2B5EF4-FFF2-40B4-BE49-F238E27FC236}">
                    <a16:creationId xmlns:a16="http://schemas.microsoft.com/office/drawing/2014/main" id="{0DC1CB11-B3CB-E55A-DE44-2F9D9F4B38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0" name="Line 1254">
                <a:extLst>
                  <a:ext uri="{FF2B5EF4-FFF2-40B4-BE49-F238E27FC236}">
                    <a16:creationId xmlns:a16="http://schemas.microsoft.com/office/drawing/2014/main" id="{CF182501-8097-B77E-D9CD-699D84AF4D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989"/>
                <a:ext cx="796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1" name="Line 1255">
                <a:extLst>
                  <a:ext uri="{FF2B5EF4-FFF2-40B4-BE49-F238E27FC236}">
                    <a16:creationId xmlns:a16="http://schemas.microsoft.com/office/drawing/2014/main" id="{4BDA7789-1F9E-38E3-5EB1-A905BF6C5F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05" y="2989"/>
                <a:ext cx="67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2" name="Line 1256">
                <a:extLst>
                  <a:ext uri="{FF2B5EF4-FFF2-40B4-BE49-F238E27FC236}">
                    <a16:creationId xmlns:a16="http://schemas.microsoft.com/office/drawing/2014/main" id="{FBEAA511-5382-FAFA-BB1C-DFB0EA5433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2989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3" name="Line 1257">
                <a:extLst>
                  <a:ext uri="{FF2B5EF4-FFF2-40B4-BE49-F238E27FC236}">
                    <a16:creationId xmlns:a16="http://schemas.microsoft.com/office/drawing/2014/main" id="{637CD301-945B-A0A5-7B6A-C546F88B8A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2318"/>
                <a:ext cx="1" cy="67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4" name="Line 1258">
                <a:extLst>
                  <a:ext uri="{FF2B5EF4-FFF2-40B4-BE49-F238E27FC236}">
                    <a16:creationId xmlns:a16="http://schemas.microsoft.com/office/drawing/2014/main" id="{D548841E-9440-CADC-9060-381D08727F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76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5" name="Line 1259">
                <a:extLst>
                  <a:ext uri="{FF2B5EF4-FFF2-40B4-BE49-F238E27FC236}">
                    <a16:creationId xmlns:a16="http://schemas.microsoft.com/office/drawing/2014/main" id="{A247851F-E0B2-F846-F7FB-1B4AF44FD0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21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6" name="Line 1260">
                <a:extLst>
                  <a:ext uri="{FF2B5EF4-FFF2-40B4-BE49-F238E27FC236}">
                    <a16:creationId xmlns:a16="http://schemas.microsoft.com/office/drawing/2014/main" id="{139AB032-EF8D-4277-0AA3-F69E834F2B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7" name="Line 1261">
                <a:extLst>
                  <a:ext uri="{FF2B5EF4-FFF2-40B4-BE49-F238E27FC236}">
                    <a16:creationId xmlns:a16="http://schemas.microsoft.com/office/drawing/2014/main" id="{FEB900D5-A831-AE58-496D-FD7F43361B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21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8" name="Line 1262">
                <a:extLst>
                  <a:ext uri="{FF2B5EF4-FFF2-40B4-BE49-F238E27FC236}">
                    <a16:creationId xmlns:a16="http://schemas.microsoft.com/office/drawing/2014/main" id="{072DA35B-EE68-941F-F6AF-A45558C955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218"/>
                <a:ext cx="612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9" name="Line 1263">
                <a:extLst>
                  <a:ext uri="{FF2B5EF4-FFF2-40B4-BE49-F238E27FC236}">
                    <a16:creationId xmlns:a16="http://schemas.microsoft.com/office/drawing/2014/main" id="{69A1290D-9849-F6D4-82D5-225E8112E8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0" name="Line 1264">
                <a:extLst>
                  <a:ext uri="{FF2B5EF4-FFF2-40B4-BE49-F238E27FC236}">
                    <a16:creationId xmlns:a16="http://schemas.microsoft.com/office/drawing/2014/main" id="{54144DE9-4FAB-24E5-E24D-43F22EBE76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55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1" name="Line 1265">
                <a:extLst>
                  <a:ext uri="{FF2B5EF4-FFF2-40B4-BE49-F238E27FC236}">
                    <a16:creationId xmlns:a16="http://schemas.microsoft.com/office/drawing/2014/main" id="{C3E33D42-FC97-EF22-B1BC-71AD9121D1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218"/>
                <a:ext cx="6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2" name="Line 1266">
                <a:extLst>
                  <a:ext uri="{FF2B5EF4-FFF2-40B4-BE49-F238E27FC236}">
                    <a16:creationId xmlns:a16="http://schemas.microsoft.com/office/drawing/2014/main" id="{56276D17-588C-AEA7-1FC5-6929621AD5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21" y="1218"/>
                <a:ext cx="673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3" name="Line 1267">
                <a:extLst>
                  <a:ext uri="{FF2B5EF4-FFF2-40B4-BE49-F238E27FC236}">
                    <a16:creationId xmlns:a16="http://schemas.microsoft.com/office/drawing/2014/main" id="{79921497-06F3-95FE-4E77-42FE565A4E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646"/>
                <a:ext cx="734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4" name="Line 1268">
                <a:extLst>
                  <a:ext uri="{FF2B5EF4-FFF2-40B4-BE49-F238E27FC236}">
                    <a16:creationId xmlns:a16="http://schemas.microsoft.com/office/drawing/2014/main" id="{E2D340AF-4252-B0F0-3269-6659EE8609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6" y="1646"/>
                <a:ext cx="428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5" name="Line 1269">
                <a:extLst>
                  <a:ext uri="{FF2B5EF4-FFF2-40B4-BE49-F238E27FC236}">
                    <a16:creationId xmlns:a16="http://schemas.microsoft.com/office/drawing/2014/main" id="{FF8F0457-195D-5E87-BB9D-C7434E8B52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707"/>
                <a:ext cx="55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6" name="Line 1270">
                <a:extLst>
                  <a:ext uri="{FF2B5EF4-FFF2-40B4-BE49-F238E27FC236}">
                    <a16:creationId xmlns:a16="http://schemas.microsoft.com/office/drawing/2014/main" id="{BB37F11D-57D1-ECF4-D73B-A2CF00F3E6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8" y="2134"/>
                <a:ext cx="428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7" name="Line 1271">
                <a:extLst>
                  <a:ext uri="{FF2B5EF4-FFF2-40B4-BE49-F238E27FC236}">
                    <a16:creationId xmlns:a16="http://schemas.microsoft.com/office/drawing/2014/main" id="{01EE5576-0A6E-B116-32CA-E73BD7DDDA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429" cy="30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8" name="Line 1272">
                <a:extLst>
                  <a:ext uri="{FF2B5EF4-FFF2-40B4-BE49-F238E27FC236}">
                    <a16:creationId xmlns:a16="http://schemas.microsoft.com/office/drawing/2014/main" id="{CCFF0496-D88D-02DD-58F8-37D6DC2742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2562"/>
                <a:ext cx="429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49" name="Line 1273">
                <a:extLst>
                  <a:ext uri="{FF2B5EF4-FFF2-40B4-BE49-F238E27FC236}">
                    <a16:creationId xmlns:a16="http://schemas.microsoft.com/office/drawing/2014/main" id="{BCB41FF6-AEDD-DBB5-2759-1CFB5A9473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8" y="2562"/>
                <a:ext cx="367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0" name="Line 1274">
                <a:extLst>
                  <a:ext uri="{FF2B5EF4-FFF2-40B4-BE49-F238E27FC236}">
                    <a16:creationId xmlns:a16="http://schemas.microsoft.com/office/drawing/2014/main" id="{C1053D60-2585-E7D2-F72B-13E1A66913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134"/>
                <a:ext cx="61" cy="85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1" name="Line 1275">
                <a:extLst>
                  <a:ext uri="{FF2B5EF4-FFF2-40B4-BE49-F238E27FC236}">
                    <a16:creationId xmlns:a16="http://schemas.microsoft.com/office/drawing/2014/main" id="{A27386D9-E063-0D25-DD01-878198D4BA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379"/>
                <a:ext cx="489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2" name="Line 1276">
                <a:extLst>
                  <a:ext uri="{FF2B5EF4-FFF2-40B4-BE49-F238E27FC236}">
                    <a16:creationId xmlns:a16="http://schemas.microsoft.com/office/drawing/2014/main" id="{F3F718BC-F3B7-8CC7-FCAE-BDE14DF19E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184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3" name="Line 1277">
                <a:extLst>
                  <a:ext uri="{FF2B5EF4-FFF2-40B4-BE49-F238E27FC236}">
                    <a16:creationId xmlns:a16="http://schemas.microsoft.com/office/drawing/2014/main" id="{3D79C27D-5F1A-8405-3300-5151A7392F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64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4" name="Line 1278">
                <a:extLst>
                  <a:ext uri="{FF2B5EF4-FFF2-40B4-BE49-F238E27FC236}">
                    <a16:creationId xmlns:a16="http://schemas.microsoft.com/office/drawing/2014/main" id="{24F6C263-E12A-1417-D166-0AC43282BB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1646"/>
                <a:ext cx="551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5" name="Line 1279">
                <a:extLst>
                  <a:ext uri="{FF2B5EF4-FFF2-40B4-BE49-F238E27FC236}">
                    <a16:creationId xmlns:a16="http://schemas.microsoft.com/office/drawing/2014/main" id="{11FC3B29-3BC4-0E06-6C0D-920779EF6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890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6" name="Line 1280">
                <a:extLst>
                  <a:ext uri="{FF2B5EF4-FFF2-40B4-BE49-F238E27FC236}">
                    <a16:creationId xmlns:a16="http://schemas.microsoft.com/office/drawing/2014/main" id="{D8E3C029-D7C2-9921-CC6D-001BE8C080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7" name="Line 1281">
                <a:extLst>
                  <a:ext uri="{FF2B5EF4-FFF2-40B4-BE49-F238E27FC236}">
                    <a16:creationId xmlns:a16="http://schemas.microsoft.com/office/drawing/2014/main" id="{090A3641-6297-B008-3D12-D15494B35D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2501"/>
                <a:ext cx="306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8" name="Line 1282">
                <a:extLst>
                  <a:ext uri="{FF2B5EF4-FFF2-40B4-BE49-F238E27FC236}">
                    <a16:creationId xmlns:a16="http://schemas.microsoft.com/office/drawing/2014/main" id="{1412794D-9D3F-663D-1696-3BD71A365E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4" y="2501"/>
                <a:ext cx="551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9" name="Line 1283">
                <a:extLst>
                  <a:ext uri="{FF2B5EF4-FFF2-40B4-BE49-F238E27FC236}">
                    <a16:creationId xmlns:a16="http://schemas.microsoft.com/office/drawing/2014/main" id="{86EC29CE-8745-6B2C-F6BF-86DBEFA90E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84" y="2318"/>
                <a:ext cx="551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60" name="Line 1284">
                <a:extLst>
                  <a:ext uri="{FF2B5EF4-FFF2-40B4-BE49-F238E27FC236}">
                    <a16:creationId xmlns:a16="http://schemas.microsoft.com/office/drawing/2014/main" id="{C8614B0D-F609-3BB7-0CC9-4231D3362D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45" y="1890"/>
                <a:ext cx="490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61" name="Line 1285">
                <a:extLst>
                  <a:ext uri="{FF2B5EF4-FFF2-40B4-BE49-F238E27FC236}">
                    <a16:creationId xmlns:a16="http://schemas.microsoft.com/office/drawing/2014/main" id="{B0113F23-781A-ADDE-0DC1-67A9CB54EE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45" y="1768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62" name="Line 1286">
                <a:extLst>
                  <a:ext uri="{FF2B5EF4-FFF2-40B4-BE49-F238E27FC236}">
                    <a16:creationId xmlns:a16="http://schemas.microsoft.com/office/drawing/2014/main" id="{1DB83E34-6E99-88E5-D315-FE9D53C274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1218"/>
                <a:ext cx="367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63" name="Line 1287">
                <a:extLst>
                  <a:ext uri="{FF2B5EF4-FFF2-40B4-BE49-F238E27FC236}">
                    <a16:creationId xmlns:a16="http://schemas.microsoft.com/office/drawing/2014/main" id="{735F3514-1669-9B99-D80E-E9066BEF7D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5" y="1218"/>
                <a:ext cx="490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864" name="Group 1288">
              <a:extLst>
                <a:ext uri="{FF2B5EF4-FFF2-40B4-BE49-F238E27FC236}">
                  <a16:creationId xmlns:a16="http://schemas.microsoft.com/office/drawing/2014/main" id="{EB9C5C40-FEDC-009B-E748-17B27C6263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8" y="1188"/>
              <a:ext cx="2388" cy="1832"/>
              <a:chOff x="1678" y="1188"/>
              <a:chExt cx="2388" cy="1832"/>
            </a:xfrm>
          </p:grpSpPr>
          <p:grpSp>
            <p:nvGrpSpPr>
              <p:cNvPr id="153865" name="Group 1289">
                <a:extLst>
                  <a:ext uri="{FF2B5EF4-FFF2-40B4-BE49-F238E27FC236}">
                    <a16:creationId xmlns:a16="http://schemas.microsoft.com/office/drawing/2014/main" id="{5797C586-D6FA-8100-3F15-A902B89681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8" y="1188"/>
                <a:ext cx="62" cy="61"/>
                <a:chOff x="1678" y="1188"/>
                <a:chExt cx="62" cy="61"/>
              </a:xfrm>
            </p:grpSpPr>
            <p:sp>
              <p:nvSpPr>
                <p:cNvPr id="153866" name="Oval 1290">
                  <a:extLst>
                    <a:ext uri="{FF2B5EF4-FFF2-40B4-BE49-F238E27FC236}">
                      <a16:creationId xmlns:a16="http://schemas.microsoft.com/office/drawing/2014/main" id="{7EBF34F1-4035-B7E1-6B02-3E5096A9B8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8" y="1188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67" name="Oval 1291">
                  <a:extLst>
                    <a:ext uri="{FF2B5EF4-FFF2-40B4-BE49-F238E27FC236}">
                      <a16:creationId xmlns:a16="http://schemas.microsoft.com/office/drawing/2014/main" id="{D90D57AA-7F79-122B-8526-EAC4A08DDE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8" y="1188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68" name="Group 1292">
                <a:extLst>
                  <a:ext uri="{FF2B5EF4-FFF2-40B4-BE49-F238E27FC236}">
                    <a16:creationId xmlns:a16="http://schemas.microsoft.com/office/drawing/2014/main" id="{16FE9ACD-6862-70E1-E9C2-83DE226B2C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4" y="2959"/>
                <a:ext cx="61" cy="61"/>
                <a:chOff x="1684" y="2959"/>
                <a:chExt cx="61" cy="61"/>
              </a:xfrm>
            </p:grpSpPr>
            <p:sp>
              <p:nvSpPr>
                <p:cNvPr id="153869" name="Oval 1293">
                  <a:extLst>
                    <a:ext uri="{FF2B5EF4-FFF2-40B4-BE49-F238E27FC236}">
                      <a16:creationId xmlns:a16="http://schemas.microsoft.com/office/drawing/2014/main" id="{487C6A7E-D8A3-965E-BE2C-D6D3C29CCF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4" y="295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70" name="Oval 1294">
                  <a:extLst>
                    <a:ext uri="{FF2B5EF4-FFF2-40B4-BE49-F238E27FC236}">
                      <a16:creationId xmlns:a16="http://schemas.microsoft.com/office/drawing/2014/main" id="{DF20EA5A-C035-84E6-5BAD-ADEA7FAD57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4" y="295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71" name="Group 1295">
                <a:extLst>
                  <a:ext uri="{FF2B5EF4-FFF2-40B4-BE49-F238E27FC236}">
                    <a16:creationId xmlns:a16="http://schemas.microsoft.com/office/drawing/2014/main" id="{BBA6542E-9D00-C582-96F4-C545CE4852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99" y="1193"/>
                <a:ext cx="62" cy="61"/>
                <a:chOff x="3999" y="1193"/>
                <a:chExt cx="62" cy="61"/>
              </a:xfrm>
            </p:grpSpPr>
            <p:sp>
              <p:nvSpPr>
                <p:cNvPr id="153872" name="Oval 1296">
                  <a:extLst>
                    <a:ext uri="{FF2B5EF4-FFF2-40B4-BE49-F238E27FC236}">
                      <a16:creationId xmlns:a16="http://schemas.microsoft.com/office/drawing/2014/main" id="{78437E3E-4174-F0F6-627A-1046FDDA7E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9" y="1193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73" name="Oval 1297">
                  <a:extLst>
                    <a:ext uri="{FF2B5EF4-FFF2-40B4-BE49-F238E27FC236}">
                      <a16:creationId xmlns:a16="http://schemas.microsoft.com/office/drawing/2014/main" id="{260FDBFC-C468-819C-B70E-CE5C100218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9" y="1193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74" name="Group 1298">
                <a:extLst>
                  <a:ext uri="{FF2B5EF4-FFF2-40B4-BE49-F238E27FC236}">
                    <a16:creationId xmlns:a16="http://schemas.microsoft.com/office/drawing/2014/main" id="{6C576AAA-6AD0-C4BF-1F6B-4A82C01D1A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04" y="2959"/>
                <a:ext cx="62" cy="61"/>
                <a:chOff x="4004" y="2959"/>
                <a:chExt cx="62" cy="61"/>
              </a:xfrm>
            </p:grpSpPr>
            <p:sp>
              <p:nvSpPr>
                <p:cNvPr id="153875" name="Oval 1299">
                  <a:extLst>
                    <a:ext uri="{FF2B5EF4-FFF2-40B4-BE49-F238E27FC236}">
                      <a16:creationId xmlns:a16="http://schemas.microsoft.com/office/drawing/2014/main" id="{8A5648BC-31BF-34D7-15C8-B89F7E9DF6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2959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76" name="Oval 1300">
                  <a:extLst>
                    <a:ext uri="{FF2B5EF4-FFF2-40B4-BE49-F238E27FC236}">
                      <a16:creationId xmlns:a16="http://schemas.microsoft.com/office/drawing/2014/main" id="{F6948F5D-A97F-D542-BC2C-EFD7249518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2959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77" name="Group 1301">
                <a:extLst>
                  <a:ext uri="{FF2B5EF4-FFF2-40B4-BE49-F238E27FC236}">
                    <a16:creationId xmlns:a16="http://schemas.microsoft.com/office/drawing/2014/main" id="{564DA290-28C6-7B23-9E80-1E5EC02FC3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4" y="1676"/>
                <a:ext cx="61" cy="61"/>
                <a:chOff x="1684" y="1676"/>
                <a:chExt cx="61" cy="61"/>
              </a:xfrm>
            </p:grpSpPr>
            <p:sp>
              <p:nvSpPr>
                <p:cNvPr id="153878" name="Oval 1302">
                  <a:extLst>
                    <a:ext uri="{FF2B5EF4-FFF2-40B4-BE49-F238E27FC236}">
                      <a16:creationId xmlns:a16="http://schemas.microsoft.com/office/drawing/2014/main" id="{80E00E39-5A8A-83B2-C237-D2043EB207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4" y="167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79" name="Oval 1303">
                  <a:extLst>
                    <a:ext uri="{FF2B5EF4-FFF2-40B4-BE49-F238E27FC236}">
                      <a16:creationId xmlns:a16="http://schemas.microsoft.com/office/drawing/2014/main" id="{FBB9574E-E07F-A2CB-9BB0-064050EBBC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4" y="167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80" name="Group 1304">
                <a:extLst>
                  <a:ext uri="{FF2B5EF4-FFF2-40B4-BE49-F238E27FC236}">
                    <a16:creationId xmlns:a16="http://schemas.microsoft.com/office/drawing/2014/main" id="{39026C48-F2EE-9090-97C5-B470C96AB6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8" y="2226"/>
                <a:ext cx="62" cy="61"/>
                <a:chOff x="1678" y="2226"/>
                <a:chExt cx="62" cy="61"/>
              </a:xfrm>
            </p:grpSpPr>
            <p:sp>
              <p:nvSpPr>
                <p:cNvPr id="153881" name="Oval 1305">
                  <a:extLst>
                    <a:ext uri="{FF2B5EF4-FFF2-40B4-BE49-F238E27FC236}">
                      <a16:creationId xmlns:a16="http://schemas.microsoft.com/office/drawing/2014/main" id="{EEF3525D-AED9-2DEB-822D-B3EF56490B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8" y="2226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82" name="Oval 1306">
                  <a:extLst>
                    <a:ext uri="{FF2B5EF4-FFF2-40B4-BE49-F238E27FC236}">
                      <a16:creationId xmlns:a16="http://schemas.microsoft.com/office/drawing/2014/main" id="{638C622E-54F6-7248-197B-0BCE3FACE1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8" y="2226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83" name="Group 1307">
                <a:extLst>
                  <a:ext uri="{FF2B5EF4-FFF2-40B4-BE49-F238E27FC236}">
                    <a16:creationId xmlns:a16="http://schemas.microsoft.com/office/drawing/2014/main" id="{8E1EC335-F5B7-9899-83DC-70CB2C72B7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74" y="2959"/>
                <a:ext cx="61" cy="61"/>
                <a:chOff x="2474" y="2959"/>
                <a:chExt cx="61" cy="61"/>
              </a:xfrm>
            </p:grpSpPr>
            <p:sp>
              <p:nvSpPr>
                <p:cNvPr id="153884" name="Oval 1308">
                  <a:extLst>
                    <a:ext uri="{FF2B5EF4-FFF2-40B4-BE49-F238E27FC236}">
                      <a16:creationId xmlns:a16="http://schemas.microsoft.com/office/drawing/2014/main" id="{AED3D0B9-80F9-03C1-06F8-10E70636EA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4" y="295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85" name="Oval 1309">
                  <a:extLst>
                    <a:ext uri="{FF2B5EF4-FFF2-40B4-BE49-F238E27FC236}">
                      <a16:creationId xmlns:a16="http://schemas.microsoft.com/office/drawing/2014/main" id="{EA40A30F-3A4B-B4C8-0EF2-E68BE45E54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4" y="295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86" name="Group 1310">
                <a:extLst>
                  <a:ext uri="{FF2B5EF4-FFF2-40B4-BE49-F238E27FC236}">
                    <a16:creationId xmlns:a16="http://schemas.microsoft.com/office/drawing/2014/main" id="{307127E0-37BB-D530-9DE2-F7D1AEA866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47" y="2959"/>
                <a:ext cx="62" cy="61"/>
                <a:chOff x="3147" y="2959"/>
                <a:chExt cx="62" cy="61"/>
              </a:xfrm>
            </p:grpSpPr>
            <p:sp>
              <p:nvSpPr>
                <p:cNvPr id="153887" name="Oval 1311">
                  <a:extLst>
                    <a:ext uri="{FF2B5EF4-FFF2-40B4-BE49-F238E27FC236}">
                      <a16:creationId xmlns:a16="http://schemas.microsoft.com/office/drawing/2014/main" id="{6BE66E04-86EC-B160-7EBC-7650141D54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47" y="2959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88" name="Oval 1312">
                  <a:extLst>
                    <a:ext uri="{FF2B5EF4-FFF2-40B4-BE49-F238E27FC236}">
                      <a16:creationId xmlns:a16="http://schemas.microsoft.com/office/drawing/2014/main" id="{C9BCDE43-2FCC-D866-A361-956A841E87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47" y="2959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89" name="Group 1313">
                <a:extLst>
                  <a:ext uri="{FF2B5EF4-FFF2-40B4-BE49-F238E27FC236}">
                    <a16:creationId xmlns:a16="http://schemas.microsoft.com/office/drawing/2014/main" id="{72346C89-A364-1638-724A-9C34954920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6" y="1188"/>
                <a:ext cx="61" cy="61"/>
                <a:chOff x="2296" y="1188"/>
                <a:chExt cx="61" cy="61"/>
              </a:xfrm>
            </p:grpSpPr>
            <p:sp>
              <p:nvSpPr>
                <p:cNvPr id="153890" name="Oval 1314">
                  <a:extLst>
                    <a:ext uri="{FF2B5EF4-FFF2-40B4-BE49-F238E27FC236}">
                      <a16:creationId xmlns:a16="http://schemas.microsoft.com/office/drawing/2014/main" id="{1F8EB411-8CE5-5840-069E-E2749FDBAE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6" y="118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91" name="Oval 1315">
                  <a:extLst>
                    <a:ext uri="{FF2B5EF4-FFF2-40B4-BE49-F238E27FC236}">
                      <a16:creationId xmlns:a16="http://schemas.microsoft.com/office/drawing/2014/main" id="{F76CAE90-8E20-6393-4367-B211208AE7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6" y="118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92" name="Group 1316">
                <a:extLst>
                  <a:ext uri="{FF2B5EF4-FFF2-40B4-BE49-F238E27FC236}">
                    <a16:creationId xmlns:a16="http://schemas.microsoft.com/office/drawing/2014/main" id="{8B4DDB92-B980-B223-7D80-01D32C027A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47" y="1188"/>
                <a:ext cx="62" cy="61"/>
                <a:chOff x="3147" y="1188"/>
                <a:chExt cx="62" cy="61"/>
              </a:xfrm>
            </p:grpSpPr>
            <p:sp>
              <p:nvSpPr>
                <p:cNvPr id="153893" name="Oval 1317">
                  <a:extLst>
                    <a:ext uri="{FF2B5EF4-FFF2-40B4-BE49-F238E27FC236}">
                      <a16:creationId xmlns:a16="http://schemas.microsoft.com/office/drawing/2014/main" id="{11186D12-71FA-51AB-D9FC-E7436D1848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47" y="1188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94" name="Oval 1318">
                  <a:extLst>
                    <a:ext uri="{FF2B5EF4-FFF2-40B4-BE49-F238E27FC236}">
                      <a16:creationId xmlns:a16="http://schemas.microsoft.com/office/drawing/2014/main" id="{C8CC107B-88BA-BDBC-8E56-C26E0932C9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47" y="1188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95" name="Group 1319">
                <a:extLst>
                  <a:ext uri="{FF2B5EF4-FFF2-40B4-BE49-F238E27FC236}">
                    <a16:creationId xmlns:a16="http://schemas.microsoft.com/office/drawing/2014/main" id="{33DA2534-63AF-D9B3-118B-A3DF77F6F5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04" y="1742"/>
                <a:ext cx="62" cy="62"/>
                <a:chOff x="4004" y="1742"/>
                <a:chExt cx="62" cy="62"/>
              </a:xfrm>
            </p:grpSpPr>
            <p:sp>
              <p:nvSpPr>
                <p:cNvPr id="153896" name="Oval 1320">
                  <a:extLst>
                    <a:ext uri="{FF2B5EF4-FFF2-40B4-BE49-F238E27FC236}">
                      <a16:creationId xmlns:a16="http://schemas.microsoft.com/office/drawing/2014/main" id="{BFDFB6EA-1826-5383-6F08-5FAD973151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1742"/>
                  <a:ext cx="62" cy="62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97" name="Oval 1321">
                  <a:extLst>
                    <a:ext uri="{FF2B5EF4-FFF2-40B4-BE49-F238E27FC236}">
                      <a16:creationId xmlns:a16="http://schemas.microsoft.com/office/drawing/2014/main" id="{E05F30C3-22A5-817E-3ED2-71483F2697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1742"/>
                  <a:ext cx="62" cy="62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898" name="Group 1322">
                <a:extLst>
                  <a:ext uri="{FF2B5EF4-FFF2-40B4-BE49-F238E27FC236}">
                    <a16:creationId xmlns:a16="http://schemas.microsoft.com/office/drawing/2014/main" id="{48D134BA-D0E0-DADB-9195-4590E43E09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04" y="2282"/>
                <a:ext cx="62" cy="61"/>
                <a:chOff x="4004" y="2282"/>
                <a:chExt cx="62" cy="61"/>
              </a:xfrm>
            </p:grpSpPr>
            <p:sp>
              <p:nvSpPr>
                <p:cNvPr id="153899" name="Oval 1323">
                  <a:extLst>
                    <a:ext uri="{FF2B5EF4-FFF2-40B4-BE49-F238E27FC236}">
                      <a16:creationId xmlns:a16="http://schemas.microsoft.com/office/drawing/2014/main" id="{6FD93284-12B1-B7A8-C56F-B5D34A5A2B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2282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00" name="Oval 1324">
                  <a:extLst>
                    <a:ext uri="{FF2B5EF4-FFF2-40B4-BE49-F238E27FC236}">
                      <a16:creationId xmlns:a16="http://schemas.microsoft.com/office/drawing/2014/main" id="{CD06AF40-32D5-A9E0-15E9-C1A2023159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2282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901" name="Group 1325">
                <a:extLst>
                  <a:ext uri="{FF2B5EF4-FFF2-40B4-BE49-F238E27FC236}">
                    <a16:creationId xmlns:a16="http://schemas.microsoft.com/office/drawing/2014/main" id="{81514FB2-45F4-DA41-B75C-68C1F2515D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24" y="1676"/>
                <a:ext cx="61" cy="61"/>
                <a:chOff x="2224" y="1676"/>
                <a:chExt cx="61" cy="61"/>
              </a:xfrm>
            </p:grpSpPr>
            <p:sp>
              <p:nvSpPr>
                <p:cNvPr id="153902" name="Oval 1326">
                  <a:extLst>
                    <a:ext uri="{FF2B5EF4-FFF2-40B4-BE49-F238E27FC236}">
                      <a16:creationId xmlns:a16="http://schemas.microsoft.com/office/drawing/2014/main" id="{AE2565FE-515E-2F68-2763-8D135FCE29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24" y="167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03" name="Oval 1327">
                  <a:extLst>
                    <a:ext uri="{FF2B5EF4-FFF2-40B4-BE49-F238E27FC236}">
                      <a16:creationId xmlns:a16="http://schemas.microsoft.com/office/drawing/2014/main" id="{9DC53FEC-CD71-6863-A844-8DFDB2F526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24" y="167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904" name="Group 1328">
                <a:extLst>
                  <a:ext uri="{FF2B5EF4-FFF2-40B4-BE49-F238E27FC236}">
                    <a16:creationId xmlns:a16="http://schemas.microsoft.com/office/drawing/2014/main" id="{DB2709BD-2C1B-C180-E0CA-ADE81C093D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0" y="2104"/>
                <a:ext cx="61" cy="61"/>
                <a:chOff x="2530" y="2104"/>
                <a:chExt cx="61" cy="61"/>
              </a:xfrm>
            </p:grpSpPr>
            <p:sp>
              <p:nvSpPr>
                <p:cNvPr id="153905" name="Oval 1329">
                  <a:extLst>
                    <a:ext uri="{FF2B5EF4-FFF2-40B4-BE49-F238E27FC236}">
                      <a16:creationId xmlns:a16="http://schemas.microsoft.com/office/drawing/2014/main" id="{845AF4CC-E5E2-0DD8-4F12-3AE2ABF18D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0" y="2104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06" name="Oval 1330">
                  <a:extLst>
                    <a:ext uri="{FF2B5EF4-FFF2-40B4-BE49-F238E27FC236}">
                      <a16:creationId xmlns:a16="http://schemas.microsoft.com/office/drawing/2014/main" id="{3B47AAC5-5313-E330-B731-E513DB939E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0" y="2104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907" name="Group 1331">
                <a:extLst>
                  <a:ext uri="{FF2B5EF4-FFF2-40B4-BE49-F238E27FC236}">
                    <a16:creationId xmlns:a16="http://schemas.microsoft.com/office/drawing/2014/main" id="{5258679B-D52A-21E1-411B-F869DCE72C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7" y="2526"/>
                <a:ext cx="61" cy="61"/>
                <a:chOff x="2107" y="2526"/>
                <a:chExt cx="61" cy="61"/>
              </a:xfrm>
            </p:grpSpPr>
            <p:sp>
              <p:nvSpPr>
                <p:cNvPr id="153908" name="Oval 1332">
                  <a:extLst>
                    <a:ext uri="{FF2B5EF4-FFF2-40B4-BE49-F238E27FC236}">
                      <a16:creationId xmlns:a16="http://schemas.microsoft.com/office/drawing/2014/main" id="{A8204C5C-D387-4576-D4F8-CF612C46DC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7" y="2526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09" name="Oval 1333">
                  <a:extLst>
                    <a:ext uri="{FF2B5EF4-FFF2-40B4-BE49-F238E27FC236}">
                      <a16:creationId xmlns:a16="http://schemas.microsoft.com/office/drawing/2014/main" id="{DC0259E7-6FFE-A9A1-BBB9-A3E7049357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7" y="2526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910" name="Group 1334">
                <a:extLst>
                  <a:ext uri="{FF2B5EF4-FFF2-40B4-BE49-F238E27FC236}">
                    <a16:creationId xmlns:a16="http://schemas.microsoft.com/office/drawing/2014/main" id="{07198703-9C65-0830-9D99-DEA3549307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64" y="1615"/>
                <a:ext cx="61" cy="61"/>
                <a:chOff x="2964" y="1615"/>
                <a:chExt cx="61" cy="61"/>
              </a:xfrm>
            </p:grpSpPr>
            <p:sp>
              <p:nvSpPr>
                <p:cNvPr id="153911" name="Oval 1335">
                  <a:extLst>
                    <a:ext uri="{FF2B5EF4-FFF2-40B4-BE49-F238E27FC236}">
                      <a16:creationId xmlns:a16="http://schemas.microsoft.com/office/drawing/2014/main" id="{C8F94B59-19E4-94F3-A328-9B8483A486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64" y="1615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12" name="Oval 1336">
                  <a:extLst>
                    <a:ext uri="{FF2B5EF4-FFF2-40B4-BE49-F238E27FC236}">
                      <a16:creationId xmlns:a16="http://schemas.microsoft.com/office/drawing/2014/main" id="{0230C540-00A6-854F-FFB0-20BDCFF908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64" y="1615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913" name="Group 1337">
                <a:extLst>
                  <a:ext uri="{FF2B5EF4-FFF2-40B4-BE49-F238E27FC236}">
                    <a16:creationId xmlns:a16="http://schemas.microsoft.com/office/drawing/2014/main" id="{DF257B3E-F531-0376-CD39-559CA497A9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15" y="1859"/>
                <a:ext cx="61" cy="61"/>
                <a:chOff x="3515" y="1859"/>
                <a:chExt cx="61" cy="61"/>
              </a:xfrm>
            </p:grpSpPr>
            <p:sp>
              <p:nvSpPr>
                <p:cNvPr id="153914" name="Oval 1338">
                  <a:extLst>
                    <a:ext uri="{FF2B5EF4-FFF2-40B4-BE49-F238E27FC236}">
                      <a16:creationId xmlns:a16="http://schemas.microsoft.com/office/drawing/2014/main" id="{89B1D6D7-0C4D-43F5-3544-92BA46B302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15" y="1859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15" name="Oval 1339">
                  <a:extLst>
                    <a:ext uri="{FF2B5EF4-FFF2-40B4-BE49-F238E27FC236}">
                      <a16:creationId xmlns:a16="http://schemas.microsoft.com/office/drawing/2014/main" id="{33095A77-FDA3-7B11-DB8B-BEA33EA128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15" y="1859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916" name="Group 1340">
                <a:extLst>
                  <a:ext uri="{FF2B5EF4-FFF2-40B4-BE49-F238E27FC236}">
                    <a16:creationId xmlns:a16="http://schemas.microsoft.com/office/drawing/2014/main" id="{00A5D1CD-5D5C-B638-1BBB-C5FE08FC90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3" y="2465"/>
                <a:ext cx="62" cy="61"/>
                <a:chOff x="3453" y="2465"/>
                <a:chExt cx="62" cy="61"/>
              </a:xfrm>
            </p:grpSpPr>
            <p:sp>
              <p:nvSpPr>
                <p:cNvPr id="153917" name="Oval 1341">
                  <a:extLst>
                    <a:ext uri="{FF2B5EF4-FFF2-40B4-BE49-F238E27FC236}">
                      <a16:creationId xmlns:a16="http://schemas.microsoft.com/office/drawing/2014/main" id="{88885FDE-6309-4BF5-4715-8EFB1585F3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53" y="2465"/>
                  <a:ext cx="62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18" name="Oval 1342">
                  <a:extLst>
                    <a:ext uri="{FF2B5EF4-FFF2-40B4-BE49-F238E27FC236}">
                      <a16:creationId xmlns:a16="http://schemas.microsoft.com/office/drawing/2014/main" id="{782B8081-0CAB-F1CF-018E-9009518A0C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53" y="2465"/>
                  <a:ext cx="62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3919" name="Group 1343">
                <a:extLst>
                  <a:ext uri="{FF2B5EF4-FFF2-40B4-BE49-F238E27FC236}">
                    <a16:creationId xmlns:a16="http://schemas.microsoft.com/office/drawing/2014/main" id="{73EBDAFE-B30F-E376-A517-7270F40973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59" y="2348"/>
                <a:ext cx="61" cy="61"/>
                <a:chOff x="2959" y="2348"/>
                <a:chExt cx="61" cy="61"/>
              </a:xfrm>
            </p:grpSpPr>
            <p:sp>
              <p:nvSpPr>
                <p:cNvPr id="153920" name="Oval 1344">
                  <a:extLst>
                    <a:ext uri="{FF2B5EF4-FFF2-40B4-BE49-F238E27FC236}">
                      <a16:creationId xmlns:a16="http://schemas.microsoft.com/office/drawing/2014/main" id="{7C9F1804-CDF6-0893-6AD2-4C23CFFAF1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9" y="2348"/>
                  <a:ext cx="61" cy="61"/>
                </a:xfrm>
                <a:prstGeom prst="ellipse">
                  <a:avLst/>
                </a:prstGeom>
                <a:solidFill>
                  <a:srgbClr val="00FF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21" name="Oval 1345">
                  <a:extLst>
                    <a:ext uri="{FF2B5EF4-FFF2-40B4-BE49-F238E27FC236}">
                      <a16:creationId xmlns:a16="http://schemas.microsoft.com/office/drawing/2014/main" id="{15539FD4-B68B-2DE6-AF36-6A8B5A06BA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9" y="2348"/>
                  <a:ext cx="61" cy="61"/>
                </a:xfrm>
                <a:prstGeom prst="ellips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53922" name="Line 1346">
              <a:extLst>
                <a:ext uri="{FF2B5EF4-FFF2-40B4-BE49-F238E27FC236}">
                  <a16:creationId xmlns:a16="http://schemas.microsoft.com/office/drawing/2014/main" id="{B03733DF-B03F-0A7A-B30A-0C84F8860A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84" y="1890"/>
              <a:ext cx="61" cy="611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23" name="Line 1347">
              <a:extLst>
                <a:ext uri="{FF2B5EF4-FFF2-40B4-BE49-F238E27FC236}">
                  <a16:creationId xmlns:a16="http://schemas.microsoft.com/office/drawing/2014/main" id="{C18E7716-EA79-B50D-EBF0-77023A021B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94" y="1218"/>
              <a:ext cx="184" cy="428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24" name="Line 1348">
              <a:extLst>
                <a:ext uri="{FF2B5EF4-FFF2-40B4-BE49-F238E27FC236}">
                  <a16:creationId xmlns:a16="http://schemas.microsoft.com/office/drawing/2014/main" id="{816A9A27-B7EC-67A5-2030-56FC63CDDC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60" y="1707"/>
              <a:ext cx="306" cy="427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25" name="Line 1349">
              <a:extLst>
                <a:ext uri="{FF2B5EF4-FFF2-40B4-BE49-F238E27FC236}">
                  <a16:creationId xmlns:a16="http://schemas.microsoft.com/office/drawing/2014/main" id="{C21633CE-C7C6-2ADC-D23F-95425C80A9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9" y="2134"/>
              <a:ext cx="857" cy="122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26" name="Line 1350">
              <a:extLst>
                <a:ext uri="{FF2B5EF4-FFF2-40B4-BE49-F238E27FC236}">
                  <a16:creationId xmlns:a16="http://schemas.microsoft.com/office/drawing/2014/main" id="{E0CF5FF3-AC25-6C09-F8C0-5A17B4072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6" y="2134"/>
              <a:ext cx="428" cy="245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3927" name="Group 1351">
              <a:extLst>
                <a:ext uri="{FF2B5EF4-FFF2-40B4-BE49-F238E27FC236}">
                  <a16:creationId xmlns:a16="http://schemas.microsoft.com/office/drawing/2014/main" id="{5E68DDD2-9AD9-A5BE-F409-FB2EE91B80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8" y="1188"/>
              <a:ext cx="2388" cy="1832"/>
              <a:chOff x="1678" y="1188"/>
              <a:chExt cx="2388" cy="1832"/>
            </a:xfrm>
          </p:grpSpPr>
          <p:sp>
            <p:nvSpPr>
              <p:cNvPr id="153928" name="Line 1352">
                <a:extLst>
                  <a:ext uri="{FF2B5EF4-FFF2-40B4-BE49-F238E27FC236}">
                    <a16:creationId xmlns:a16="http://schemas.microsoft.com/office/drawing/2014/main" id="{B36D73C2-0CF7-2394-95E2-15B30B058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29" name="Line 1353">
                <a:extLst>
                  <a:ext uri="{FF2B5EF4-FFF2-40B4-BE49-F238E27FC236}">
                    <a16:creationId xmlns:a16="http://schemas.microsoft.com/office/drawing/2014/main" id="{9EADA042-AB21-9E50-8523-3E07242F5B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0" name="Line 1354">
                <a:extLst>
                  <a:ext uri="{FF2B5EF4-FFF2-40B4-BE49-F238E27FC236}">
                    <a16:creationId xmlns:a16="http://schemas.microsoft.com/office/drawing/2014/main" id="{AB0027D5-DCFA-49BB-7133-CC88D97218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1" name="Line 1355">
                <a:extLst>
                  <a:ext uri="{FF2B5EF4-FFF2-40B4-BE49-F238E27FC236}">
                    <a16:creationId xmlns:a16="http://schemas.microsoft.com/office/drawing/2014/main" id="{081A7DA6-B5D9-CBA1-AC31-4AB594DB28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989"/>
                <a:ext cx="796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2" name="Line 1356">
                <a:extLst>
                  <a:ext uri="{FF2B5EF4-FFF2-40B4-BE49-F238E27FC236}">
                    <a16:creationId xmlns:a16="http://schemas.microsoft.com/office/drawing/2014/main" id="{54EA45ED-6C83-5F17-EF06-E1FE9541F0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05" y="2989"/>
                <a:ext cx="67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3" name="Line 1357">
                <a:extLst>
                  <a:ext uri="{FF2B5EF4-FFF2-40B4-BE49-F238E27FC236}">
                    <a16:creationId xmlns:a16="http://schemas.microsoft.com/office/drawing/2014/main" id="{3B65E9EB-B288-96D9-6CBC-20D3790EC7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2989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4" name="Line 1358">
                <a:extLst>
                  <a:ext uri="{FF2B5EF4-FFF2-40B4-BE49-F238E27FC236}">
                    <a16:creationId xmlns:a16="http://schemas.microsoft.com/office/drawing/2014/main" id="{288C7CC8-416E-3FBC-2954-7EA446AA1E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2318"/>
                <a:ext cx="1" cy="67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5" name="Line 1359">
                <a:extLst>
                  <a:ext uri="{FF2B5EF4-FFF2-40B4-BE49-F238E27FC236}">
                    <a16:creationId xmlns:a16="http://schemas.microsoft.com/office/drawing/2014/main" id="{5B6707A8-9237-A3A6-A45B-30817ACFE4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76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6" name="Line 1360">
                <a:extLst>
                  <a:ext uri="{FF2B5EF4-FFF2-40B4-BE49-F238E27FC236}">
                    <a16:creationId xmlns:a16="http://schemas.microsoft.com/office/drawing/2014/main" id="{AC828549-F6B4-B40E-715F-B047F67686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21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7" name="Line 1361">
                <a:extLst>
                  <a:ext uri="{FF2B5EF4-FFF2-40B4-BE49-F238E27FC236}">
                    <a16:creationId xmlns:a16="http://schemas.microsoft.com/office/drawing/2014/main" id="{ECA52D28-A591-D23F-D1EB-0CD09E6A55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8" name="Line 1362">
                <a:extLst>
                  <a:ext uri="{FF2B5EF4-FFF2-40B4-BE49-F238E27FC236}">
                    <a16:creationId xmlns:a16="http://schemas.microsoft.com/office/drawing/2014/main" id="{90B25701-9448-F2FA-162E-1094D64286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21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9" name="Line 1363">
                <a:extLst>
                  <a:ext uri="{FF2B5EF4-FFF2-40B4-BE49-F238E27FC236}">
                    <a16:creationId xmlns:a16="http://schemas.microsoft.com/office/drawing/2014/main" id="{4C40878F-CDEE-3090-BBAF-10101895A5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218"/>
                <a:ext cx="612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0" name="Line 1364">
                <a:extLst>
                  <a:ext uri="{FF2B5EF4-FFF2-40B4-BE49-F238E27FC236}">
                    <a16:creationId xmlns:a16="http://schemas.microsoft.com/office/drawing/2014/main" id="{27BCDDF1-DEB0-D0FF-0464-19B7EB2C72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1" name="Line 1365">
                <a:extLst>
                  <a:ext uri="{FF2B5EF4-FFF2-40B4-BE49-F238E27FC236}">
                    <a16:creationId xmlns:a16="http://schemas.microsoft.com/office/drawing/2014/main" id="{69532770-04B9-DF7B-B341-06078E6F9D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55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2" name="Line 1366">
                <a:extLst>
                  <a:ext uri="{FF2B5EF4-FFF2-40B4-BE49-F238E27FC236}">
                    <a16:creationId xmlns:a16="http://schemas.microsoft.com/office/drawing/2014/main" id="{FBCF89EB-58C6-F447-5566-FE8990CFD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218"/>
                <a:ext cx="6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3" name="Line 1367">
                <a:extLst>
                  <a:ext uri="{FF2B5EF4-FFF2-40B4-BE49-F238E27FC236}">
                    <a16:creationId xmlns:a16="http://schemas.microsoft.com/office/drawing/2014/main" id="{848F6ABB-47D9-3BAA-AE4B-41D5F17F32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21" y="1218"/>
                <a:ext cx="673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4" name="Line 1368">
                <a:extLst>
                  <a:ext uri="{FF2B5EF4-FFF2-40B4-BE49-F238E27FC236}">
                    <a16:creationId xmlns:a16="http://schemas.microsoft.com/office/drawing/2014/main" id="{FF3202E4-11DA-69CA-16F6-472361B9F8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646"/>
                <a:ext cx="734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5" name="Line 1369">
                <a:extLst>
                  <a:ext uri="{FF2B5EF4-FFF2-40B4-BE49-F238E27FC236}">
                    <a16:creationId xmlns:a16="http://schemas.microsoft.com/office/drawing/2014/main" id="{0644AF9B-3572-8723-7905-8CE58E7090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6" y="1646"/>
                <a:ext cx="428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6" name="Line 1370">
                <a:extLst>
                  <a:ext uri="{FF2B5EF4-FFF2-40B4-BE49-F238E27FC236}">
                    <a16:creationId xmlns:a16="http://schemas.microsoft.com/office/drawing/2014/main" id="{0CFC701D-AA1B-D05D-30D6-D0AF1E67B4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707"/>
                <a:ext cx="55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7" name="Line 1371">
                <a:extLst>
                  <a:ext uri="{FF2B5EF4-FFF2-40B4-BE49-F238E27FC236}">
                    <a16:creationId xmlns:a16="http://schemas.microsoft.com/office/drawing/2014/main" id="{E73606EA-7046-5516-441C-BFB032C9AA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8" y="2134"/>
                <a:ext cx="428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8" name="Line 1372">
                <a:extLst>
                  <a:ext uri="{FF2B5EF4-FFF2-40B4-BE49-F238E27FC236}">
                    <a16:creationId xmlns:a16="http://schemas.microsoft.com/office/drawing/2014/main" id="{943397AF-CE07-B735-0AC1-7C31D059AB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429" cy="30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9" name="Line 1373">
                <a:extLst>
                  <a:ext uri="{FF2B5EF4-FFF2-40B4-BE49-F238E27FC236}">
                    <a16:creationId xmlns:a16="http://schemas.microsoft.com/office/drawing/2014/main" id="{2DFC2365-2089-F692-C167-C5027AFDBB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2562"/>
                <a:ext cx="429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0" name="Line 1374">
                <a:extLst>
                  <a:ext uri="{FF2B5EF4-FFF2-40B4-BE49-F238E27FC236}">
                    <a16:creationId xmlns:a16="http://schemas.microsoft.com/office/drawing/2014/main" id="{783B44D7-0F9E-13F5-B195-F1645EC06F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8" y="2562"/>
                <a:ext cx="367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1" name="Line 1375">
                <a:extLst>
                  <a:ext uri="{FF2B5EF4-FFF2-40B4-BE49-F238E27FC236}">
                    <a16:creationId xmlns:a16="http://schemas.microsoft.com/office/drawing/2014/main" id="{84B07629-57E7-4C84-16C4-B110EA5661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134"/>
                <a:ext cx="61" cy="85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2" name="Line 1376">
                <a:extLst>
                  <a:ext uri="{FF2B5EF4-FFF2-40B4-BE49-F238E27FC236}">
                    <a16:creationId xmlns:a16="http://schemas.microsoft.com/office/drawing/2014/main" id="{FD3999F8-593E-985F-D9D9-389A2EC367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379"/>
                <a:ext cx="489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3" name="Line 1377">
                <a:extLst>
                  <a:ext uri="{FF2B5EF4-FFF2-40B4-BE49-F238E27FC236}">
                    <a16:creationId xmlns:a16="http://schemas.microsoft.com/office/drawing/2014/main" id="{8F859778-BAF8-A218-9AD6-E6FD618606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184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4" name="Line 1378">
                <a:extLst>
                  <a:ext uri="{FF2B5EF4-FFF2-40B4-BE49-F238E27FC236}">
                    <a16:creationId xmlns:a16="http://schemas.microsoft.com/office/drawing/2014/main" id="{440AA779-39F9-A107-A970-381DB0C713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64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5" name="Line 1379">
                <a:extLst>
                  <a:ext uri="{FF2B5EF4-FFF2-40B4-BE49-F238E27FC236}">
                    <a16:creationId xmlns:a16="http://schemas.microsoft.com/office/drawing/2014/main" id="{C6F22B1E-FB3F-0949-2822-3DB4070C66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1646"/>
                <a:ext cx="551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6" name="Line 1380">
                <a:extLst>
                  <a:ext uri="{FF2B5EF4-FFF2-40B4-BE49-F238E27FC236}">
                    <a16:creationId xmlns:a16="http://schemas.microsoft.com/office/drawing/2014/main" id="{FF0C0BD8-A6A8-BBD3-1C33-FF2D30AD77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890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7" name="Line 1381">
                <a:extLst>
                  <a:ext uri="{FF2B5EF4-FFF2-40B4-BE49-F238E27FC236}">
                    <a16:creationId xmlns:a16="http://schemas.microsoft.com/office/drawing/2014/main" id="{7D950D94-C429-CA2A-8C63-885734DA19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8" name="Line 1382">
                <a:extLst>
                  <a:ext uri="{FF2B5EF4-FFF2-40B4-BE49-F238E27FC236}">
                    <a16:creationId xmlns:a16="http://schemas.microsoft.com/office/drawing/2014/main" id="{5AB73B92-8626-4FD8-9868-C6A2B56183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2501"/>
                <a:ext cx="306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9" name="Line 1383">
                <a:extLst>
                  <a:ext uri="{FF2B5EF4-FFF2-40B4-BE49-F238E27FC236}">
                    <a16:creationId xmlns:a16="http://schemas.microsoft.com/office/drawing/2014/main" id="{9DB3E2BC-5AB4-050D-6F57-E235F5DD4A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4" y="2501"/>
                <a:ext cx="551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0" name="Line 1384">
                <a:extLst>
                  <a:ext uri="{FF2B5EF4-FFF2-40B4-BE49-F238E27FC236}">
                    <a16:creationId xmlns:a16="http://schemas.microsoft.com/office/drawing/2014/main" id="{CBE34C6A-1FCF-23E9-8E7B-CE1FF048CC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84" y="2318"/>
                <a:ext cx="551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1" name="Line 1385">
                <a:extLst>
                  <a:ext uri="{FF2B5EF4-FFF2-40B4-BE49-F238E27FC236}">
                    <a16:creationId xmlns:a16="http://schemas.microsoft.com/office/drawing/2014/main" id="{14B12F19-5B38-83C8-2846-2ECA4845F5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45" y="1890"/>
                <a:ext cx="490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2" name="Line 1386">
                <a:extLst>
                  <a:ext uri="{FF2B5EF4-FFF2-40B4-BE49-F238E27FC236}">
                    <a16:creationId xmlns:a16="http://schemas.microsoft.com/office/drawing/2014/main" id="{EA66D20F-A9F5-2C06-0DEB-B3E55852B6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45" y="1768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3" name="Line 1387">
                <a:extLst>
                  <a:ext uri="{FF2B5EF4-FFF2-40B4-BE49-F238E27FC236}">
                    <a16:creationId xmlns:a16="http://schemas.microsoft.com/office/drawing/2014/main" id="{0F067471-8ACE-2E03-60E4-3D31E8F14B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1218"/>
                <a:ext cx="367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4" name="Line 1388">
                <a:extLst>
                  <a:ext uri="{FF2B5EF4-FFF2-40B4-BE49-F238E27FC236}">
                    <a16:creationId xmlns:a16="http://schemas.microsoft.com/office/drawing/2014/main" id="{7E264659-2DBC-474C-D649-014A49C103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5" y="1218"/>
                <a:ext cx="490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5" name="Line 1389">
                <a:extLst>
                  <a:ext uri="{FF2B5EF4-FFF2-40B4-BE49-F238E27FC236}">
                    <a16:creationId xmlns:a16="http://schemas.microsoft.com/office/drawing/2014/main" id="{AF85C170-B46B-BD58-D5D9-F3388595A5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6" name="Line 1390">
                <a:extLst>
                  <a:ext uri="{FF2B5EF4-FFF2-40B4-BE49-F238E27FC236}">
                    <a16:creationId xmlns:a16="http://schemas.microsoft.com/office/drawing/2014/main" id="{8EE3B160-87D3-45BE-FD36-544C3B4A38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7" name="Line 1391">
                <a:extLst>
                  <a:ext uri="{FF2B5EF4-FFF2-40B4-BE49-F238E27FC236}">
                    <a16:creationId xmlns:a16="http://schemas.microsoft.com/office/drawing/2014/main" id="{F1505F88-863B-4EB1-2BFF-09B1BFF258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8" name="Line 1392">
                <a:extLst>
                  <a:ext uri="{FF2B5EF4-FFF2-40B4-BE49-F238E27FC236}">
                    <a16:creationId xmlns:a16="http://schemas.microsoft.com/office/drawing/2014/main" id="{FA99631C-7B96-5077-DE59-01E0A3FEE8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989"/>
                <a:ext cx="796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9" name="Line 1393">
                <a:extLst>
                  <a:ext uri="{FF2B5EF4-FFF2-40B4-BE49-F238E27FC236}">
                    <a16:creationId xmlns:a16="http://schemas.microsoft.com/office/drawing/2014/main" id="{966D6533-3732-56A5-ABAB-DF99B1E02D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05" y="2989"/>
                <a:ext cx="673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0" name="Line 1394">
                <a:extLst>
                  <a:ext uri="{FF2B5EF4-FFF2-40B4-BE49-F238E27FC236}">
                    <a16:creationId xmlns:a16="http://schemas.microsoft.com/office/drawing/2014/main" id="{7FF8D1C4-B5B2-456D-485A-AC6D50A71C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2989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1" name="Line 1395">
                <a:extLst>
                  <a:ext uri="{FF2B5EF4-FFF2-40B4-BE49-F238E27FC236}">
                    <a16:creationId xmlns:a16="http://schemas.microsoft.com/office/drawing/2014/main" id="{B32E1631-0294-CA81-1D4B-2AF18D1E93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2318"/>
                <a:ext cx="1" cy="67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2" name="Line 1396">
                <a:extLst>
                  <a:ext uri="{FF2B5EF4-FFF2-40B4-BE49-F238E27FC236}">
                    <a16:creationId xmlns:a16="http://schemas.microsoft.com/office/drawing/2014/main" id="{BCE76651-8BD0-17C2-CBAE-7AA23E12AC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76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3" name="Line 1397">
                <a:extLst>
                  <a:ext uri="{FF2B5EF4-FFF2-40B4-BE49-F238E27FC236}">
                    <a16:creationId xmlns:a16="http://schemas.microsoft.com/office/drawing/2014/main" id="{12D7B8F2-3A79-589B-BAE0-E108AAAF84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1218"/>
                <a:ext cx="1" cy="5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4" name="Line 1398">
                <a:extLst>
                  <a:ext uri="{FF2B5EF4-FFF2-40B4-BE49-F238E27FC236}">
                    <a16:creationId xmlns:a16="http://schemas.microsoft.com/office/drawing/2014/main" id="{6EB0C39F-5F68-A7D0-EDF7-AB5B96EB13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5" name="Line 1399">
                <a:extLst>
                  <a:ext uri="{FF2B5EF4-FFF2-40B4-BE49-F238E27FC236}">
                    <a16:creationId xmlns:a16="http://schemas.microsoft.com/office/drawing/2014/main" id="{11A3D51E-2EE0-56F1-75DC-CA60C7499B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21" y="1218"/>
                <a:ext cx="857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6" name="Line 1400">
                <a:extLst>
                  <a:ext uri="{FF2B5EF4-FFF2-40B4-BE49-F238E27FC236}">
                    <a16:creationId xmlns:a16="http://schemas.microsoft.com/office/drawing/2014/main" id="{4B65D282-CA75-41D8-5D27-BB4F8C957B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218"/>
                <a:ext cx="612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7" name="Line 1401">
                <a:extLst>
                  <a:ext uri="{FF2B5EF4-FFF2-40B4-BE49-F238E27FC236}">
                    <a16:creationId xmlns:a16="http://schemas.microsoft.com/office/drawing/2014/main" id="{A2997DDA-CC5A-13A7-1E09-1C3742885E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218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8" name="Line 1402">
                <a:extLst>
                  <a:ext uri="{FF2B5EF4-FFF2-40B4-BE49-F238E27FC236}">
                    <a16:creationId xmlns:a16="http://schemas.microsoft.com/office/drawing/2014/main" id="{321A069E-88CF-1F74-8DB1-F7A497AC50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1707"/>
                <a:ext cx="551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9" name="Line 1403">
                <a:extLst>
                  <a:ext uri="{FF2B5EF4-FFF2-40B4-BE49-F238E27FC236}">
                    <a16:creationId xmlns:a16="http://schemas.microsoft.com/office/drawing/2014/main" id="{EAF971EF-350A-1A62-2B9E-FE181AE4DC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218"/>
                <a:ext cx="6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0" name="Line 1404">
                <a:extLst>
                  <a:ext uri="{FF2B5EF4-FFF2-40B4-BE49-F238E27FC236}">
                    <a16:creationId xmlns:a16="http://schemas.microsoft.com/office/drawing/2014/main" id="{632EB9D2-C9CD-6B5D-424B-FE5B267E8C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21" y="1218"/>
                <a:ext cx="673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1" name="Line 1405">
                <a:extLst>
                  <a:ext uri="{FF2B5EF4-FFF2-40B4-BE49-F238E27FC236}">
                    <a16:creationId xmlns:a16="http://schemas.microsoft.com/office/drawing/2014/main" id="{6C6FB545-6310-AE80-F68B-3253FAA276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60" y="1646"/>
                <a:ext cx="734" cy="6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2" name="Line 1406">
                <a:extLst>
                  <a:ext uri="{FF2B5EF4-FFF2-40B4-BE49-F238E27FC236}">
                    <a16:creationId xmlns:a16="http://schemas.microsoft.com/office/drawing/2014/main" id="{E75DE1CB-8DA0-076B-D5AE-35F692D3DC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6" y="1646"/>
                <a:ext cx="428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3" name="Line 1407">
                <a:extLst>
                  <a:ext uri="{FF2B5EF4-FFF2-40B4-BE49-F238E27FC236}">
                    <a16:creationId xmlns:a16="http://schemas.microsoft.com/office/drawing/2014/main" id="{7E22EF7F-18A0-2D26-4727-ADAB68ED27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1707"/>
                <a:ext cx="551" cy="54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4" name="Line 1408">
                <a:extLst>
                  <a:ext uri="{FF2B5EF4-FFF2-40B4-BE49-F238E27FC236}">
                    <a16:creationId xmlns:a16="http://schemas.microsoft.com/office/drawing/2014/main" id="{87F27409-162B-8E40-D31F-2E7924FCB5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8" y="2134"/>
                <a:ext cx="428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5" name="Line 1409">
                <a:extLst>
                  <a:ext uri="{FF2B5EF4-FFF2-40B4-BE49-F238E27FC236}">
                    <a16:creationId xmlns:a16="http://schemas.microsoft.com/office/drawing/2014/main" id="{5C470B14-7A11-8551-8167-DE9DD02F18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9" y="2256"/>
                <a:ext cx="429" cy="306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6" name="Line 1410">
                <a:extLst>
                  <a:ext uri="{FF2B5EF4-FFF2-40B4-BE49-F238E27FC236}">
                    <a16:creationId xmlns:a16="http://schemas.microsoft.com/office/drawing/2014/main" id="{CF029BDD-8D2F-5751-96ED-5131773700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9" y="2562"/>
                <a:ext cx="429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7" name="Line 1411">
                <a:extLst>
                  <a:ext uri="{FF2B5EF4-FFF2-40B4-BE49-F238E27FC236}">
                    <a16:creationId xmlns:a16="http://schemas.microsoft.com/office/drawing/2014/main" id="{D6DE17B1-AFFA-C17D-316D-3A4E55C6F1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8" y="2562"/>
                <a:ext cx="367" cy="42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8" name="Line 1412">
                <a:extLst>
                  <a:ext uri="{FF2B5EF4-FFF2-40B4-BE49-F238E27FC236}">
                    <a16:creationId xmlns:a16="http://schemas.microsoft.com/office/drawing/2014/main" id="{F20A0764-CFA6-A4C7-DF6C-51D68FB5DC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134"/>
                <a:ext cx="61" cy="85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9" name="Line 1413">
                <a:extLst>
                  <a:ext uri="{FF2B5EF4-FFF2-40B4-BE49-F238E27FC236}">
                    <a16:creationId xmlns:a16="http://schemas.microsoft.com/office/drawing/2014/main" id="{2AD66B9C-26CF-488A-4237-12E74B7D13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2379"/>
                <a:ext cx="489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0" name="Line 1414">
                <a:extLst>
                  <a:ext uri="{FF2B5EF4-FFF2-40B4-BE49-F238E27FC236}">
                    <a16:creationId xmlns:a16="http://schemas.microsoft.com/office/drawing/2014/main" id="{847473EA-7664-74AA-56CF-E3FBA411C8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184" cy="61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1" name="Line 1415">
                <a:extLst>
                  <a:ext uri="{FF2B5EF4-FFF2-40B4-BE49-F238E27FC236}">
                    <a16:creationId xmlns:a16="http://schemas.microsoft.com/office/drawing/2014/main" id="{707010F5-2055-516E-628D-0D3EA77DC4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646"/>
                <a:ext cx="1" cy="73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2" name="Line 1416">
                <a:extLst>
                  <a:ext uri="{FF2B5EF4-FFF2-40B4-BE49-F238E27FC236}">
                    <a16:creationId xmlns:a16="http://schemas.microsoft.com/office/drawing/2014/main" id="{0777ADEB-7995-E5AC-BA71-E541998295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1646"/>
                <a:ext cx="551" cy="244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3" name="Line 1417">
                <a:extLst>
                  <a:ext uri="{FF2B5EF4-FFF2-40B4-BE49-F238E27FC236}">
                    <a16:creationId xmlns:a16="http://schemas.microsoft.com/office/drawing/2014/main" id="{9B32F4DE-2431-BE08-1D10-D62917338A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4" y="1890"/>
                <a:ext cx="551" cy="489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4" name="Line 1418">
                <a:extLst>
                  <a:ext uri="{FF2B5EF4-FFF2-40B4-BE49-F238E27FC236}">
                    <a16:creationId xmlns:a16="http://schemas.microsoft.com/office/drawing/2014/main" id="{231E4EAC-357E-5881-F811-96D0863E4A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4" y="2379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5" name="Line 1419">
                <a:extLst>
                  <a:ext uri="{FF2B5EF4-FFF2-40B4-BE49-F238E27FC236}">
                    <a16:creationId xmlns:a16="http://schemas.microsoft.com/office/drawing/2014/main" id="{E20423EB-B6A1-2987-53AE-B36C75410E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8" y="2501"/>
                <a:ext cx="306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6" name="Line 1420">
                <a:extLst>
                  <a:ext uri="{FF2B5EF4-FFF2-40B4-BE49-F238E27FC236}">
                    <a16:creationId xmlns:a16="http://schemas.microsoft.com/office/drawing/2014/main" id="{0016AFBE-6B11-0263-050A-171C0E8C3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4" y="2501"/>
                <a:ext cx="551" cy="48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7" name="Line 1421">
                <a:extLst>
                  <a:ext uri="{FF2B5EF4-FFF2-40B4-BE49-F238E27FC236}">
                    <a16:creationId xmlns:a16="http://schemas.microsoft.com/office/drawing/2014/main" id="{E691D63E-534E-1882-9B80-9C7FE89704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84" y="2318"/>
                <a:ext cx="551" cy="18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8" name="Line 1422">
                <a:extLst>
                  <a:ext uri="{FF2B5EF4-FFF2-40B4-BE49-F238E27FC236}">
                    <a16:creationId xmlns:a16="http://schemas.microsoft.com/office/drawing/2014/main" id="{61B06382-9974-3F74-6F6B-A858E17DC8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45" y="1890"/>
                <a:ext cx="490" cy="428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9" name="Line 1423">
                <a:extLst>
                  <a:ext uri="{FF2B5EF4-FFF2-40B4-BE49-F238E27FC236}">
                    <a16:creationId xmlns:a16="http://schemas.microsoft.com/office/drawing/2014/main" id="{5311BDE2-801F-2081-BD8D-7A99723FEF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45" y="1768"/>
                <a:ext cx="490" cy="12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00" name="Line 1424">
                <a:extLst>
                  <a:ext uri="{FF2B5EF4-FFF2-40B4-BE49-F238E27FC236}">
                    <a16:creationId xmlns:a16="http://schemas.microsoft.com/office/drawing/2014/main" id="{C5967275-EB66-34E6-5EF2-2833E47182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1218"/>
                <a:ext cx="367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01" name="Line 1425">
                <a:extLst>
                  <a:ext uri="{FF2B5EF4-FFF2-40B4-BE49-F238E27FC236}">
                    <a16:creationId xmlns:a16="http://schemas.microsoft.com/office/drawing/2014/main" id="{7C80B576-A43C-5E2A-FE6D-E1673F6752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5" y="1218"/>
                <a:ext cx="490" cy="67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54002" name="Group 1426">
                <a:extLst>
                  <a:ext uri="{FF2B5EF4-FFF2-40B4-BE49-F238E27FC236}">
                    <a16:creationId xmlns:a16="http://schemas.microsoft.com/office/drawing/2014/main" id="{16E49332-28F0-480F-8E1B-A1E32A1CDF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8" y="1188"/>
                <a:ext cx="2388" cy="1832"/>
                <a:chOff x="1678" y="1188"/>
                <a:chExt cx="2388" cy="1832"/>
              </a:xfrm>
            </p:grpSpPr>
            <p:grpSp>
              <p:nvGrpSpPr>
                <p:cNvPr id="154003" name="Group 1427">
                  <a:extLst>
                    <a:ext uri="{FF2B5EF4-FFF2-40B4-BE49-F238E27FC236}">
                      <a16:creationId xmlns:a16="http://schemas.microsoft.com/office/drawing/2014/main" id="{6A96C75E-1016-5066-0183-DE55C0D2AE2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78" y="1188"/>
                  <a:ext cx="62" cy="61"/>
                  <a:chOff x="1678" y="1188"/>
                  <a:chExt cx="62" cy="61"/>
                </a:xfrm>
              </p:grpSpPr>
              <p:sp>
                <p:nvSpPr>
                  <p:cNvPr id="154004" name="Oval 1428">
                    <a:extLst>
                      <a:ext uri="{FF2B5EF4-FFF2-40B4-BE49-F238E27FC236}">
                        <a16:creationId xmlns:a16="http://schemas.microsoft.com/office/drawing/2014/main" id="{94F0B596-EC4C-1B34-A005-F92B9F9059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1188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05" name="Oval 1429">
                    <a:extLst>
                      <a:ext uri="{FF2B5EF4-FFF2-40B4-BE49-F238E27FC236}">
                        <a16:creationId xmlns:a16="http://schemas.microsoft.com/office/drawing/2014/main" id="{F076DD06-9080-0454-888A-D8ABFA3567B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1188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06" name="Group 1430">
                  <a:extLst>
                    <a:ext uri="{FF2B5EF4-FFF2-40B4-BE49-F238E27FC236}">
                      <a16:creationId xmlns:a16="http://schemas.microsoft.com/office/drawing/2014/main" id="{494FE370-D801-0326-457D-DE3614FFDD7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4" y="2959"/>
                  <a:ext cx="61" cy="61"/>
                  <a:chOff x="1684" y="2959"/>
                  <a:chExt cx="61" cy="61"/>
                </a:xfrm>
              </p:grpSpPr>
              <p:sp>
                <p:nvSpPr>
                  <p:cNvPr id="154007" name="Oval 1431">
                    <a:extLst>
                      <a:ext uri="{FF2B5EF4-FFF2-40B4-BE49-F238E27FC236}">
                        <a16:creationId xmlns:a16="http://schemas.microsoft.com/office/drawing/2014/main" id="{420C12A2-999B-FFF3-DAB1-B692EEB9BA7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29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08" name="Oval 1432">
                    <a:extLst>
                      <a:ext uri="{FF2B5EF4-FFF2-40B4-BE49-F238E27FC236}">
                        <a16:creationId xmlns:a16="http://schemas.microsoft.com/office/drawing/2014/main" id="{AC47AA46-3309-2F5E-C214-60179E0B41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29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09" name="Group 1433">
                  <a:extLst>
                    <a:ext uri="{FF2B5EF4-FFF2-40B4-BE49-F238E27FC236}">
                      <a16:creationId xmlns:a16="http://schemas.microsoft.com/office/drawing/2014/main" id="{9924A8B0-ACCB-EC1B-88DF-C83C5C1750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999" y="1193"/>
                  <a:ext cx="62" cy="61"/>
                  <a:chOff x="3999" y="1193"/>
                  <a:chExt cx="62" cy="61"/>
                </a:xfrm>
              </p:grpSpPr>
              <p:sp>
                <p:nvSpPr>
                  <p:cNvPr id="154010" name="Oval 1434">
                    <a:extLst>
                      <a:ext uri="{FF2B5EF4-FFF2-40B4-BE49-F238E27FC236}">
                        <a16:creationId xmlns:a16="http://schemas.microsoft.com/office/drawing/2014/main" id="{4D817781-DAB4-57F2-3738-3A251D084BD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9" y="1193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11" name="Oval 1435">
                    <a:extLst>
                      <a:ext uri="{FF2B5EF4-FFF2-40B4-BE49-F238E27FC236}">
                        <a16:creationId xmlns:a16="http://schemas.microsoft.com/office/drawing/2014/main" id="{1FE154B8-E24A-8B33-1219-53DCB6CB76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9" y="1193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12" name="Group 1436">
                  <a:extLst>
                    <a:ext uri="{FF2B5EF4-FFF2-40B4-BE49-F238E27FC236}">
                      <a16:creationId xmlns:a16="http://schemas.microsoft.com/office/drawing/2014/main" id="{5786871D-2C3B-7E79-7D01-E3448DF7A4C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2959"/>
                  <a:ext cx="62" cy="61"/>
                  <a:chOff x="4004" y="2959"/>
                  <a:chExt cx="62" cy="61"/>
                </a:xfrm>
              </p:grpSpPr>
              <p:sp>
                <p:nvSpPr>
                  <p:cNvPr id="154013" name="Oval 1437">
                    <a:extLst>
                      <a:ext uri="{FF2B5EF4-FFF2-40B4-BE49-F238E27FC236}">
                        <a16:creationId xmlns:a16="http://schemas.microsoft.com/office/drawing/2014/main" id="{79706630-A911-99C4-A21C-B0D338E218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959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14" name="Oval 1438">
                    <a:extLst>
                      <a:ext uri="{FF2B5EF4-FFF2-40B4-BE49-F238E27FC236}">
                        <a16:creationId xmlns:a16="http://schemas.microsoft.com/office/drawing/2014/main" id="{77351AD6-1F7D-DA78-923A-D66D9BC9703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959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15" name="Group 1439">
                  <a:extLst>
                    <a:ext uri="{FF2B5EF4-FFF2-40B4-BE49-F238E27FC236}">
                      <a16:creationId xmlns:a16="http://schemas.microsoft.com/office/drawing/2014/main" id="{D96B6AE9-F88C-9940-D8E4-B2494DED46C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4" y="1676"/>
                  <a:ext cx="61" cy="61"/>
                  <a:chOff x="1684" y="1676"/>
                  <a:chExt cx="61" cy="61"/>
                </a:xfrm>
              </p:grpSpPr>
              <p:sp>
                <p:nvSpPr>
                  <p:cNvPr id="154016" name="Oval 1440">
                    <a:extLst>
                      <a:ext uri="{FF2B5EF4-FFF2-40B4-BE49-F238E27FC236}">
                        <a16:creationId xmlns:a16="http://schemas.microsoft.com/office/drawing/2014/main" id="{AB9C22B1-793F-97DD-F0E5-ECC3F78801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16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17" name="Oval 1441">
                    <a:extLst>
                      <a:ext uri="{FF2B5EF4-FFF2-40B4-BE49-F238E27FC236}">
                        <a16:creationId xmlns:a16="http://schemas.microsoft.com/office/drawing/2014/main" id="{DC29DBE7-63AE-9E06-31EE-385FE0DFF3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16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18" name="Group 1442">
                  <a:extLst>
                    <a:ext uri="{FF2B5EF4-FFF2-40B4-BE49-F238E27FC236}">
                      <a16:creationId xmlns:a16="http://schemas.microsoft.com/office/drawing/2014/main" id="{FAC6A73C-C73A-FC66-47B8-B25B3BB7EB1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78" y="2226"/>
                  <a:ext cx="62" cy="61"/>
                  <a:chOff x="1678" y="2226"/>
                  <a:chExt cx="62" cy="61"/>
                </a:xfrm>
              </p:grpSpPr>
              <p:sp>
                <p:nvSpPr>
                  <p:cNvPr id="154019" name="Oval 1443">
                    <a:extLst>
                      <a:ext uri="{FF2B5EF4-FFF2-40B4-BE49-F238E27FC236}">
                        <a16:creationId xmlns:a16="http://schemas.microsoft.com/office/drawing/2014/main" id="{2F4711AF-7BC3-781E-BE7E-0963AF6A39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226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20" name="Oval 1444">
                    <a:extLst>
                      <a:ext uri="{FF2B5EF4-FFF2-40B4-BE49-F238E27FC236}">
                        <a16:creationId xmlns:a16="http://schemas.microsoft.com/office/drawing/2014/main" id="{DA2C5273-0EE5-026E-205A-878B7193A7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226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21" name="Group 1445">
                  <a:extLst>
                    <a:ext uri="{FF2B5EF4-FFF2-40B4-BE49-F238E27FC236}">
                      <a16:creationId xmlns:a16="http://schemas.microsoft.com/office/drawing/2014/main" id="{4DBEEF26-B9D3-7742-AB10-76EF3266458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74" y="2959"/>
                  <a:ext cx="61" cy="61"/>
                  <a:chOff x="2474" y="2959"/>
                  <a:chExt cx="61" cy="61"/>
                </a:xfrm>
              </p:grpSpPr>
              <p:sp>
                <p:nvSpPr>
                  <p:cNvPr id="154022" name="Oval 1446">
                    <a:extLst>
                      <a:ext uri="{FF2B5EF4-FFF2-40B4-BE49-F238E27FC236}">
                        <a16:creationId xmlns:a16="http://schemas.microsoft.com/office/drawing/2014/main" id="{C3AFA5AC-5C80-7026-9188-6FE211708A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4" y="29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23" name="Oval 1447">
                    <a:extLst>
                      <a:ext uri="{FF2B5EF4-FFF2-40B4-BE49-F238E27FC236}">
                        <a16:creationId xmlns:a16="http://schemas.microsoft.com/office/drawing/2014/main" id="{0250FA87-8D9C-A6DB-11BC-C9CEEADC9E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4" y="29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24" name="Group 1448">
                  <a:extLst>
                    <a:ext uri="{FF2B5EF4-FFF2-40B4-BE49-F238E27FC236}">
                      <a16:creationId xmlns:a16="http://schemas.microsoft.com/office/drawing/2014/main" id="{7F3C900C-A521-9D17-B351-F4952335F56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7" y="2959"/>
                  <a:ext cx="62" cy="61"/>
                  <a:chOff x="3147" y="2959"/>
                  <a:chExt cx="62" cy="61"/>
                </a:xfrm>
              </p:grpSpPr>
              <p:sp>
                <p:nvSpPr>
                  <p:cNvPr id="154025" name="Oval 1449">
                    <a:extLst>
                      <a:ext uri="{FF2B5EF4-FFF2-40B4-BE49-F238E27FC236}">
                        <a16:creationId xmlns:a16="http://schemas.microsoft.com/office/drawing/2014/main" id="{7FD6442E-4A7E-422C-331D-4CA68C04FA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2959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26" name="Oval 1450">
                    <a:extLst>
                      <a:ext uri="{FF2B5EF4-FFF2-40B4-BE49-F238E27FC236}">
                        <a16:creationId xmlns:a16="http://schemas.microsoft.com/office/drawing/2014/main" id="{99B42A51-3F11-9B2E-B831-BAE33B6D468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2959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27" name="Group 1451">
                  <a:extLst>
                    <a:ext uri="{FF2B5EF4-FFF2-40B4-BE49-F238E27FC236}">
                      <a16:creationId xmlns:a16="http://schemas.microsoft.com/office/drawing/2014/main" id="{40548711-BD46-9699-716C-CC85ACC43E1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96" y="1188"/>
                  <a:ext cx="61" cy="61"/>
                  <a:chOff x="2296" y="1188"/>
                  <a:chExt cx="61" cy="61"/>
                </a:xfrm>
              </p:grpSpPr>
              <p:sp>
                <p:nvSpPr>
                  <p:cNvPr id="154028" name="Oval 1452">
                    <a:extLst>
                      <a:ext uri="{FF2B5EF4-FFF2-40B4-BE49-F238E27FC236}">
                        <a16:creationId xmlns:a16="http://schemas.microsoft.com/office/drawing/2014/main" id="{B36FB37C-A429-19BD-9853-6D20714FDA6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11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29" name="Oval 1453">
                    <a:extLst>
                      <a:ext uri="{FF2B5EF4-FFF2-40B4-BE49-F238E27FC236}">
                        <a16:creationId xmlns:a16="http://schemas.microsoft.com/office/drawing/2014/main" id="{B7F9A20B-7E8A-39AA-042D-8F79F541CE6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11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30" name="Group 1454">
                  <a:extLst>
                    <a:ext uri="{FF2B5EF4-FFF2-40B4-BE49-F238E27FC236}">
                      <a16:creationId xmlns:a16="http://schemas.microsoft.com/office/drawing/2014/main" id="{F37B7E65-BEAA-888F-1226-AE3F82249A0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7" y="1188"/>
                  <a:ext cx="62" cy="61"/>
                  <a:chOff x="3147" y="1188"/>
                  <a:chExt cx="62" cy="61"/>
                </a:xfrm>
              </p:grpSpPr>
              <p:sp>
                <p:nvSpPr>
                  <p:cNvPr id="154031" name="Oval 1455">
                    <a:extLst>
                      <a:ext uri="{FF2B5EF4-FFF2-40B4-BE49-F238E27FC236}">
                        <a16:creationId xmlns:a16="http://schemas.microsoft.com/office/drawing/2014/main" id="{AB5CFF4D-4ABA-3452-4249-A39AF0D9CEA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1188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32" name="Oval 1456">
                    <a:extLst>
                      <a:ext uri="{FF2B5EF4-FFF2-40B4-BE49-F238E27FC236}">
                        <a16:creationId xmlns:a16="http://schemas.microsoft.com/office/drawing/2014/main" id="{C2DD6628-2C89-E640-5AF5-CABFC1846A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1188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33" name="Group 1457">
                  <a:extLst>
                    <a:ext uri="{FF2B5EF4-FFF2-40B4-BE49-F238E27FC236}">
                      <a16:creationId xmlns:a16="http://schemas.microsoft.com/office/drawing/2014/main" id="{5EF5141C-8F30-955B-B313-B668032084A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1742"/>
                  <a:ext cx="62" cy="62"/>
                  <a:chOff x="4004" y="1742"/>
                  <a:chExt cx="62" cy="62"/>
                </a:xfrm>
              </p:grpSpPr>
              <p:sp>
                <p:nvSpPr>
                  <p:cNvPr id="154034" name="Oval 1458">
                    <a:extLst>
                      <a:ext uri="{FF2B5EF4-FFF2-40B4-BE49-F238E27FC236}">
                        <a16:creationId xmlns:a16="http://schemas.microsoft.com/office/drawing/2014/main" id="{0E21F352-98F1-6B07-C13E-A9A2CE5ED9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742"/>
                    <a:ext cx="62" cy="62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35" name="Oval 1459">
                    <a:extLst>
                      <a:ext uri="{FF2B5EF4-FFF2-40B4-BE49-F238E27FC236}">
                        <a16:creationId xmlns:a16="http://schemas.microsoft.com/office/drawing/2014/main" id="{8AB991E2-DCAD-D4CD-D753-A5CAFB5342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742"/>
                    <a:ext cx="62" cy="62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36" name="Group 1460">
                  <a:extLst>
                    <a:ext uri="{FF2B5EF4-FFF2-40B4-BE49-F238E27FC236}">
                      <a16:creationId xmlns:a16="http://schemas.microsoft.com/office/drawing/2014/main" id="{E3070C88-BADC-EC1F-8D2E-B6321CCB03D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2282"/>
                  <a:ext cx="62" cy="61"/>
                  <a:chOff x="4004" y="2282"/>
                  <a:chExt cx="62" cy="61"/>
                </a:xfrm>
              </p:grpSpPr>
              <p:sp>
                <p:nvSpPr>
                  <p:cNvPr id="154037" name="Oval 1461">
                    <a:extLst>
                      <a:ext uri="{FF2B5EF4-FFF2-40B4-BE49-F238E27FC236}">
                        <a16:creationId xmlns:a16="http://schemas.microsoft.com/office/drawing/2014/main" id="{5232ADD7-4B93-50BC-D077-E6EC59949F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282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38" name="Oval 1462">
                    <a:extLst>
                      <a:ext uri="{FF2B5EF4-FFF2-40B4-BE49-F238E27FC236}">
                        <a16:creationId xmlns:a16="http://schemas.microsoft.com/office/drawing/2014/main" id="{66B31185-863B-CB43-79D1-B202AB679DE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282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39" name="Group 1463">
                  <a:extLst>
                    <a:ext uri="{FF2B5EF4-FFF2-40B4-BE49-F238E27FC236}">
                      <a16:creationId xmlns:a16="http://schemas.microsoft.com/office/drawing/2014/main" id="{D57813D7-0D0A-DC35-19F9-0BE140BE91D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24" y="1676"/>
                  <a:ext cx="61" cy="61"/>
                  <a:chOff x="2224" y="1676"/>
                  <a:chExt cx="61" cy="61"/>
                </a:xfrm>
              </p:grpSpPr>
              <p:sp>
                <p:nvSpPr>
                  <p:cNvPr id="154040" name="Oval 1464">
                    <a:extLst>
                      <a:ext uri="{FF2B5EF4-FFF2-40B4-BE49-F238E27FC236}">
                        <a16:creationId xmlns:a16="http://schemas.microsoft.com/office/drawing/2014/main" id="{92E7FB25-BD91-F2BD-D75B-5402B95BAE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24" y="16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41" name="Oval 1465">
                    <a:extLst>
                      <a:ext uri="{FF2B5EF4-FFF2-40B4-BE49-F238E27FC236}">
                        <a16:creationId xmlns:a16="http://schemas.microsoft.com/office/drawing/2014/main" id="{A3FF2EEC-6B61-9EC2-A85F-7AE7817BB35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24" y="16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42" name="Group 1466">
                  <a:extLst>
                    <a:ext uri="{FF2B5EF4-FFF2-40B4-BE49-F238E27FC236}">
                      <a16:creationId xmlns:a16="http://schemas.microsoft.com/office/drawing/2014/main" id="{9913BF3E-A99B-D821-5BF5-38DDED0C40E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30" y="2104"/>
                  <a:ext cx="61" cy="61"/>
                  <a:chOff x="2530" y="2104"/>
                  <a:chExt cx="61" cy="61"/>
                </a:xfrm>
              </p:grpSpPr>
              <p:sp>
                <p:nvSpPr>
                  <p:cNvPr id="154043" name="Oval 1467">
                    <a:extLst>
                      <a:ext uri="{FF2B5EF4-FFF2-40B4-BE49-F238E27FC236}">
                        <a16:creationId xmlns:a16="http://schemas.microsoft.com/office/drawing/2014/main" id="{2AC16A7E-4582-29C4-C2B1-230D05E61CA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2104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44" name="Oval 1468">
                    <a:extLst>
                      <a:ext uri="{FF2B5EF4-FFF2-40B4-BE49-F238E27FC236}">
                        <a16:creationId xmlns:a16="http://schemas.microsoft.com/office/drawing/2014/main" id="{ADA06858-EA87-75F5-8125-49A9E0B43D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2104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45" name="Group 1469">
                  <a:extLst>
                    <a:ext uri="{FF2B5EF4-FFF2-40B4-BE49-F238E27FC236}">
                      <a16:creationId xmlns:a16="http://schemas.microsoft.com/office/drawing/2014/main" id="{35291BF0-CEEF-E289-2EA6-AE050E8DB0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07" y="2526"/>
                  <a:ext cx="61" cy="61"/>
                  <a:chOff x="2107" y="2526"/>
                  <a:chExt cx="61" cy="61"/>
                </a:xfrm>
              </p:grpSpPr>
              <p:sp>
                <p:nvSpPr>
                  <p:cNvPr id="154046" name="Oval 1470">
                    <a:extLst>
                      <a:ext uri="{FF2B5EF4-FFF2-40B4-BE49-F238E27FC236}">
                        <a16:creationId xmlns:a16="http://schemas.microsoft.com/office/drawing/2014/main" id="{5091240E-EB89-6E0B-8CFD-9E4A194C95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252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47" name="Oval 1471">
                    <a:extLst>
                      <a:ext uri="{FF2B5EF4-FFF2-40B4-BE49-F238E27FC236}">
                        <a16:creationId xmlns:a16="http://schemas.microsoft.com/office/drawing/2014/main" id="{0BEC1F9C-C3C1-23E1-7350-154C8B57C6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252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48" name="Group 1472">
                  <a:extLst>
                    <a:ext uri="{FF2B5EF4-FFF2-40B4-BE49-F238E27FC236}">
                      <a16:creationId xmlns:a16="http://schemas.microsoft.com/office/drawing/2014/main" id="{BBCDB8B4-D80E-F3C8-7DA6-0D3A05542A6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64" y="1615"/>
                  <a:ext cx="61" cy="61"/>
                  <a:chOff x="2964" y="1615"/>
                  <a:chExt cx="61" cy="61"/>
                </a:xfrm>
              </p:grpSpPr>
              <p:sp>
                <p:nvSpPr>
                  <p:cNvPr id="154049" name="Oval 1473">
                    <a:extLst>
                      <a:ext uri="{FF2B5EF4-FFF2-40B4-BE49-F238E27FC236}">
                        <a16:creationId xmlns:a16="http://schemas.microsoft.com/office/drawing/2014/main" id="{86FB1862-40F4-C66A-1BF9-1DD5C8463B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64" y="1615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50" name="Oval 1474">
                    <a:extLst>
                      <a:ext uri="{FF2B5EF4-FFF2-40B4-BE49-F238E27FC236}">
                        <a16:creationId xmlns:a16="http://schemas.microsoft.com/office/drawing/2014/main" id="{3D64654B-A4CE-E765-82F8-45105A0FA86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64" y="1615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51" name="Group 1475">
                  <a:extLst>
                    <a:ext uri="{FF2B5EF4-FFF2-40B4-BE49-F238E27FC236}">
                      <a16:creationId xmlns:a16="http://schemas.microsoft.com/office/drawing/2014/main" id="{ED430584-40BB-2356-D009-CF81FEDE3E2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15" y="1859"/>
                  <a:ext cx="61" cy="61"/>
                  <a:chOff x="3515" y="1859"/>
                  <a:chExt cx="61" cy="61"/>
                </a:xfrm>
              </p:grpSpPr>
              <p:sp>
                <p:nvSpPr>
                  <p:cNvPr id="154052" name="Oval 1476">
                    <a:extLst>
                      <a:ext uri="{FF2B5EF4-FFF2-40B4-BE49-F238E27FC236}">
                        <a16:creationId xmlns:a16="http://schemas.microsoft.com/office/drawing/2014/main" id="{A1DA3BC6-B833-9FD6-1F5C-F13EDAC4AC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5" y="18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53" name="Oval 1477">
                    <a:extLst>
                      <a:ext uri="{FF2B5EF4-FFF2-40B4-BE49-F238E27FC236}">
                        <a16:creationId xmlns:a16="http://schemas.microsoft.com/office/drawing/2014/main" id="{A2755F7E-FDBC-9426-8D02-1172C5CE92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5" y="18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54" name="Group 1478">
                  <a:extLst>
                    <a:ext uri="{FF2B5EF4-FFF2-40B4-BE49-F238E27FC236}">
                      <a16:creationId xmlns:a16="http://schemas.microsoft.com/office/drawing/2014/main" id="{68A857B4-C01B-8DEA-A998-C5EAF420171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3" y="2465"/>
                  <a:ext cx="62" cy="61"/>
                  <a:chOff x="3453" y="2465"/>
                  <a:chExt cx="62" cy="61"/>
                </a:xfrm>
              </p:grpSpPr>
              <p:sp>
                <p:nvSpPr>
                  <p:cNvPr id="154055" name="Oval 1479">
                    <a:extLst>
                      <a:ext uri="{FF2B5EF4-FFF2-40B4-BE49-F238E27FC236}">
                        <a16:creationId xmlns:a16="http://schemas.microsoft.com/office/drawing/2014/main" id="{19412997-266D-9602-A56D-5019F5AABA6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53" y="2465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56" name="Oval 1480">
                    <a:extLst>
                      <a:ext uri="{FF2B5EF4-FFF2-40B4-BE49-F238E27FC236}">
                        <a16:creationId xmlns:a16="http://schemas.microsoft.com/office/drawing/2014/main" id="{0331508F-1F19-88C4-3F70-F30BCF56172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53" y="2465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57" name="Group 1481">
                  <a:extLst>
                    <a:ext uri="{FF2B5EF4-FFF2-40B4-BE49-F238E27FC236}">
                      <a16:creationId xmlns:a16="http://schemas.microsoft.com/office/drawing/2014/main" id="{56057AAA-5AEB-4551-10C0-81B4FC8EAD5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59" y="2348"/>
                  <a:ext cx="61" cy="61"/>
                  <a:chOff x="2959" y="2348"/>
                  <a:chExt cx="61" cy="61"/>
                </a:xfrm>
              </p:grpSpPr>
              <p:sp>
                <p:nvSpPr>
                  <p:cNvPr id="154058" name="Oval 1482">
                    <a:extLst>
                      <a:ext uri="{FF2B5EF4-FFF2-40B4-BE49-F238E27FC236}">
                        <a16:creationId xmlns:a16="http://schemas.microsoft.com/office/drawing/2014/main" id="{3D815871-C03E-76A7-7507-11D07C2B3D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234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59" name="Oval 1483">
                    <a:extLst>
                      <a:ext uri="{FF2B5EF4-FFF2-40B4-BE49-F238E27FC236}">
                        <a16:creationId xmlns:a16="http://schemas.microsoft.com/office/drawing/2014/main" id="{D0F40E54-DA1A-A87C-DC4E-FD1309142F2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234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60" name="Group 1484">
                  <a:extLst>
                    <a:ext uri="{FF2B5EF4-FFF2-40B4-BE49-F238E27FC236}">
                      <a16:creationId xmlns:a16="http://schemas.microsoft.com/office/drawing/2014/main" id="{434E6E68-07CA-724D-397A-4362BABDB0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78" y="1188"/>
                  <a:ext cx="62" cy="61"/>
                  <a:chOff x="1678" y="1188"/>
                  <a:chExt cx="62" cy="61"/>
                </a:xfrm>
              </p:grpSpPr>
              <p:sp>
                <p:nvSpPr>
                  <p:cNvPr id="154061" name="Oval 1485">
                    <a:extLst>
                      <a:ext uri="{FF2B5EF4-FFF2-40B4-BE49-F238E27FC236}">
                        <a16:creationId xmlns:a16="http://schemas.microsoft.com/office/drawing/2014/main" id="{6EFC7719-BFC7-0A4F-AF6E-19059FB14C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1188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62" name="Oval 1486">
                    <a:extLst>
                      <a:ext uri="{FF2B5EF4-FFF2-40B4-BE49-F238E27FC236}">
                        <a16:creationId xmlns:a16="http://schemas.microsoft.com/office/drawing/2014/main" id="{1919BE98-EFF8-C06F-58D3-5DBD6F51D3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1188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63" name="Group 1487">
                  <a:extLst>
                    <a:ext uri="{FF2B5EF4-FFF2-40B4-BE49-F238E27FC236}">
                      <a16:creationId xmlns:a16="http://schemas.microsoft.com/office/drawing/2014/main" id="{08D3AEEA-59B3-0CC4-EC01-AF3CE4C9A9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4" y="2959"/>
                  <a:ext cx="61" cy="61"/>
                  <a:chOff x="1684" y="2959"/>
                  <a:chExt cx="61" cy="61"/>
                </a:xfrm>
              </p:grpSpPr>
              <p:sp>
                <p:nvSpPr>
                  <p:cNvPr id="154064" name="Oval 1488">
                    <a:extLst>
                      <a:ext uri="{FF2B5EF4-FFF2-40B4-BE49-F238E27FC236}">
                        <a16:creationId xmlns:a16="http://schemas.microsoft.com/office/drawing/2014/main" id="{998E0407-D928-4700-0D9E-4E8623D8BF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29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65" name="Oval 1489">
                    <a:extLst>
                      <a:ext uri="{FF2B5EF4-FFF2-40B4-BE49-F238E27FC236}">
                        <a16:creationId xmlns:a16="http://schemas.microsoft.com/office/drawing/2014/main" id="{BB230C09-A528-8DEF-5AB2-1CCF201F84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29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66" name="Group 1490">
                  <a:extLst>
                    <a:ext uri="{FF2B5EF4-FFF2-40B4-BE49-F238E27FC236}">
                      <a16:creationId xmlns:a16="http://schemas.microsoft.com/office/drawing/2014/main" id="{628C8C4C-8BDB-9F7D-F67E-BCA0A02F3AF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999" y="1193"/>
                  <a:ext cx="62" cy="61"/>
                  <a:chOff x="3999" y="1193"/>
                  <a:chExt cx="62" cy="61"/>
                </a:xfrm>
              </p:grpSpPr>
              <p:sp>
                <p:nvSpPr>
                  <p:cNvPr id="154067" name="Oval 1491">
                    <a:extLst>
                      <a:ext uri="{FF2B5EF4-FFF2-40B4-BE49-F238E27FC236}">
                        <a16:creationId xmlns:a16="http://schemas.microsoft.com/office/drawing/2014/main" id="{1F5A5C47-4938-0467-4397-FE8EB54580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9" y="1193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68" name="Oval 1492">
                    <a:extLst>
                      <a:ext uri="{FF2B5EF4-FFF2-40B4-BE49-F238E27FC236}">
                        <a16:creationId xmlns:a16="http://schemas.microsoft.com/office/drawing/2014/main" id="{6516FA40-C891-6F34-1779-FD4A820EEE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9" y="1193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69" name="Group 1493">
                  <a:extLst>
                    <a:ext uri="{FF2B5EF4-FFF2-40B4-BE49-F238E27FC236}">
                      <a16:creationId xmlns:a16="http://schemas.microsoft.com/office/drawing/2014/main" id="{F286AFEC-17C7-950B-2D49-5D47F1ED3E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2959"/>
                  <a:ext cx="62" cy="61"/>
                  <a:chOff x="4004" y="2959"/>
                  <a:chExt cx="62" cy="61"/>
                </a:xfrm>
              </p:grpSpPr>
              <p:sp>
                <p:nvSpPr>
                  <p:cNvPr id="154070" name="Oval 1494">
                    <a:extLst>
                      <a:ext uri="{FF2B5EF4-FFF2-40B4-BE49-F238E27FC236}">
                        <a16:creationId xmlns:a16="http://schemas.microsoft.com/office/drawing/2014/main" id="{87DDF100-772C-2685-6893-6FE935099E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959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71" name="Oval 1495">
                    <a:extLst>
                      <a:ext uri="{FF2B5EF4-FFF2-40B4-BE49-F238E27FC236}">
                        <a16:creationId xmlns:a16="http://schemas.microsoft.com/office/drawing/2014/main" id="{8F3383D7-C1F9-8559-56E4-E127A02451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959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72" name="Group 1496">
                  <a:extLst>
                    <a:ext uri="{FF2B5EF4-FFF2-40B4-BE49-F238E27FC236}">
                      <a16:creationId xmlns:a16="http://schemas.microsoft.com/office/drawing/2014/main" id="{36F04DA5-45F1-25E1-61EE-C0A98860CCC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4" y="1676"/>
                  <a:ext cx="61" cy="61"/>
                  <a:chOff x="1684" y="1676"/>
                  <a:chExt cx="61" cy="61"/>
                </a:xfrm>
              </p:grpSpPr>
              <p:sp>
                <p:nvSpPr>
                  <p:cNvPr id="154073" name="Oval 1497">
                    <a:extLst>
                      <a:ext uri="{FF2B5EF4-FFF2-40B4-BE49-F238E27FC236}">
                        <a16:creationId xmlns:a16="http://schemas.microsoft.com/office/drawing/2014/main" id="{754ED8EB-F3C7-7865-F2F2-98229A7B9B6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16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74" name="Oval 1498">
                    <a:extLst>
                      <a:ext uri="{FF2B5EF4-FFF2-40B4-BE49-F238E27FC236}">
                        <a16:creationId xmlns:a16="http://schemas.microsoft.com/office/drawing/2014/main" id="{713C7B8F-DB7A-8719-197E-433A623705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4" y="16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75" name="Group 1499">
                  <a:extLst>
                    <a:ext uri="{FF2B5EF4-FFF2-40B4-BE49-F238E27FC236}">
                      <a16:creationId xmlns:a16="http://schemas.microsoft.com/office/drawing/2014/main" id="{D253F144-7DD3-BFAA-B3E9-09BD594217C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78" y="2226"/>
                  <a:ext cx="62" cy="61"/>
                  <a:chOff x="1678" y="2226"/>
                  <a:chExt cx="62" cy="61"/>
                </a:xfrm>
              </p:grpSpPr>
              <p:sp>
                <p:nvSpPr>
                  <p:cNvPr id="154076" name="Oval 1500">
                    <a:extLst>
                      <a:ext uri="{FF2B5EF4-FFF2-40B4-BE49-F238E27FC236}">
                        <a16:creationId xmlns:a16="http://schemas.microsoft.com/office/drawing/2014/main" id="{02D7BC31-5602-BE9E-6141-9E247476D0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226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77" name="Oval 1501">
                    <a:extLst>
                      <a:ext uri="{FF2B5EF4-FFF2-40B4-BE49-F238E27FC236}">
                        <a16:creationId xmlns:a16="http://schemas.microsoft.com/office/drawing/2014/main" id="{F8B40B57-F6A5-1B8A-EB2C-5748616AFA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226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78" name="Group 1502">
                  <a:extLst>
                    <a:ext uri="{FF2B5EF4-FFF2-40B4-BE49-F238E27FC236}">
                      <a16:creationId xmlns:a16="http://schemas.microsoft.com/office/drawing/2014/main" id="{EF1612F8-6D17-FEB7-4C1A-712605908B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74" y="2959"/>
                  <a:ext cx="61" cy="61"/>
                  <a:chOff x="2474" y="2959"/>
                  <a:chExt cx="61" cy="61"/>
                </a:xfrm>
              </p:grpSpPr>
              <p:sp>
                <p:nvSpPr>
                  <p:cNvPr id="154079" name="Oval 1503">
                    <a:extLst>
                      <a:ext uri="{FF2B5EF4-FFF2-40B4-BE49-F238E27FC236}">
                        <a16:creationId xmlns:a16="http://schemas.microsoft.com/office/drawing/2014/main" id="{F2895F5F-6C6D-75BC-DFBE-0E2B8C300D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4" y="29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80" name="Oval 1504">
                    <a:extLst>
                      <a:ext uri="{FF2B5EF4-FFF2-40B4-BE49-F238E27FC236}">
                        <a16:creationId xmlns:a16="http://schemas.microsoft.com/office/drawing/2014/main" id="{577A26A1-34F2-7B37-E0CE-D055D6113A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4" y="29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81" name="Group 1505">
                  <a:extLst>
                    <a:ext uri="{FF2B5EF4-FFF2-40B4-BE49-F238E27FC236}">
                      <a16:creationId xmlns:a16="http://schemas.microsoft.com/office/drawing/2014/main" id="{21D282AA-04B1-5C81-88F7-FFA89425F5B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7" y="2959"/>
                  <a:ext cx="62" cy="61"/>
                  <a:chOff x="3147" y="2959"/>
                  <a:chExt cx="62" cy="61"/>
                </a:xfrm>
              </p:grpSpPr>
              <p:sp>
                <p:nvSpPr>
                  <p:cNvPr id="154082" name="Oval 1506">
                    <a:extLst>
                      <a:ext uri="{FF2B5EF4-FFF2-40B4-BE49-F238E27FC236}">
                        <a16:creationId xmlns:a16="http://schemas.microsoft.com/office/drawing/2014/main" id="{97E2E203-A99A-BC89-6DFC-3385CE5631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2959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83" name="Oval 1507">
                    <a:extLst>
                      <a:ext uri="{FF2B5EF4-FFF2-40B4-BE49-F238E27FC236}">
                        <a16:creationId xmlns:a16="http://schemas.microsoft.com/office/drawing/2014/main" id="{15ECB116-3290-4B61-2160-0844E1C78A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2959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84" name="Group 1508">
                  <a:extLst>
                    <a:ext uri="{FF2B5EF4-FFF2-40B4-BE49-F238E27FC236}">
                      <a16:creationId xmlns:a16="http://schemas.microsoft.com/office/drawing/2014/main" id="{10030A8B-02A1-3E43-9626-0F4EF9CA6A2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96" y="1188"/>
                  <a:ext cx="61" cy="61"/>
                  <a:chOff x="2296" y="1188"/>
                  <a:chExt cx="61" cy="61"/>
                </a:xfrm>
              </p:grpSpPr>
              <p:sp>
                <p:nvSpPr>
                  <p:cNvPr id="154085" name="Oval 1509">
                    <a:extLst>
                      <a:ext uri="{FF2B5EF4-FFF2-40B4-BE49-F238E27FC236}">
                        <a16:creationId xmlns:a16="http://schemas.microsoft.com/office/drawing/2014/main" id="{87060637-39E7-0DBF-3E4F-6C735B3CB4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118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86" name="Oval 1510">
                    <a:extLst>
                      <a:ext uri="{FF2B5EF4-FFF2-40B4-BE49-F238E27FC236}">
                        <a16:creationId xmlns:a16="http://schemas.microsoft.com/office/drawing/2014/main" id="{569C9020-A675-71AC-0314-A02A824604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118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87" name="Group 1511">
                  <a:extLst>
                    <a:ext uri="{FF2B5EF4-FFF2-40B4-BE49-F238E27FC236}">
                      <a16:creationId xmlns:a16="http://schemas.microsoft.com/office/drawing/2014/main" id="{117A8248-47A0-57FB-2604-63EEE83B904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7" y="1188"/>
                  <a:ext cx="62" cy="61"/>
                  <a:chOff x="3147" y="1188"/>
                  <a:chExt cx="62" cy="61"/>
                </a:xfrm>
              </p:grpSpPr>
              <p:sp>
                <p:nvSpPr>
                  <p:cNvPr id="154088" name="Oval 1512">
                    <a:extLst>
                      <a:ext uri="{FF2B5EF4-FFF2-40B4-BE49-F238E27FC236}">
                        <a16:creationId xmlns:a16="http://schemas.microsoft.com/office/drawing/2014/main" id="{FD8C5A66-6410-D9D8-B094-5F0A44E127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1188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89" name="Oval 1513">
                    <a:extLst>
                      <a:ext uri="{FF2B5EF4-FFF2-40B4-BE49-F238E27FC236}">
                        <a16:creationId xmlns:a16="http://schemas.microsoft.com/office/drawing/2014/main" id="{218EF42A-1F9A-0B11-1C52-B33FD8CFA4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47" y="1188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90" name="Group 1514">
                  <a:extLst>
                    <a:ext uri="{FF2B5EF4-FFF2-40B4-BE49-F238E27FC236}">
                      <a16:creationId xmlns:a16="http://schemas.microsoft.com/office/drawing/2014/main" id="{2833AC07-EB36-B3EA-7555-FC45831AE5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1742"/>
                  <a:ext cx="62" cy="62"/>
                  <a:chOff x="4004" y="1742"/>
                  <a:chExt cx="62" cy="62"/>
                </a:xfrm>
              </p:grpSpPr>
              <p:sp>
                <p:nvSpPr>
                  <p:cNvPr id="154091" name="Oval 1515">
                    <a:extLst>
                      <a:ext uri="{FF2B5EF4-FFF2-40B4-BE49-F238E27FC236}">
                        <a16:creationId xmlns:a16="http://schemas.microsoft.com/office/drawing/2014/main" id="{2A57C6B1-E3E4-DCC2-ECBA-123A11ABE4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742"/>
                    <a:ext cx="62" cy="62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92" name="Oval 1516">
                    <a:extLst>
                      <a:ext uri="{FF2B5EF4-FFF2-40B4-BE49-F238E27FC236}">
                        <a16:creationId xmlns:a16="http://schemas.microsoft.com/office/drawing/2014/main" id="{65A791A2-0BED-9459-0CCE-88C943957B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742"/>
                    <a:ext cx="62" cy="62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93" name="Group 1517">
                  <a:extLst>
                    <a:ext uri="{FF2B5EF4-FFF2-40B4-BE49-F238E27FC236}">
                      <a16:creationId xmlns:a16="http://schemas.microsoft.com/office/drawing/2014/main" id="{7F2EF595-BDA3-EDDB-A3F6-D703A6DEF38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04" y="2282"/>
                  <a:ext cx="62" cy="61"/>
                  <a:chOff x="4004" y="2282"/>
                  <a:chExt cx="62" cy="61"/>
                </a:xfrm>
              </p:grpSpPr>
              <p:sp>
                <p:nvSpPr>
                  <p:cNvPr id="154094" name="Oval 1518">
                    <a:extLst>
                      <a:ext uri="{FF2B5EF4-FFF2-40B4-BE49-F238E27FC236}">
                        <a16:creationId xmlns:a16="http://schemas.microsoft.com/office/drawing/2014/main" id="{94DB90BC-BB12-7B2F-D7E4-014D91A3266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282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95" name="Oval 1519">
                    <a:extLst>
                      <a:ext uri="{FF2B5EF4-FFF2-40B4-BE49-F238E27FC236}">
                        <a16:creationId xmlns:a16="http://schemas.microsoft.com/office/drawing/2014/main" id="{5925C80E-2E5F-D35E-4E60-31F08598A4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2282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96" name="Group 1520">
                  <a:extLst>
                    <a:ext uri="{FF2B5EF4-FFF2-40B4-BE49-F238E27FC236}">
                      <a16:creationId xmlns:a16="http://schemas.microsoft.com/office/drawing/2014/main" id="{F83050E5-D064-56EC-85E1-8C236E65C73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24" y="1676"/>
                  <a:ext cx="61" cy="61"/>
                  <a:chOff x="2224" y="1676"/>
                  <a:chExt cx="61" cy="61"/>
                </a:xfrm>
              </p:grpSpPr>
              <p:sp>
                <p:nvSpPr>
                  <p:cNvPr id="154097" name="Oval 1521">
                    <a:extLst>
                      <a:ext uri="{FF2B5EF4-FFF2-40B4-BE49-F238E27FC236}">
                        <a16:creationId xmlns:a16="http://schemas.microsoft.com/office/drawing/2014/main" id="{FEF9BF64-7DBE-1030-4BF8-7951CB9DE41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24" y="167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98" name="Oval 1522">
                    <a:extLst>
                      <a:ext uri="{FF2B5EF4-FFF2-40B4-BE49-F238E27FC236}">
                        <a16:creationId xmlns:a16="http://schemas.microsoft.com/office/drawing/2014/main" id="{A153A2D6-C015-F65E-C76A-4350D5D425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24" y="167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099" name="Group 1523">
                  <a:extLst>
                    <a:ext uri="{FF2B5EF4-FFF2-40B4-BE49-F238E27FC236}">
                      <a16:creationId xmlns:a16="http://schemas.microsoft.com/office/drawing/2014/main" id="{83709CD8-BD94-C906-F60D-16B5E8E3E6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30" y="2104"/>
                  <a:ext cx="61" cy="61"/>
                  <a:chOff x="2530" y="2104"/>
                  <a:chExt cx="61" cy="61"/>
                </a:xfrm>
              </p:grpSpPr>
              <p:sp>
                <p:nvSpPr>
                  <p:cNvPr id="154100" name="Oval 1524">
                    <a:extLst>
                      <a:ext uri="{FF2B5EF4-FFF2-40B4-BE49-F238E27FC236}">
                        <a16:creationId xmlns:a16="http://schemas.microsoft.com/office/drawing/2014/main" id="{5F357304-6582-09C1-AB9B-ADEFEADBDB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2104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01" name="Oval 1525">
                    <a:extLst>
                      <a:ext uri="{FF2B5EF4-FFF2-40B4-BE49-F238E27FC236}">
                        <a16:creationId xmlns:a16="http://schemas.microsoft.com/office/drawing/2014/main" id="{8FC35F35-057E-423D-75B0-BF47C10ED5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2104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102" name="Group 1526">
                  <a:extLst>
                    <a:ext uri="{FF2B5EF4-FFF2-40B4-BE49-F238E27FC236}">
                      <a16:creationId xmlns:a16="http://schemas.microsoft.com/office/drawing/2014/main" id="{27A09E0E-CA2D-1108-81B1-9F971A70CC9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07" y="2526"/>
                  <a:ext cx="61" cy="61"/>
                  <a:chOff x="2107" y="2526"/>
                  <a:chExt cx="61" cy="61"/>
                </a:xfrm>
              </p:grpSpPr>
              <p:sp>
                <p:nvSpPr>
                  <p:cNvPr id="154103" name="Oval 1527">
                    <a:extLst>
                      <a:ext uri="{FF2B5EF4-FFF2-40B4-BE49-F238E27FC236}">
                        <a16:creationId xmlns:a16="http://schemas.microsoft.com/office/drawing/2014/main" id="{6CDB8195-ADE4-CAEA-F8BC-910C2DF6A83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2526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04" name="Oval 1528">
                    <a:extLst>
                      <a:ext uri="{FF2B5EF4-FFF2-40B4-BE49-F238E27FC236}">
                        <a16:creationId xmlns:a16="http://schemas.microsoft.com/office/drawing/2014/main" id="{9654A4EC-F4F9-F708-FE74-AFEBC448C0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2526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105" name="Group 1529">
                  <a:extLst>
                    <a:ext uri="{FF2B5EF4-FFF2-40B4-BE49-F238E27FC236}">
                      <a16:creationId xmlns:a16="http://schemas.microsoft.com/office/drawing/2014/main" id="{BBB41531-7FBB-BA0C-D82D-8D212D4BF30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64" y="1615"/>
                  <a:ext cx="61" cy="61"/>
                  <a:chOff x="2964" y="1615"/>
                  <a:chExt cx="61" cy="61"/>
                </a:xfrm>
              </p:grpSpPr>
              <p:sp>
                <p:nvSpPr>
                  <p:cNvPr id="154106" name="Oval 1530">
                    <a:extLst>
                      <a:ext uri="{FF2B5EF4-FFF2-40B4-BE49-F238E27FC236}">
                        <a16:creationId xmlns:a16="http://schemas.microsoft.com/office/drawing/2014/main" id="{B7F4DAD9-06EA-B70C-0FC5-53B7EC18FFF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64" y="1615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07" name="Oval 1531">
                    <a:extLst>
                      <a:ext uri="{FF2B5EF4-FFF2-40B4-BE49-F238E27FC236}">
                        <a16:creationId xmlns:a16="http://schemas.microsoft.com/office/drawing/2014/main" id="{7DCA3058-2DC7-7F36-21E1-242DFEB6B4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64" y="1615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108" name="Group 1532">
                  <a:extLst>
                    <a:ext uri="{FF2B5EF4-FFF2-40B4-BE49-F238E27FC236}">
                      <a16:creationId xmlns:a16="http://schemas.microsoft.com/office/drawing/2014/main" id="{0B304EBE-059F-925C-89F0-AE4B62E175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15" y="1859"/>
                  <a:ext cx="61" cy="61"/>
                  <a:chOff x="3515" y="1859"/>
                  <a:chExt cx="61" cy="61"/>
                </a:xfrm>
              </p:grpSpPr>
              <p:sp>
                <p:nvSpPr>
                  <p:cNvPr id="154109" name="Oval 1533">
                    <a:extLst>
                      <a:ext uri="{FF2B5EF4-FFF2-40B4-BE49-F238E27FC236}">
                        <a16:creationId xmlns:a16="http://schemas.microsoft.com/office/drawing/2014/main" id="{DA266C12-8151-93D3-704E-878A04B8BD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5" y="1859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10" name="Oval 1534">
                    <a:extLst>
                      <a:ext uri="{FF2B5EF4-FFF2-40B4-BE49-F238E27FC236}">
                        <a16:creationId xmlns:a16="http://schemas.microsoft.com/office/drawing/2014/main" id="{179641CE-1F86-8C7B-5F72-11384B052F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5" y="1859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111" name="Group 1535">
                  <a:extLst>
                    <a:ext uri="{FF2B5EF4-FFF2-40B4-BE49-F238E27FC236}">
                      <a16:creationId xmlns:a16="http://schemas.microsoft.com/office/drawing/2014/main" id="{96E960A4-AF81-5906-C43F-B4C0374DA99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3" y="2465"/>
                  <a:ext cx="62" cy="61"/>
                  <a:chOff x="3453" y="2465"/>
                  <a:chExt cx="62" cy="61"/>
                </a:xfrm>
              </p:grpSpPr>
              <p:sp>
                <p:nvSpPr>
                  <p:cNvPr id="154112" name="Oval 1536">
                    <a:extLst>
                      <a:ext uri="{FF2B5EF4-FFF2-40B4-BE49-F238E27FC236}">
                        <a16:creationId xmlns:a16="http://schemas.microsoft.com/office/drawing/2014/main" id="{A40066E2-BDFF-4864-F78F-63E94473877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53" y="2465"/>
                    <a:ext cx="62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13" name="Oval 1537">
                    <a:extLst>
                      <a:ext uri="{FF2B5EF4-FFF2-40B4-BE49-F238E27FC236}">
                        <a16:creationId xmlns:a16="http://schemas.microsoft.com/office/drawing/2014/main" id="{A7CE875B-FDE5-DC7D-5DA2-1B9FDF69B2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53" y="2465"/>
                    <a:ext cx="62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4114" name="Group 1538">
                  <a:extLst>
                    <a:ext uri="{FF2B5EF4-FFF2-40B4-BE49-F238E27FC236}">
                      <a16:creationId xmlns:a16="http://schemas.microsoft.com/office/drawing/2014/main" id="{D61D0E20-8DBA-88B9-4007-9DBF8160576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59" y="2348"/>
                  <a:ext cx="61" cy="61"/>
                  <a:chOff x="2959" y="2348"/>
                  <a:chExt cx="61" cy="61"/>
                </a:xfrm>
              </p:grpSpPr>
              <p:sp>
                <p:nvSpPr>
                  <p:cNvPr id="154115" name="Oval 1539">
                    <a:extLst>
                      <a:ext uri="{FF2B5EF4-FFF2-40B4-BE49-F238E27FC236}">
                        <a16:creationId xmlns:a16="http://schemas.microsoft.com/office/drawing/2014/main" id="{613C4984-956F-FC6D-2DF9-630463C6DC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2348"/>
                    <a:ext cx="61" cy="61"/>
                  </a:xfrm>
                  <a:prstGeom prst="ellipse">
                    <a:avLst/>
                  </a:prstGeom>
                  <a:solidFill>
                    <a:srgbClr val="00FF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16" name="Oval 1540">
                    <a:extLst>
                      <a:ext uri="{FF2B5EF4-FFF2-40B4-BE49-F238E27FC236}">
                        <a16:creationId xmlns:a16="http://schemas.microsoft.com/office/drawing/2014/main" id="{2C6BFB30-DA08-07CD-9C95-61858362BD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2348"/>
                    <a:ext cx="61" cy="61"/>
                  </a:xfrm>
                  <a:prstGeom prst="ellipse">
                    <a:avLst/>
                  </a:prstGeom>
                  <a:noFill/>
                  <a:ln w="7938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54117" name="Group 1541">
              <a:extLst>
                <a:ext uri="{FF2B5EF4-FFF2-40B4-BE49-F238E27FC236}">
                  <a16:creationId xmlns:a16="http://schemas.microsoft.com/office/drawing/2014/main" id="{DB7B9807-B383-FF2A-8236-BE8E62E6C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29" y="2101"/>
              <a:ext cx="63" cy="63"/>
              <a:chOff x="2529" y="2101"/>
              <a:chExt cx="63" cy="63"/>
            </a:xfrm>
          </p:grpSpPr>
          <p:sp>
            <p:nvSpPr>
              <p:cNvPr id="154118" name="Oval 1542">
                <a:extLst>
                  <a:ext uri="{FF2B5EF4-FFF2-40B4-BE49-F238E27FC236}">
                    <a16:creationId xmlns:a16="http://schemas.microsoft.com/office/drawing/2014/main" id="{9601FC63-AEE9-3CD9-B113-D7DE0BFAD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29" y="2101"/>
                <a:ext cx="63" cy="63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19" name="Oval 1543">
                <a:extLst>
                  <a:ext uri="{FF2B5EF4-FFF2-40B4-BE49-F238E27FC236}">
                    <a16:creationId xmlns:a16="http://schemas.microsoft.com/office/drawing/2014/main" id="{DF70227C-7A34-923C-FF34-AB1F1FC034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29" y="2101"/>
                <a:ext cx="63" cy="63"/>
              </a:xfrm>
              <a:prstGeom prst="ellipse">
                <a:avLst/>
              </a:pr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54121" name="Picture 1545">
            <a:extLst>
              <a:ext uri="{FF2B5EF4-FFF2-40B4-BE49-F238E27FC236}">
                <a16:creationId xmlns:a16="http://schemas.microsoft.com/office/drawing/2014/main" id="{DD63AD57-E088-B403-F0D7-782853FBA594}"/>
              </a:ext>
            </a:extLst>
          </p:cNvPr>
          <p:cNvPicPr preferRelativeResize="0">
            <a:picLocks noChangeAspect="1" noChangeArrowheads="1"/>
          </p:cNvPicPr>
          <p:nvPr>
            <p:ph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6088" y="2159000"/>
            <a:ext cx="4678362" cy="3733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123" name="Text Box 1547">
            <a:extLst>
              <a:ext uri="{FF2B5EF4-FFF2-40B4-BE49-F238E27FC236}">
                <a16:creationId xmlns:a16="http://schemas.microsoft.com/office/drawing/2014/main" id="{C11F1A48-1CF1-422E-04E2-457C62B44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Fast Stellar Mesh Simplification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41" grpId="0"/>
      <p:bldP spid="149542" grpId="0"/>
      <p:bldP spid="149543" grpId="0"/>
      <p:bldP spid="149545" grpId="0"/>
      <p:bldP spid="149546" grpId="0"/>
      <p:bldP spid="149547" grpId="0"/>
      <p:bldP spid="149548" grpId="0"/>
      <p:bldP spid="1495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A289C4B7-F3C0-1F95-2685-276E4DAE7A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00D26A8E-D5C1-977B-A77B-02FD8BE546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A53467-08B1-6F44-9B58-B90E5B244BC7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81928" name="Text Box 8">
            <a:extLst>
              <a:ext uri="{FF2B5EF4-FFF2-40B4-BE49-F238E27FC236}">
                <a16:creationId xmlns:a16="http://schemas.microsoft.com/office/drawing/2014/main" id="{6C9382EB-1C5B-9F04-3079-6952A0040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900238"/>
            <a:ext cx="80645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en-US" sz="2200">
                <a:solidFill>
                  <a:schemeClr val="hlink"/>
                </a:solidFill>
              </a:rPr>
              <a:t>Visual results of Stanford Bunny model simplified using FS and FFC</a:t>
            </a:r>
          </a:p>
        </p:txBody>
      </p:sp>
      <p:graphicFrame>
        <p:nvGraphicFramePr>
          <p:cNvPr id="81931" name="Object 11">
            <a:extLst>
              <a:ext uri="{FF2B5EF4-FFF2-40B4-BE49-F238E27FC236}">
                <a16:creationId xmlns:a16="http://schemas.microsoft.com/office/drawing/2014/main" id="{107C4DCB-698F-605B-E32D-4D02C4C98D37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755650" y="2636838"/>
          <a:ext cx="2808288" cy="276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7429500" imgH="7327900" progId="CorelDraw.Graphic.8">
                  <p:embed/>
                </p:oleObj>
              </mc:Choice>
              <mc:Fallback>
                <p:oleObj name="CorelDRAW" r:id="rId2" imgW="7429500" imgH="7327900" progId="CorelDraw.Graphic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636838"/>
                        <a:ext cx="2808288" cy="276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3" name="Object 13">
            <a:extLst>
              <a:ext uri="{FF2B5EF4-FFF2-40B4-BE49-F238E27FC236}">
                <a16:creationId xmlns:a16="http://schemas.microsoft.com/office/drawing/2014/main" id="{19A5B783-B61E-8861-B529-7FFBD216CF97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3608388" y="2625725"/>
          <a:ext cx="2697162" cy="277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7010400" imgH="7188200" progId="CorelDraw.Graphic.8">
                  <p:embed/>
                </p:oleObj>
              </mc:Choice>
              <mc:Fallback>
                <p:oleObj name="CorelDRAW" r:id="rId4" imgW="7010400" imgH="7188200" progId="CorelDraw.Graphic.8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8388" y="2625725"/>
                        <a:ext cx="2697162" cy="277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9" name="Object 19">
            <a:extLst>
              <a:ext uri="{FF2B5EF4-FFF2-40B4-BE49-F238E27FC236}">
                <a16:creationId xmlns:a16="http://schemas.microsoft.com/office/drawing/2014/main" id="{8B5733EE-DCAA-AF80-4964-31E8BF16DDE4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6356350" y="2641600"/>
          <a:ext cx="2663825" cy="275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6" imgW="6794500" imgH="7035800" progId="CorelDraw.Graphic.8">
                  <p:embed/>
                </p:oleObj>
              </mc:Choice>
              <mc:Fallback>
                <p:oleObj name="CorelDRAW" r:id="rId6" imgW="6794500" imgH="7035800" progId="CorelDraw.Graphic.8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350" y="2641600"/>
                        <a:ext cx="2663825" cy="2759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0" name="Text Box 20">
            <a:extLst>
              <a:ext uri="{FF2B5EF4-FFF2-40B4-BE49-F238E27FC236}">
                <a16:creationId xmlns:a16="http://schemas.microsoft.com/office/drawing/2014/main" id="{53CABB47-D5F9-79F0-367F-CCCB4926E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445125"/>
            <a:ext cx="2520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1600">
                <a:solidFill>
                  <a:schemeClr val="bg2"/>
                </a:solidFill>
              </a:rPr>
              <a:t>Original: 10000 faces</a:t>
            </a:r>
          </a:p>
        </p:txBody>
      </p:sp>
      <p:sp>
        <p:nvSpPr>
          <p:cNvPr id="81941" name="Text Box 21">
            <a:extLst>
              <a:ext uri="{FF2B5EF4-FFF2-40B4-BE49-F238E27FC236}">
                <a16:creationId xmlns:a16="http://schemas.microsoft.com/office/drawing/2014/main" id="{2DEE70D2-3CB7-784D-6CCB-B36A195DF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5445125"/>
            <a:ext cx="2520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1600">
                <a:solidFill>
                  <a:schemeClr val="bg2"/>
                </a:solidFill>
              </a:rPr>
              <a:t>Simplified FS: 2000 faces</a:t>
            </a:r>
          </a:p>
        </p:txBody>
      </p:sp>
      <p:sp>
        <p:nvSpPr>
          <p:cNvPr id="81943" name="Text Box 23">
            <a:extLst>
              <a:ext uri="{FF2B5EF4-FFF2-40B4-BE49-F238E27FC236}">
                <a16:creationId xmlns:a16="http://schemas.microsoft.com/office/drawing/2014/main" id="{C5DDB9FC-0906-D9C4-5B99-D6A7DDCE5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5445125"/>
            <a:ext cx="2663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1600">
                <a:solidFill>
                  <a:schemeClr val="bg2"/>
                </a:solidFill>
              </a:rPr>
              <a:t>Simplified FFC: 2000 faces</a:t>
            </a:r>
          </a:p>
        </p:txBody>
      </p:sp>
      <p:sp>
        <p:nvSpPr>
          <p:cNvPr id="81945" name="Text Box 25">
            <a:extLst>
              <a:ext uri="{FF2B5EF4-FFF2-40B4-BE49-F238E27FC236}">
                <a16:creationId xmlns:a16="http://schemas.microsoft.com/office/drawing/2014/main" id="{3F016160-7EF7-5CBE-A63A-086AF6000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Results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C1CF4374-B04E-E3CC-7143-D5A8C14479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7C6EB885-6E86-5C30-7978-27BC59F2F7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851CD8-D58F-BA4E-8428-BA29727E563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86025" name="Text Box 9">
            <a:extLst>
              <a:ext uri="{FF2B5EF4-FFF2-40B4-BE49-F238E27FC236}">
                <a16:creationId xmlns:a16="http://schemas.microsoft.com/office/drawing/2014/main" id="{FE030232-5AA1-9C97-F85D-70F3194AA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941888"/>
            <a:ext cx="2520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1600">
                <a:solidFill>
                  <a:schemeClr val="bg2"/>
                </a:solidFill>
              </a:rPr>
              <a:t>Original: 5800 faces</a:t>
            </a:r>
          </a:p>
        </p:txBody>
      </p:sp>
      <p:sp>
        <p:nvSpPr>
          <p:cNvPr id="86026" name="Text Box 10">
            <a:extLst>
              <a:ext uri="{FF2B5EF4-FFF2-40B4-BE49-F238E27FC236}">
                <a16:creationId xmlns:a16="http://schemas.microsoft.com/office/drawing/2014/main" id="{F6EED5D3-73C1-846D-69B1-D3279C922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4941888"/>
            <a:ext cx="2520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1600">
                <a:solidFill>
                  <a:schemeClr val="bg2"/>
                </a:solidFill>
              </a:rPr>
              <a:t>Simplified FS: 1200 faces</a:t>
            </a:r>
          </a:p>
        </p:txBody>
      </p:sp>
      <p:sp>
        <p:nvSpPr>
          <p:cNvPr id="86027" name="Text Box 11">
            <a:extLst>
              <a:ext uri="{FF2B5EF4-FFF2-40B4-BE49-F238E27FC236}">
                <a16:creationId xmlns:a16="http://schemas.microsoft.com/office/drawing/2014/main" id="{55125022-1DF6-318F-76F1-9A4E0D3BD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4941888"/>
            <a:ext cx="2663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1600">
                <a:solidFill>
                  <a:schemeClr val="bg2"/>
                </a:solidFill>
              </a:rPr>
              <a:t>Simplified FFC: 1200 faces</a:t>
            </a:r>
          </a:p>
        </p:txBody>
      </p:sp>
      <p:graphicFrame>
        <p:nvGraphicFramePr>
          <p:cNvPr id="86028" name="Object 12">
            <a:extLst>
              <a:ext uri="{FF2B5EF4-FFF2-40B4-BE49-F238E27FC236}">
                <a16:creationId xmlns:a16="http://schemas.microsoft.com/office/drawing/2014/main" id="{46627681-8A72-21AB-054C-FDC65ED926DE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684213" y="2708275"/>
          <a:ext cx="2663825" cy="221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7861300" imgH="6908800" progId="CorelDraw.Graphic.8">
                  <p:embed/>
                </p:oleObj>
              </mc:Choice>
              <mc:Fallback>
                <p:oleObj name="CorelDRAW" r:id="rId2" imgW="7861300" imgH="6908800" progId="CorelDraw.Graphic.8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708275"/>
                        <a:ext cx="2663825" cy="221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0" name="Object 14">
            <a:extLst>
              <a:ext uri="{FF2B5EF4-FFF2-40B4-BE49-F238E27FC236}">
                <a16:creationId xmlns:a16="http://schemas.microsoft.com/office/drawing/2014/main" id="{E2FEEE97-1767-8C3F-FE0B-37AEB909C241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3419475" y="3051175"/>
          <a:ext cx="2725738" cy="188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7658100" imgH="5295900" progId="CorelDraw.Graphic.8">
                  <p:embed/>
                </p:oleObj>
              </mc:Choice>
              <mc:Fallback>
                <p:oleObj name="CorelDRAW" r:id="rId4" imgW="7658100" imgH="5295900" progId="CorelDraw.Graphic.8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3051175"/>
                        <a:ext cx="2725738" cy="188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3" name="Object 17">
            <a:extLst>
              <a:ext uri="{FF2B5EF4-FFF2-40B4-BE49-F238E27FC236}">
                <a16:creationId xmlns:a16="http://schemas.microsoft.com/office/drawing/2014/main" id="{C44C9A42-0EEF-CD27-F315-C2A5DE7C2CC1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6227763" y="3049588"/>
          <a:ext cx="2736850" cy="187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6" imgW="7594600" imgH="5092700" progId="CorelDraw.Graphic.8">
                  <p:embed/>
                </p:oleObj>
              </mc:Choice>
              <mc:Fallback>
                <p:oleObj name="CorelDRAW" r:id="rId6" imgW="7594600" imgH="5092700" progId="CorelDraw.Graphic.8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3049588"/>
                        <a:ext cx="2736850" cy="187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6" name="Rectangle 20">
            <a:extLst>
              <a:ext uri="{FF2B5EF4-FFF2-40B4-BE49-F238E27FC236}">
                <a16:creationId xmlns:a16="http://schemas.microsoft.com/office/drawing/2014/main" id="{20377268-B009-2B0F-1292-E1A39370D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260600"/>
            <a:ext cx="2879725" cy="792163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038" name="Text Box 22">
            <a:extLst>
              <a:ext uri="{FF2B5EF4-FFF2-40B4-BE49-F238E27FC236}">
                <a16:creationId xmlns:a16="http://schemas.microsoft.com/office/drawing/2014/main" id="{4A61DC5F-9361-207D-98CE-2A0CB6F4B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Results</a:t>
            </a:r>
          </a:p>
        </p:txBody>
      </p:sp>
      <p:sp>
        <p:nvSpPr>
          <p:cNvPr id="86039" name="Text Box 23">
            <a:extLst>
              <a:ext uri="{FF2B5EF4-FFF2-40B4-BE49-F238E27FC236}">
                <a16:creationId xmlns:a16="http://schemas.microsoft.com/office/drawing/2014/main" id="{8A97D125-1E1F-FCAB-1785-2337F68D0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138363"/>
            <a:ext cx="80645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2200">
                <a:solidFill>
                  <a:schemeClr val="hlink"/>
                </a:solidFill>
              </a:rPr>
              <a:t>Visual results of Cow model simplified using FS and FFC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C1EDD45-45C3-DB97-98FC-B79C304EB9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5F85D20-5BF4-F44C-EBF7-437A59FB75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9A6372-51A1-474D-B43A-020E6DE6E731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90117" name="Text Box 5">
            <a:extLst>
              <a:ext uri="{FF2B5EF4-FFF2-40B4-BE49-F238E27FC236}">
                <a16:creationId xmlns:a16="http://schemas.microsoft.com/office/drawing/2014/main" id="{F3DD725F-1B85-10B9-51BE-2F472BBB7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80645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en-US" sz="2200">
                <a:solidFill>
                  <a:schemeClr val="bg2"/>
                </a:solidFill>
              </a:rPr>
              <a:t>The geometric error, based on QEM, acumulated in both algorithms, FS and FFC, are similar.</a:t>
            </a:r>
          </a:p>
        </p:txBody>
      </p:sp>
      <p:graphicFrame>
        <p:nvGraphicFramePr>
          <p:cNvPr id="90128" name="Object 16">
            <a:extLst>
              <a:ext uri="{FF2B5EF4-FFF2-40B4-BE49-F238E27FC236}">
                <a16:creationId xmlns:a16="http://schemas.microsoft.com/office/drawing/2014/main" id="{8F2B8372-84F3-F65E-8D8F-ABC119F8AFB7}"/>
              </a:ext>
            </a:extLst>
          </p:cNvPr>
          <p:cNvGraphicFramePr>
            <a:graphicFrameLocks noChangeAspect="1"/>
          </p:cNvGraphicFramePr>
          <p:nvPr>
            <p:ph/>
          </p:nvPr>
        </p:nvGraphicFramePr>
        <p:xfrm>
          <a:off x="2411413" y="2708275"/>
          <a:ext cx="4392612" cy="306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6108700" imgH="4267200" progId="CorelDraw.Graphic.8">
                  <p:embed/>
                </p:oleObj>
              </mc:Choice>
              <mc:Fallback>
                <p:oleObj name="CorelDRAW" r:id="rId2" imgW="6108700" imgH="4267200" progId="CorelDraw.Graphic.8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2708275"/>
                        <a:ext cx="4392612" cy="306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31" name="Text Box 19">
            <a:extLst>
              <a:ext uri="{FF2B5EF4-FFF2-40B4-BE49-F238E27FC236}">
                <a16:creationId xmlns:a16="http://schemas.microsoft.com/office/drawing/2014/main" id="{5DB02607-4BA8-507D-E1A0-FECA351C6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Results</a:t>
            </a:r>
          </a:p>
        </p:txBody>
      </p:sp>
      <p:sp>
        <p:nvSpPr>
          <p:cNvPr id="90132" name="Text Box 20">
            <a:extLst>
              <a:ext uri="{FF2B5EF4-FFF2-40B4-BE49-F238E27FC236}">
                <a16:creationId xmlns:a16="http://schemas.microsoft.com/office/drawing/2014/main" id="{74768EC9-4D8A-D14E-6B6D-A68E23DE4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5805488"/>
            <a:ext cx="5545137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2000">
                <a:solidFill>
                  <a:schemeClr val="bg2"/>
                </a:solidFill>
              </a:rPr>
              <a:t>Accumulated geometric error for simplifying Bunny model in diferent LOD.</a:t>
            </a:r>
            <a:r>
              <a:rPr lang="pt-BR" altLang="en-US">
                <a:solidFill>
                  <a:schemeClr val="bg2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endParaRPr lang="pt-BR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123DA42-8D5A-ABE4-370F-8791190884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893EAF8-4C97-3AC8-AAB1-A0420D43D2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9B3B45-D761-6F4C-91FC-D5DC3020DC22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99684" name="Text Box 4">
            <a:extLst>
              <a:ext uri="{FF2B5EF4-FFF2-40B4-BE49-F238E27FC236}">
                <a16:creationId xmlns:a16="http://schemas.microsoft.com/office/drawing/2014/main" id="{0BED862E-31E4-6FA7-D801-D9696CF82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Next Steps</a:t>
            </a:r>
          </a:p>
        </p:txBody>
      </p:sp>
      <p:sp>
        <p:nvSpPr>
          <p:cNvPr id="199686" name="Rectangle 6">
            <a:extLst>
              <a:ext uri="{FF2B5EF4-FFF2-40B4-BE49-F238E27FC236}">
                <a16:creationId xmlns:a16="http://schemas.microsoft.com/office/drawing/2014/main" id="{1C80615B-FE46-2E75-B05A-33D546A8A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2349500"/>
            <a:ext cx="7772400" cy="32432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altLang="en-US">
                <a:solidFill>
                  <a:schemeClr val="hlink"/>
                </a:solidFill>
              </a:rPr>
              <a:t>Progressive encoding scheme</a:t>
            </a:r>
          </a:p>
          <a:p>
            <a:pPr>
              <a:lnSpc>
                <a:spcPct val="90000"/>
              </a:lnSpc>
            </a:pPr>
            <a:r>
              <a:rPr lang="pt-BR" altLang="en-US">
                <a:solidFill>
                  <a:schemeClr val="hlink"/>
                </a:solidFill>
              </a:rPr>
              <a:t>Surface parametrization</a:t>
            </a:r>
          </a:p>
          <a:p>
            <a:pPr>
              <a:lnSpc>
                <a:spcPct val="90000"/>
              </a:lnSpc>
            </a:pPr>
            <a:r>
              <a:rPr lang="pt-BR" altLang="en-US">
                <a:solidFill>
                  <a:schemeClr val="hlink"/>
                </a:solidFill>
              </a:rPr>
              <a:t>Hardware implementation</a:t>
            </a:r>
          </a:p>
          <a:p>
            <a:pPr>
              <a:lnSpc>
                <a:spcPct val="90000"/>
              </a:lnSpc>
              <a:buFontTx/>
              <a:buNone/>
            </a:pPr>
            <a:endParaRPr lang="pt-BR" altLang="en-US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altLang="en-US">
              <a:solidFill>
                <a:schemeClr val="hlink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pt-BR" altLang="en-US" i="1">
                <a:solidFill>
                  <a:srgbClr val="980D02"/>
                </a:solidFill>
              </a:rPr>
              <a:t>Thank you for your attention!</a:t>
            </a:r>
          </a:p>
          <a:p>
            <a:pPr>
              <a:lnSpc>
                <a:spcPct val="90000"/>
              </a:lnSpc>
              <a:buFontTx/>
              <a:buNone/>
            </a:pPr>
            <a:endParaRPr lang="pt-BR" altLang="en-US">
              <a:solidFill>
                <a:srgbClr val="980D0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56D48D9-0A04-A00A-14E5-F87160312F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E33C5C5-1CE2-6EAF-0A12-FA9150E00D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5B8201-0B10-4C49-A404-9B4B7D84EA8A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90468" name="Text Box 4">
            <a:extLst>
              <a:ext uri="{FF2B5EF4-FFF2-40B4-BE49-F238E27FC236}">
                <a16:creationId xmlns:a16="http://schemas.microsoft.com/office/drawing/2014/main" id="{A0B99D03-BEC5-867C-00BA-088307683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90469" name="Text Box 5">
            <a:extLst>
              <a:ext uri="{FF2B5EF4-FFF2-40B4-BE49-F238E27FC236}">
                <a16:creationId xmlns:a16="http://schemas.microsoft.com/office/drawing/2014/main" id="{8D03DE62-B7D6-B91F-425A-5732DA818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133600"/>
            <a:ext cx="4321175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>
                <a:solidFill>
                  <a:srgbClr val="980D02"/>
                </a:solidFill>
              </a:rPr>
              <a:t>Corner-Table Data Structure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>
                <a:solidFill>
                  <a:srgbClr val="980D02"/>
                </a:solidFill>
              </a:rPr>
              <a:t>Mesh Simplification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>
                <a:solidFill>
                  <a:srgbClr val="980D02"/>
                </a:solidFill>
              </a:rPr>
              <a:t>Four-Face Clustering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>
                <a:solidFill>
                  <a:srgbClr val="980D02"/>
                </a:solidFill>
              </a:rPr>
              <a:t>Fast Stellar Mesh Simplification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>
                <a:solidFill>
                  <a:srgbClr val="980D02"/>
                </a:solidFill>
              </a:rPr>
              <a:t>Multi-resolution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>
                <a:solidFill>
                  <a:srgbClr val="980D02"/>
                </a:solidFill>
              </a:rPr>
              <a:t>Results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7EF16DA-1CC6-99B1-0665-5AFEA42548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DC9964A-5D03-71EC-F8E2-9670C3BA32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BD35DB-689C-C047-8F3F-3DED303442FA}" type="slidenum">
              <a:rPr lang="en-US" altLang="en-US"/>
              <a:pPr/>
              <a:t>20</a:t>
            </a:fld>
            <a:endParaRPr lang="en-US" altLang="en-US"/>
          </a:p>
        </p:txBody>
      </p:sp>
      <p:pic>
        <p:nvPicPr>
          <p:cNvPr id="154628" name="Picture 4">
            <a:extLst>
              <a:ext uri="{FF2B5EF4-FFF2-40B4-BE49-F238E27FC236}">
                <a16:creationId xmlns:a16="http://schemas.microsoft.com/office/drawing/2014/main" id="{A7D3847A-356B-BBF6-881E-CC4605BC2A8A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19250" y="1844675"/>
            <a:ext cx="6265863" cy="3433763"/>
          </a:xfrm>
          <a:noFill/>
          <a:ln/>
          <a:extLs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4631" name="Text Box 7">
            <a:extLst>
              <a:ext uri="{FF2B5EF4-FFF2-40B4-BE49-F238E27FC236}">
                <a16:creationId xmlns:a16="http://schemas.microsoft.com/office/drawing/2014/main" id="{56CF9A86-02C6-AEAC-DB22-58C0C40E3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464175"/>
            <a:ext cx="6769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2200">
                <a:solidFill>
                  <a:schemeClr val="hlink"/>
                </a:solidFill>
              </a:rPr>
              <a:t>Running time comparison of each routine for simplifying the Stanford Bunny model, using FFC and FS algorithms</a:t>
            </a:r>
          </a:p>
        </p:txBody>
      </p:sp>
      <p:sp>
        <p:nvSpPr>
          <p:cNvPr id="154639" name="Text Box 15">
            <a:extLst>
              <a:ext uri="{FF2B5EF4-FFF2-40B4-BE49-F238E27FC236}">
                <a16:creationId xmlns:a16="http://schemas.microsoft.com/office/drawing/2014/main" id="{3AC77A6A-E74A-3BDD-BAC0-DBD60C426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Results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9F05287-52BB-7A00-C5AC-1C8517B751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41DFEB3-20E5-D6BB-EBA3-6EC4AB7671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20771C-D10E-6E42-AF05-6A75307D9B8E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73733" name="Text Box 5">
            <a:extLst>
              <a:ext uri="{FF2B5EF4-FFF2-40B4-BE49-F238E27FC236}">
                <a16:creationId xmlns:a16="http://schemas.microsoft.com/office/drawing/2014/main" id="{6E02EE5B-48B3-2557-2F4C-29EB72375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803400"/>
            <a:ext cx="80645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2200">
                <a:solidFill>
                  <a:schemeClr val="hlink"/>
                </a:solidFill>
              </a:rPr>
              <a:t>FS is about 40% faster than FFC.</a:t>
            </a:r>
            <a:r>
              <a:rPr lang="pt-BR" altLang="en-US" sz="2200">
                <a:solidFill>
                  <a:schemeClr val="bg2"/>
                </a:solidFill>
              </a:rPr>
              <a:t> </a:t>
            </a:r>
          </a:p>
        </p:txBody>
      </p:sp>
      <p:graphicFrame>
        <p:nvGraphicFramePr>
          <p:cNvPr id="73734" name="Object 6">
            <a:extLst>
              <a:ext uri="{FF2B5EF4-FFF2-40B4-BE49-F238E27FC236}">
                <a16:creationId xmlns:a16="http://schemas.microsoft.com/office/drawing/2014/main" id="{F481C9E2-6C34-6C24-7AA7-0605A12FF6B1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1187450" y="2708275"/>
          <a:ext cx="7273925" cy="247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2" imgW="4064000" imgH="1384300" progId="Paint.Picture">
                  <p:embed/>
                </p:oleObj>
              </mc:Choice>
              <mc:Fallback>
                <p:oleObj name="Imagem de bitmap" r:id="rId2" imgW="4064000" imgH="1384300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708275"/>
                        <a:ext cx="7273925" cy="247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352" name="Text Box 624">
            <a:extLst>
              <a:ext uri="{FF2B5EF4-FFF2-40B4-BE49-F238E27FC236}">
                <a16:creationId xmlns:a16="http://schemas.microsoft.com/office/drawing/2014/main" id="{68876F17-88C4-599F-29E1-93785F7F9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Results</a:t>
            </a:r>
          </a:p>
        </p:txBody>
      </p:sp>
      <p:sp>
        <p:nvSpPr>
          <p:cNvPr id="74353" name="Text Box 625">
            <a:extLst>
              <a:ext uri="{FF2B5EF4-FFF2-40B4-BE49-F238E27FC236}">
                <a16:creationId xmlns:a16="http://schemas.microsoft.com/office/drawing/2014/main" id="{5A6A394A-781E-1C34-1E87-1076E3311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5373688"/>
            <a:ext cx="5616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>
                <a:solidFill>
                  <a:schemeClr val="hlink"/>
                </a:solidFill>
              </a:rPr>
              <a:t>Running time comparison for some models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6C9F1F8-12BD-2B25-7A48-C9916D0DDF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39A9B21-E721-F450-35A5-DE5E0858FF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E66066-C74F-664A-9A1F-BB3B647DA351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93540" name="Text Box 4">
            <a:extLst>
              <a:ext uri="{FF2B5EF4-FFF2-40B4-BE49-F238E27FC236}">
                <a16:creationId xmlns:a16="http://schemas.microsoft.com/office/drawing/2014/main" id="{D521E990-423E-16F2-317D-A876FC94F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Multi-resolution</a:t>
            </a:r>
          </a:p>
        </p:txBody>
      </p:sp>
      <p:sp>
        <p:nvSpPr>
          <p:cNvPr id="193541" name="Text Box 5">
            <a:extLst>
              <a:ext uri="{FF2B5EF4-FFF2-40B4-BE49-F238E27FC236}">
                <a16:creationId xmlns:a16="http://schemas.microsoft.com/office/drawing/2014/main" id="{BD599966-3267-5584-C19E-C5778E520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700213"/>
            <a:ext cx="7561262" cy="319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pt-BR" altLang="en-US">
                <a:solidFill>
                  <a:srgbClr val="980D02"/>
                </a:solidFill>
              </a:rPr>
              <a:t>Parallel Encoding:</a:t>
            </a: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pt-BR" altLang="en-US">
                <a:solidFill>
                  <a:schemeClr val="hlink"/>
                </a:solidFill>
              </a:rPr>
              <a:t>The connectivity of each surface M</a:t>
            </a:r>
            <a:r>
              <a:rPr lang="pt-BR" altLang="en-US" baseline="30000">
                <a:solidFill>
                  <a:schemeClr val="hlink"/>
                </a:solidFill>
              </a:rPr>
              <a:t>j </a:t>
            </a:r>
            <a:r>
              <a:rPr lang="pt-BR" altLang="en-US">
                <a:solidFill>
                  <a:schemeClr val="hlink"/>
                </a:solidFill>
              </a:rPr>
              <a:t>is represented by the arrays O</a:t>
            </a:r>
            <a:r>
              <a:rPr lang="pt-BR" altLang="en-US" baseline="30000">
                <a:solidFill>
                  <a:schemeClr val="hlink"/>
                </a:solidFill>
              </a:rPr>
              <a:t>j</a:t>
            </a:r>
            <a:r>
              <a:rPr lang="pt-BR" altLang="en-US">
                <a:solidFill>
                  <a:schemeClr val="hlink"/>
                </a:solidFill>
              </a:rPr>
              <a:t> and V</a:t>
            </a:r>
            <a:r>
              <a:rPr lang="pt-BR" altLang="en-US" baseline="30000">
                <a:solidFill>
                  <a:schemeClr val="hlink"/>
                </a:solidFill>
              </a:rPr>
              <a:t>j.</a:t>
            </a:r>
          </a:p>
          <a:p>
            <a:pPr>
              <a:spcBef>
                <a:spcPct val="10000"/>
              </a:spcBef>
              <a:spcAft>
                <a:spcPct val="10000"/>
              </a:spcAft>
            </a:pPr>
            <a:endParaRPr lang="pt-BR" altLang="en-US" baseline="30000">
              <a:solidFill>
                <a:schemeClr val="hlink"/>
              </a:solidFill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pt-BR" altLang="en-US">
                <a:solidFill>
                  <a:srgbClr val="980D02"/>
                </a:solidFill>
              </a:rPr>
              <a:t>Sequential Encoding:</a:t>
            </a: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pt-BR" altLang="en-US">
                <a:solidFill>
                  <a:schemeClr val="hlink"/>
                </a:solidFill>
              </a:rPr>
              <a:t>The sequence of operations performed for simplifying each vertex is stored in a string of integers.</a:t>
            </a:r>
          </a:p>
          <a:p>
            <a:pPr>
              <a:spcBef>
                <a:spcPct val="50000"/>
              </a:spcBef>
            </a:pPr>
            <a:endParaRPr lang="pt-BR" altLang="en-US" baseline="30000">
              <a:solidFill>
                <a:schemeClr val="hlink"/>
              </a:solidFill>
            </a:endParaRPr>
          </a:p>
        </p:txBody>
      </p:sp>
      <p:pic>
        <p:nvPicPr>
          <p:cNvPr id="193542" name="Picture 6">
            <a:extLst>
              <a:ext uri="{FF2B5EF4-FFF2-40B4-BE49-F238E27FC236}">
                <a16:creationId xmlns:a16="http://schemas.microsoft.com/office/drawing/2014/main" id="{1C6ABA84-BCCB-C190-A37A-280C6BDE8D0A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8175" y="4797425"/>
            <a:ext cx="5473700" cy="1698625"/>
          </a:xfrm>
          <a:noFill/>
          <a:ln/>
          <a:extLs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F5C83ACE-2B00-8378-6201-02077712E4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EBA6ED1-8C45-0797-17B7-24CD3228A1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0732D-0E59-0D4B-B650-E9F16E179D4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81252" name="Text Box 4">
            <a:extLst>
              <a:ext uri="{FF2B5EF4-FFF2-40B4-BE49-F238E27FC236}">
                <a16:creationId xmlns:a16="http://schemas.microsoft.com/office/drawing/2014/main" id="{7C335E09-0FF2-9B38-F45C-4A771D822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1852613"/>
            <a:ext cx="3887788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en-US" sz="2200">
                <a:solidFill>
                  <a:srgbClr val="980D02"/>
                </a:solidFill>
              </a:rPr>
              <a:t>Topology</a:t>
            </a:r>
            <a:r>
              <a:rPr lang="pt-BR" altLang="en-US" sz="2200">
                <a:solidFill>
                  <a:schemeClr val="hlink"/>
                </a:solidFill>
              </a:rPr>
              <a:t>: 2 integer arrays:</a:t>
            </a:r>
          </a:p>
          <a:p>
            <a:endParaRPr lang="pt-BR" altLang="en-US" sz="2200">
              <a:solidFill>
                <a:schemeClr val="hlink"/>
              </a:solidFill>
            </a:endParaRPr>
          </a:p>
          <a:p>
            <a:pPr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 V[</a:t>
            </a:r>
            <a:r>
              <a:rPr lang="pt-BR" altLang="en-US" sz="2200" i="1">
                <a:solidFill>
                  <a:schemeClr val="hlink"/>
                </a:solidFill>
              </a:rPr>
              <a:t>c</a:t>
            </a:r>
            <a:r>
              <a:rPr lang="pt-BR" altLang="en-US" sz="2200">
                <a:solidFill>
                  <a:schemeClr val="hlink"/>
                </a:solidFill>
              </a:rPr>
              <a:t>] = Vertex of corner </a:t>
            </a:r>
            <a:r>
              <a:rPr lang="pt-BR" altLang="en-US" sz="2200" i="1">
                <a:solidFill>
                  <a:schemeClr val="hlink"/>
                </a:solidFill>
              </a:rPr>
              <a:t>c</a:t>
            </a:r>
            <a:r>
              <a:rPr lang="pt-BR" altLang="en-US" sz="2200">
                <a:solidFill>
                  <a:schemeClr val="hlink"/>
                </a:solidFill>
              </a:rPr>
              <a:t>.</a:t>
            </a:r>
          </a:p>
          <a:p>
            <a:pPr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 O[</a:t>
            </a:r>
            <a:r>
              <a:rPr lang="pt-BR" altLang="en-US" sz="2200" i="1">
                <a:solidFill>
                  <a:schemeClr val="hlink"/>
                </a:solidFill>
              </a:rPr>
              <a:t>c</a:t>
            </a:r>
            <a:r>
              <a:rPr lang="pt-BR" altLang="en-US" sz="2200">
                <a:solidFill>
                  <a:schemeClr val="hlink"/>
                </a:solidFill>
              </a:rPr>
              <a:t>] = Opposite of corner </a:t>
            </a:r>
            <a:r>
              <a:rPr lang="pt-BR" altLang="en-US" sz="2200" i="1">
                <a:solidFill>
                  <a:schemeClr val="hlink"/>
                </a:solidFill>
              </a:rPr>
              <a:t>c</a:t>
            </a:r>
            <a:r>
              <a:rPr lang="pt-BR" altLang="en-US" sz="2200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181253" name="Text Box 5">
            <a:extLst>
              <a:ext uri="{FF2B5EF4-FFF2-40B4-BE49-F238E27FC236}">
                <a16:creationId xmlns:a16="http://schemas.microsoft.com/office/drawing/2014/main" id="{A3DBE9B0-1269-8A24-BF5E-6C7951460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3716338"/>
            <a:ext cx="2022475" cy="248602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V[0] = 0	O[0] =   4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V[1] = 3	O[1] =   9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V[2] = 1	O[2] =   8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V[3] = 3	O[3] = 10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V[4] = 2	O[4] =   0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V[5] = 1	O[5] =   7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V[6] = 3	O[6] = 11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V[7] = 0	O[7] =   5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V[8] = 2	O[8] =   2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V[9] = 2	O[9] =   1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V[10]= 0	O[10]=   3</a:t>
            </a:r>
          </a:p>
          <a:p>
            <a:pPr algn="ctr"/>
            <a:r>
              <a:rPr lang="pt-BR" altLang="en-US" sz="1300" b="1">
                <a:solidFill>
                  <a:schemeClr val="bg2"/>
                </a:solidFill>
              </a:rPr>
              <a:t>V[11]= 1	O[11]=   6</a:t>
            </a:r>
            <a:endParaRPr lang="pt-BR" altLang="en-US"/>
          </a:p>
        </p:txBody>
      </p:sp>
      <p:graphicFrame>
        <p:nvGraphicFramePr>
          <p:cNvPr id="181254" name="Object 6">
            <a:extLst>
              <a:ext uri="{FF2B5EF4-FFF2-40B4-BE49-F238E27FC236}">
                <a16:creationId xmlns:a16="http://schemas.microsoft.com/office/drawing/2014/main" id="{6B3FD6C7-EFB0-FE64-7C2D-E70191F6FF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3357563"/>
          <a:ext cx="3097213" cy="283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17335500" imgH="15925800" progId="Word.Document.8">
                  <p:embed/>
                </p:oleObj>
              </mc:Choice>
              <mc:Fallback>
                <p:oleObj name="Documento" r:id="rId2" imgW="17335500" imgH="15925800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3357563"/>
                        <a:ext cx="3097213" cy="283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55" name="Text Box 7">
            <a:extLst>
              <a:ext uri="{FF2B5EF4-FFF2-40B4-BE49-F238E27FC236}">
                <a16:creationId xmlns:a16="http://schemas.microsoft.com/office/drawing/2014/main" id="{3C3A716D-9DB9-9BFD-C4CF-70CDCB026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Corner-Table Data Structure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E7C43E2-A70D-91FB-43B3-B7E08773FE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F03F87D-8759-1CC2-AE7E-787AD1AC49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3393FF-5FC6-D24E-A478-2EFCD6E86B9E}" type="slidenum">
              <a:rPr lang="en-US" altLang="en-US"/>
              <a:pPr/>
              <a:t>4</a:t>
            </a:fld>
            <a:endParaRPr lang="en-US" altLang="en-US"/>
          </a:p>
        </p:txBody>
      </p:sp>
      <p:graphicFrame>
        <p:nvGraphicFramePr>
          <p:cNvPr id="183301" name="Object 5">
            <a:extLst>
              <a:ext uri="{FF2B5EF4-FFF2-40B4-BE49-F238E27FC236}">
                <a16:creationId xmlns:a16="http://schemas.microsoft.com/office/drawing/2014/main" id="{0A6737E1-18BA-7867-4D09-2BDF5F27F1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8038" y="1916113"/>
          <a:ext cx="3455987" cy="141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3111500" imgH="1282700" progId="CorelDraw.Graphic.8">
                  <p:embed/>
                </p:oleObj>
              </mc:Choice>
              <mc:Fallback>
                <p:oleObj name="CorelDRAW" r:id="rId2" imgW="3111500" imgH="1282700" progId="CorelDraw.Graphic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1916113"/>
                        <a:ext cx="3455987" cy="141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2" name="Text Box 6">
            <a:extLst>
              <a:ext uri="{FF2B5EF4-FFF2-40B4-BE49-F238E27FC236}">
                <a16:creationId xmlns:a16="http://schemas.microsoft.com/office/drawing/2014/main" id="{DD7E68AE-12BD-BBF0-05C0-94C69631C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3789363"/>
            <a:ext cx="496887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en-US">
                <a:solidFill>
                  <a:schemeClr val="hlink"/>
                </a:solidFill>
              </a:rPr>
              <a:t>-c.t  = </a:t>
            </a:r>
            <a:r>
              <a:rPr lang="pt-BR" altLang="en-US">
                <a:solidFill>
                  <a:schemeClr val="hlink"/>
                </a:solidFill>
                <a:sym typeface="Euclid Symbol" pitchFamily="18" charset="2"/>
              </a:rPr>
              <a:t></a:t>
            </a:r>
            <a:r>
              <a:rPr lang="pt-BR" altLang="en-US" i="1">
                <a:solidFill>
                  <a:schemeClr val="hlink"/>
                </a:solidFill>
              </a:rPr>
              <a:t>c/3</a:t>
            </a:r>
            <a:r>
              <a:rPr lang="pt-BR" altLang="en-US">
                <a:solidFill>
                  <a:schemeClr val="hlink"/>
                </a:solidFill>
                <a:sym typeface="Euclid Symbol" pitchFamily="18" charset="2"/>
              </a:rPr>
              <a:t></a:t>
            </a:r>
            <a:r>
              <a:rPr lang="pt-BR" altLang="en-US">
                <a:solidFill>
                  <a:schemeClr val="hlink"/>
                </a:solidFill>
              </a:rPr>
              <a:t>  </a:t>
            </a:r>
          </a:p>
          <a:p>
            <a:r>
              <a:rPr lang="pt-BR" altLang="en-US">
                <a:solidFill>
                  <a:schemeClr val="hlink"/>
                </a:solidFill>
              </a:rPr>
              <a:t>-c.n = next(c) = </a:t>
            </a:r>
            <a:r>
              <a:rPr lang="pt-BR" altLang="en-US" i="1">
                <a:solidFill>
                  <a:schemeClr val="hlink"/>
                </a:solidFill>
              </a:rPr>
              <a:t>3 c.t + (c+1) mod 3;</a:t>
            </a:r>
          </a:p>
          <a:p>
            <a:r>
              <a:rPr lang="pt-BR" altLang="en-US" i="1">
                <a:solidFill>
                  <a:schemeClr val="hlink"/>
                </a:solidFill>
              </a:rPr>
              <a:t>-c.p = prev(c) = 3 c.t</a:t>
            </a:r>
            <a:r>
              <a:rPr lang="pt-BR" altLang="en-US">
                <a:solidFill>
                  <a:schemeClr val="hlink"/>
                </a:solidFill>
              </a:rPr>
              <a:t> </a:t>
            </a:r>
            <a:r>
              <a:rPr lang="pt-BR" altLang="en-US" i="1">
                <a:solidFill>
                  <a:schemeClr val="hlink"/>
                </a:solidFill>
              </a:rPr>
              <a:t>+ (c+2) mod 3;</a:t>
            </a:r>
          </a:p>
          <a:p>
            <a:r>
              <a:rPr lang="pt-BR" altLang="en-US" i="1">
                <a:solidFill>
                  <a:schemeClr val="hlink"/>
                </a:solidFill>
              </a:rPr>
              <a:t>-c.l  = O[prev(c)];</a:t>
            </a:r>
            <a:r>
              <a:rPr lang="pt-BR" altLang="en-US">
                <a:solidFill>
                  <a:schemeClr val="hlink"/>
                </a:solidFill>
              </a:rPr>
              <a:t>   </a:t>
            </a:r>
          </a:p>
          <a:p>
            <a:r>
              <a:rPr lang="pt-BR" altLang="en-US">
                <a:solidFill>
                  <a:schemeClr val="hlink"/>
                </a:solidFill>
              </a:rPr>
              <a:t>- c.r = </a:t>
            </a:r>
            <a:r>
              <a:rPr lang="pt-BR" altLang="en-US" i="1">
                <a:solidFill>
                  <a:schemeClr val="hlink"/>
                </a:solidFill>
              </a:rPr>
              <a:t>O[next(c)].</a:t>
            </a:r>
          </a:p>
        </p:txBody>
      </p:sp>
      <p:sp>
        <p:nvSpPr>
          <p:cNvPr id="183303" name="Text Box 7">
            <a:extLst>
              <a:ext uri="{FF2B5EF4-FFF2-40B4-BE49-F238E27FC236}">
                <a16:creationId xmlns:a16="http://schemas.microsoft.com/office/drawing/2014/main" id="{2561CE74-9266-EE30-F0C9-1DD3EAC12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Basic queries in CT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6695679-4DBB-F318-7C30-C505ABA20D0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C8CA1D92-5E23-AF93-E727-E510BE8A40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07BBA2-8D4C-1F4A-ABD8-880F6BDFFA6D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87396" name="Text Box 4">
            <a:extLst>
              <a:ext uri="{FF2B5EF4-FFF2-40B4-BE49-F238E27FC236}">
                <a16:creationId xmlns:a16="http://schemas.microsoft.com/office/drawing/2014/main" id="{3E6EBABA-2808-4E52-C6B3-293084CA0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989138"/>
            <a:ext cx="4824412" cy="377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en-US" sz="2200">
                <a:solidFill>
                  <a:srgbClr val="980D02"/>
                </a:solidFill>
              </a:rPr>
              <a:t>Advantages: </a:t>
            </a:r>
          </a:p>
          <a:p>
            <a:pPr algn="just"/>
            <a:endParaRPr lang="pt-BR" altLang="en-US" sz="2200">
              <a:solidFill>
                <a:srgbClr val="980D02"/>
              </a:solidFill>
            </a:endParaRPr>
          </a:p>
          <a:p>
            <a:pPr algn="just"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Low memory alocation </a:t>
            </a:r>
          </a:p>
          <a:p>
            <a:pPr algn="just"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Surfaces with boundary</a:t>
            </a:r>
          </a:p>
          <a:p>
            <a:pPr algn="just"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Easy to implement</a:t>
            </a:r>
          </a:p>
          <a:p>
            <a:pPr algn="just"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Easy for handling</a:t>
            </a:r>
          </a:p>
          <a:p>
            <a:pPr algn="just"/>
            <a:endParaRPr lang="pt-BR" altLang="en-US" sz="2200">
              <a:solidFill>
                <a:schemeClr val="hlink"/>
              </a:solidFill>
            </a:endParaRPr>
          </a:p>
          <a:p>
            <a:pPr algn="just"/>
            <a:r>
              <a:rPr lang="pt-BR" altLang="en-US" sz="2200">
                <a:solidFill>
                  <a:srgbClr val="980D02"/>
                </a:solidFill>
              </a:rPr>
              <a:t>Drawbacks:</a:t>
            </a:r>
          </a:p>
          <a:p>
            <a:pPr algn="just"/>
            <a:endParaRPr lang="pt-BR" altLang="en-US" sz="2200">
              <a:solidFill>
                <a:srgbClr val="980D02"/>
              </a:solidFill>
            </a:endParaRPr>
          </a:p>
          <a:p>
            <a:pPr algn="just"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Restricted to triangular meshes</a:t>
            </a:r>
          </a:p>
          <a:p>
            <a:pPr algn="just">
              <a:buFontTx/>
              <a:buChar char="•"/>
            </a:pPr>
            <a:r>
              <a:rPr lang="pt-BR" altLang="en-US" sz="2200">
                <a:solidFill>
                  <a:schemeClr val="hlink"/>
                </a:solidFill>
              </a:rPr>
              <a:t> Fixed number of elements</a:t>
            </a:r>
          </a:p>
        </p:txBody>
      </p:sp>
      <p:sp>
        <p:nvSpPr>
          <p:cNvPr id="187397" name="Text Box 5">
            <a:extLst>
              <a:ext uri="{FF2B5EF4-FFF2-40B4-BE49-F238E27FC236}">
                <a16:creationId xmlns:a16="http://schemas.microsoft.com/office/drawing/2014/main" id="{E5E2EAAD-4C83-8468-EB4D-DAE4913D4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Corner-Table Data Structure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1C10D4A-3E72-A96E-1D64-AEE6803CD1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BFB61FE-B60B-2E7B-E951-3A61834845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7E028A-BA8C-EA40-AE37-DB744179891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84324" name="Text Box 4">
            <a:extLst>
              <a:ext uri="{FF2B5EF4-FFF2-40B4-BE49-F238E27FC236}">
                <a16:creationId xmlns:a16="http://schemas.microsoft.com/office/drawing/2014/main" id="{7BBF27C5-3CFC-CE1C-5A7D-586000FF2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7526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altLang="en-US"/>
          </a:p>
        </p:txBody>
      </p:sp>
      <p:sp>
        <p:nvSpPr>
          <p:cNvPr id="184325" name="Text Box 5">
            <a:extLst>
              <a:ext uri="{FF2B5EF4-FFF2-40B4-BE49-F238E27FC236}">
                <a16:creationId xmlns:a16="http://schemas.microsoft.com/office/drawing/2014/main" id="{62546539-E20A-CCB2-EC4E-B4E794BBB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Mesh Simplification</a:t>
            </a:r>
          </a:p>
        </p:txBody>
      </p:sp>
      <p:sp>
        <p:nvSpPr>
          <p:cNvPr id="184326" name="Text Box 6">
            <a:extLst>
              <a:ext uri="{FF2B5EF4-FFF2-40B4-BE49-F238E27FC236}">
                <a16:creationId xmlns:a16="http://schemas.microsoft.com/office/drawing/2014/main" id="{FB512F26-4C29-109F-7AC5-4C89FDF3F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844675"/>
            <a:ext cx="7993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altLang="en-US"/>
          </a:p>
        </p:txBody>
      </p:sp>
      <p:sp>
        <p:nvSpPr>
          <p:cNvPr id="184327" name="Text Box 7">
            <a:extLst>
              <a:ext uri="{FF2B5EF4-FFF2-40B4-BE49-F238E27FC236}">
                <a16:creationId xmlns:a16="http://schemas.microsoft.com/office/drawing/2014/main" id="{28B3E646-FD0C-8882-4AEA-AE10637FD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989138"/>
            <a:ext cx="3744913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600">
                <a:solidFill>
                  <a:schemeClr val="hlink"/>
                </a:solidFill>
              </a:rPr>
              <a:t>Highly complex triangle meshes are expensive to process.</a:t>
            </a:r>
          </a:p>
        </p:txBody>
      </p:sp>
      <p:pic>
        <p:nvPicPr>
          <p:cNvPr id="184328" name="Picture 8">
            <a:extLst>
              <a:ext uri="{FF2B5EF4-FFF2-40B4-BE49-F238E27FC236}">
                <a16:creationId xmlns:a16="http://schemas.microsoft.com/office/drawing/2014/main" id="{4557BBD7-2878-1D8D-5491-3E8BB01CD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3716338"/>
            <a:ext cx="3743325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29" name="Picture 9">
            <a:extLst>
              <a:ext uri="{FF2B5EF4-FFF2-40B4-BE49-F238E27FC236}">
                <a16:creationId xmlns:a16="http://schemas.microsoft.com/office/drawing/2014/main" id="{220D7389-E7CA-175A-FA41-2F4A93FFF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3716338"/>
            <a:ext cx="3729038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30" name="Text Box 10">
            <a:extLst>
              <a:ext uri="{FF2B5EF4-FFF2-40B4-BE49-F238E27FC236}">
                <a16:creationId xmlns:a16="http://schemas.microsoft.com/office/drawing/2014/main" id="{738C3887-9F3A-9AA8-D1CE-FD8225DAD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1989138"/>
            <a:ext cx="381635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600">
                <a:solidFill>
                  <a:schemeClr val="hlink"/>
                </a:solidFill>
              </a:rPr>
              <a:t>Simplification steps produce smaller models.</a:t>
            </a:r>
            <a:endParaRPr lang="pt-BR" altLang="en-US" sz="2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FE4C4499-34BB-5794-BDBE-0E7E3829B0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533C86C-77F2-67DD-1D18-69B8D0C0B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FAF1F6-DF42-CC4D-A7C3-36CE99803FE4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18789" name="Text Box 5">
            <a:extLst>
              <a:ext uri="{FF2B5EF4-FFF2-40B4-BE49-F238E27FC236}">
                <a16:creationId xmlns:a16="http://schemas.microsoft.com/office/drawing/2014/main" id="{884F4C41-F2F8-A6A8-BD23-DBF98DBEB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090738"/>
            <a:ext cx="79930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en-US" sz="2200">
                <a:solidFill>
                  <a:schemeClr val="hlink"/>
                </a:solidFill>
              </a:rPr>
              <a:t>The </a:t>
            </a:r>
            <a:r>
              <a:rPr lang="pt-BR" altLang="en-US" sz="2200">
                <a:solidFill>
                  <a:srgbClr val="980D02"/>
                </a:solidFill>
              </a:rPr>
              <a:t>Edge-Collapse </a:t>
            </a:r>
            <a:r>
              <a:rPr lang="pt-BR" altLang="en-US" sz="2200">
                <a:solidFill>
                  <a:schemeClr val="hlink"/>
                </a:solidFill>
              </a:rPr>
              <a:t>operator consists in contracting the two vertices of an edge onto a unique vertex.</a:t>
            </a:r>
          </a:p>
        </p:txBody>
      </p:sp>
      <p:sp>
        <p:nvSpPr>
          <p:cNvPr id="118813" name="Text Box 29">
            <a:extLst>
              <a:ext uri="{FF2B5EF4-FFF2-40B4-BE49-F238E27FC236}">
                <a16:creationId xmlns:a16="http://schemas.microsoft.com/office/drawing/2014/main" id="{176A798C-CBB1-E6C3-CDB1-B463F22AF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Local Topological Operators</a:t>
            </a:r>
          </a:p>
        </p:txBody>
      </p:sp>
      <p:pic>
        <p:nvPicPr>
          <p:cNvPr id="118819" name="Picture 35">
            <a:extLst>
              <a:ext uri="{FF2B5EF4-FFF2-40B4-BE49-F238E27FC236}">
                <a16:creationId xmlns:a16="http://schemas.microsoft.com/office/drawing/2014/main" id="{D460D8FF-9E88-70DB-07B9-453B6C6720CA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" y="3567113"/>
            <a:ext cx="7848600" cy="20939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5B21BD1-B675-A773-015C-F113781FEC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D788117-6218-435C-EF4E-83E2576663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F947C8-CAF4-2B4C-910F-B23B12849114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85348" name="Text Box 4">
            <a:extLst>
              <a:ext uri="{FF2B5EF4-FFF2-40B4-BE49-F238E27FC236}">
                <a16:creationId xmlns:a16="http://schemas.microsoft.com/office/drawing/2014/main" id="{A053B40C-C1F9-ACF4-FFD6-90C28E2CA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26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altLang="en-US"/>
          </a:p>
        </p:txBody>
      </p:sp>
      <p:sp>
        <p:nvSpPr>
          <p:cNvPr id="185349" name="Text Box 5">
            <a:extLst>
              <a:ext uri="{FF2B5EF4-FFF2-40B4-BE49-F238E27FC236}">
                <a16:creationId xmlns:a16="http://schemas.microsoft.com/office/drawing/2014/main" id="{AA5F1D6C-98DE-94C9-4AC9-33571C981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060575"/>
            <a:ext cx="3529012" cy="421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en-US" sz="1800">
                <a:solidFill>
                  <a:srgbClr val="980D02"/>
                </a:solidFill>
              </a:rPr>
              <a:t>Edge-Collapse(c</a:t>
            </a:r>
            <a:r>
              <a:rPr lang="pt-BR" altLang="en-US" sz="1800" baseline="-25000">
                <a:solidFill>
                  <a:srgbClr val="980D02"/>
                </a:solidFill>
              </a:rPr>
              <a:t>0</a:t>
            </a:r>
            <a:r>
              <a:rPr lang="pt-BR" altLang="en-US" sz="1800">
                <a:solidFill>
                  <a:srgbClr val="980D02"/>
                </a:solidFill>
              </a:rPr>
              <a:t>)</a:t>
            </a: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{</a:t>
            </a: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c</a:t>
            </a:r>
            <a:r>
              <a:rPr lang="pt-BR" altLang="en-US" sz="1800" baseline="-25000">
                <a:solidFill>
                  <a:srgbClr val="980D02"/>
                </a:solidFill>
              </a:rPr>
              <a:t>1</a:t>
            </a:r>
            <a:r>
              <a:rPr lang="pt-BR" altLang="en-US" sz="1800">
                <a:solidFill>
                  <a:srgbClr val="980D02"/>
                </a:solidFill>
              </a:rPr>
              <a:t>=next(c</a:t>
            </a:r>
            <a:r>
              <a:rPr lang="pt-BR" altLang="en-US" sz="1800" baseline="-25000">
                <a:solidFill>
                  <a:srgbClr val="980D02"/>
                </a:solidFill>
              </a:rPr>
              <a:t>0</a:t>
            </a:r>
            <a:r>
              <a:rPr lang="pt-BR" altLang="en-US" sz="1800">
                <a:solidFill>
                  <a:srgbClr val="980D02"/>
                </a:solidFill>
              </a:rPr>
              <a:t>);    c</a:t>
            </a:r>
            <a:r>
              <a:rPr lang="pt-BR" altLang="en-US" sz="1800" baseline="-25000">
                <a:solidFill>
                  <a:srgbClr val="980D02"/>
                </a:solidFill>
              </a:rPr>
              <a:t>2</a:t>
            </a:r>
            <a:r>
              <a:rPr lang="pt-BR" altLang="en-US" sz="1800">
                <a:solidFill>
                  <a:srgbClr val="980D02"/>
                </a:solidFill>
              </a:rPr>
              <a:t>= prev(c</a:t>
            </a:r>
            <a:r>
              <a:rPr lang="pt-BR" altLang="en-US" sz="1800" baseline="-25000">
                <a:solidFill>
                  <a:srgbClr val="980D02"/>
                </a:solidFill>
              </a:rPr>
              <a:t>0</a:t>
            </a:r>
            <a:r>
              <a:rPr lang="pt-BR" altLang="en-US" sz="1800">
                <a:solidFill>
                  <a:srgbClr val="980D02"/>
                </a:solidFill>
              </a:rPr>
              <a:t>);</a:t>
            </a: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c</a:t>
            </a:r>
            <a:r>
              <a:rPr lang="pt-BR" altLang="en-US" sz="1800" baseline="-25000">
                <a:solidFill>
                  <a:srgbClr val="980D02"/>
                </a:solidFill>
              </a:rPr>
              <a:t>3</a:t>
            </a:r>
            <a:r>
              <a:rPr lang="pt-BR" altLang="en-US" sz="1800" noProof="1">
                <a:solidFill>
                  <a:srgbClr val="980D02"/>
                </a:solidFill>
              </a:rPr>
              <a:t> = O[</a:t>
            </a:r>
            <a:r>
              <a:rPr lang="pt-BR" altLang="en-US" sz="1800">
                <a:solidFill>
                  <a:srgbClr val="980D02"/>
                </a:solidFill>
              </a:rPr>
              <a:t>c</a:t>
            </a:r>
            <a:r>
              <a:rPr lang="pt-BR" altLang="en-US" sz="1800" baseline="-25000">
                <a:solidFill>
                  <a:srgbClr val="980D02"/>
                </a:solidFill>
              </a:rPr>
              <a:t>0</a:t>
            </a:r>
            <a:r>
              <a:rPr lang="pt-BR" altLang="en-US" sz="1800" noProof="1">
                <a:solidFill>
                  <a:srgbClr val="980D02"/>
                </a:solidFill>
              </a:rPr>
              <a:t>];   </a:t>
            </a:r>
            <a:r>
              <a:rPr lang="pt-BR" altLang="en-US" sz="1800">
                <a:solidFill>
                  <a:srgbClr val="980D02"/>
                </a:solidFill>
              </a:rPr>
              <a:t>  </a:t>
            </a:r>
            <a:r>
              <a:rPr lang="pt-BR" altLang="en-US" sz="1800" noProof="1">
                <a:solidFill>
                  <a:srgbClr val="980D02"/>
                </a:solidFill>
              </a:rPr>
              <a:t>c</a:t>
            </a:r>
            <a:r>
              <a:rPr lang="pt-BR" altLang="en-US" sz="1800" baseline="-25000">
                <a:solidFill>
                  <a:srgbClr val="980D02"/>
                </a:solidFill>
              </a:rPr>
              <a:t>4</a:t>
            </a:r>
            <a:r>
              <a:rPr lang="pt-BR" altLang="en-US" sz="1800" noProof="1">
                <a:solidFill>
                  <a:srgbClr val="980D02"/>
                </a:solidFill>
              </a:rPr>
              <a:t> = next(c</a:t>
            </a:r>
            <a:r>
              <a:rPr lang="pt-BR" altLang="en-US" sz="1800" baseline="-25000">
                <a:solidFill>
                  <a:srgbClr val="980D02"/>
                </a:solidFill>
              </a:rPr>
              <a:t>3</a:t>
            </a:r>
            <a:r>
              <a:rPr lang="pt-BR" altLang="en-US" sz="1800" noProof="1">
                <a:solidFill>
                  <a:srgbClr val="980D02"/>
                </a:solidFill>
              </a:rPr>
              <a:t>);</a:t>
            </a: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c</a:t>
            </a:r>
            <a:r>
              <a:rPr lang="pt-BR" altLang="en-US" sz="1800" baseline="-25000">
                <a:solidFill>
                  <a:srgbClr val="980D02"/>
                </a:solidFill>
              </a:rPr>
              <a:t>5</a:t>
            </a:r>
            <a:r>
              <a:rPr lang="pt-BR" altLang="en-US" sz="1800" noProof="1">
                <a:solidFill>
                  <a:srgbClr val="980D02"/>
                </a:solidFill>
              </a:rPr>
              <a:t> = prev(c</a:t>
            </a:r>
            <a:r>
              <a:rPr lang="pt-BR" altLang="en-US" sz="1800" baseline="-25000">
                <a:solidFill>
                  <a:srgbClr val="980D02"/>
                </a:solidFill>
              </a:rPr>
              <a:t>3</a:t>
            </a:r>
            <a:r>
              <a:rPr lang="pt-BR" altLang="en-US" sz="1800" noProof="1">
                <a:solidFill>
                  <a:srgbClr val="980D02"/>
                </a:solidFill>
              </a:rPr>
              <a:t>); </a:t>
            </a:r>
            <a:r>
              <a:rPr lang="pt-BR" altLang="en-US" sz="1800">
                <a:solidFill>
                  <a:srgbClr val="980D02"/>
                </a:solidFill>
              </a:rPr>
              <a:t> </a:t>
            </a:r>
            <a:r>
              <a:rPr lang="pt-BR" altLang="en-US" sz="1800" noProof="1">
                <a:solidFill>
                  <a:srgbClr val="980D02"/>
                </a:solidFill>
              </a:rPr>
              <a:t>a = O[c</a:t>
            </a:r>
            <a:r>
              <a:rPr lang="pt-BR" altLang="en-US" sz="1800" baseline="-25000">
                <a:solidFill>
                  <a:srgbClr val="980D02"/>
                </a:solidFill>
              </a:rPr>
              <a:t>4</a:t>
            </a:r>
            <a:r>
              <a:rPr lang="pt-BR" altLang="en-US" sz="1800" noProof="1">
                <a:solidFill>
                  <a:srgbClr val="980D02"/>
                </a:solidFill>
              </a:rPr>
              <a:t>];</a:t>
            </a: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b = O[c</a:t>
            </a:r>
            <a:r>
              <a:rPr lang="pt-BR" altLang="en-US" sz="1800" baseline="-25000">
                <a:solidFill>
                  <a:srgbClr val="980D02"/>
                </a:solidFill>
              </a:rPr>
              <a:t>5</a:t>
            </a:r>
            <a:r>
              <a:rPr lang="pt-BR" altLang="en-US" sz="1800" noProof="1">
                <a:solidFill>
                  <a:srgbClr val="980D02"/>
                </a:solidFill>
              </a:rPr>
              <a:t>]; </a:t>
            </a:r>
            <a:r>
              <a:rPr lang="pt-BR" altLang="en-US" sz="1800">
                <a:solidFill>
                  <a:srgbClr val="980D02"/>
                </a:solidFill>
              </a:rPr>
              <a:t> </a:t>
            </a:r>
            <a:r>
              <a:rPr lang="pt-BR" altLang="en-US" sz="1800" noProof="1">
                <a:solidFill>
                  <a:srgbClr val="980D02"/>
                </a:solidFill>
              </a:rPr>
              <a:t>c = O[</a:t>
            </a:r>
            <a:r>
              <a:rPr lang="pt-BR" altLang="en-US" sz="1800">
                <a:solidFill>
                  <a:srgbClr val="980D02"/>
                </a:solidFill>
              </a:rPr>
              <a:t>c</a:t>
            </a:r>
            <a:r>
              <a:rPr lang="pt-BR" altLang="en-US" sz="1800" baseline="-25000">
                <a:solidFill>
                  <a:srgbClr val="980D02"/>
                </a:solidFill>
              </a:rPr>
              <a:t>2</a:t>
            </a:r>
            <a:r>
              <a:rPr lang="pt-BR" altLang="en-US" sz="1800" noProof="1">
                <a:solidFill>
                  <a:srgbClr val="980D02"/>
                </a:solidFill>
              </a:rPr>
              <a:t>]; d = O[</a:t>
            </a:r>
            <a:r>
              <a:rPr lang="pt-BR" altLang="en-US" sz="1800">
                <a:solidFill>
                  <a:srgbClr val="980D02"/>
                </a:solidFill>
              </a:rPr>
              <a:t>c</a:t>
            </a:r>
            <a:r>
              <a:rPr lang="pt-BR" altLang="en-US" sz="1800" baseline="-25000">
                <a:solidFill>
                  <a:srgbClr val="980D02"/>
                </a:solidFill>
              </a:rPr>
              <a:t>1</a:t>
            </a:r>
            <a:r>
              <a:rPr lang="pt-BR" altLang="en-US" sz="1800" noProof="1">
                <a:solidFill>
                  <a:srgbClr val="980D02"/>
                </a:solidFill>
              </a:rPr>
              <a:t>];</a:t>
            </a: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i=</a:t>
            </a:r>
            <a:r>
              <a:rPr lang="pt-BR" altLang="en-US" sz="1800">
                <a:solidFill>
                  <a:srgbClr val="980D02"/>
                </a:solidFill>
              </a:rPr>
              <a:t>c</a:t>
            </a:r>
            <a:r>
              <a:rPr lang="pt-BR" altLang="en-US" sz="1800" baseline="-25000">
                <a:solidFill>
                  <a:srgbClr val="980D02"/>
                </a:solidFill>
              </a:rPr>
              <a:t>2</a:t>
            </a:r>
            <a:r>
              <a:rPr lang="pt-BR" altLang="en-US" sz="1800" noProof="1">
                <a:solidFill>
                  <a:srgbClr val="980D02"/>
                </a:solidFill>
              </a:rPr>
              <a:t>; </a:t>
            </a: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do</a:t>
            </a:r>
            <a:endParaRPr lang="pt-BR" altLang="en-US" sz="1800" noProof="1">
              <a:solidFill>
                <a:srgbClr val="980D02"/>
              </a:solidFill>
            </a:endParaRP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{</a:t>
            </a:r>
          </a:p>
          <a:p>
            <a:pPr algn="just"/>
            <a:r>
              <a:rPr lang="pt-BR" altLang="en-US" sz="1800" noProof="1">
                <a:solidFill>
                  <a:srgbClr val="980D02"/>
                </a:solidFill>
              </a:rPr>
              <a:t>  </a:t>
            </a:r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 V[i]=V[</a:t>
            </a:r>
            <a:r>
              <a:rPr lang="pt-BR" altLang="en-US" sz="1800">
                <a:solidFill>
                  <a:srgbClr val="980D02"/>
                </a:solidFill>
              </a:rPr>
              <a:t>c</a:t>
            </a:r>
            <a:r>
              <a:rPr lang="pt-BR" altLang="en-US" sz="1800" baseline="-25000">
                <a:solidFill>
                  <a:srgbClr val="980D02"/>
                </a:solidFill>
              </a:rPr>
              <a:t>1</a:t>
            </a:r>
            <a:r>
              <a:rPr lang="pt-BR" altLang="en-US" sz="1800" noProof="1">
                <a:solidFill>
                  <a:srgbClr val="980D02"/>
                </a:solidFill>
              </a:rPr>
              <a:t>]</a:t>
            </a:r>
          </a:p>
          <a:p>
            <a:pPr algn="just"/>
            <a:r>
              <a:rPr lang="pt-BR" altLang="en-US" sz="1800" noProof="1">
                <a:solidFill>
                  <a:srgbClr val="980D02"/>
                </a:solidFill>
              </a:rPr>
              <a:t>  </a:t>
            </a:r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 i=next(right(i))</a:t>
            </a: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} </a:t>
            </a:r>
            <a:r>
              <a:rPr lang="pt-BR" altLang="en-US" sz="1800">
                <a:solidFill>
                  <a:srgbClr val="980D02"/>
                </a:solidFill>
              </a:rPr>
              <a:t>while</a:t>
            </a:r>
            <a:r>
              <a:rPr lang="pt-BR" altLang="en-US" sz="1800" noProof="1">
                <a:solidFill>
                  <a:srgbClr val="980D02"/>
                </a:solidFill>
              </a:rPr>
              <a:t> (i != </a:t>
            </a:r>
            <a:r>
              <a:rPr lang="pt-BR" altLang="en-US" sz="1800">
                <a:solidFill>
                  <a:srgbClr val="980D02"/>
                </a:solidFill>
              </a:rPr>
              <a:t>c</a:t>
            </a:r>
            <a:r>
              <a:rPr lang="pt-BR" altLang="en-US" sz="1800" baseline="-25000">
                <a:solidFill>
                  <a:srgbClr val="980D02"/>
                </a:solidFill>
              </a:rPr>
              <a:t>2</a:t>
            </a:r>
            <a:r>
              <a:rPr lang="pt-BR" altLang="en-US" sz="1800" noProof="1">
                <a:solidFill>
                  <a:srgbClr val="980D02"/>
                </a:solidFill>
              </a:rPr>
              <a:t>) </a:t>
            </a:r>
            <a:r>
              <a:rPr lang="pt-BR" altLang="en-US" sz="1800">
                <a:solidFill>
                  <a:srgbClr val="980D02"/>
                </a:solidFill>
              </a:rPr>
              <a:t>; </a:t>
            </a:r>
            <a:endParaRPr lang="pt-BR" altLang="en-US" sz="1800" noProof="1">
              <a:solidFill>
                <a:srgbClr val="980D02"/>
              </a:solidFill>
            </a:endParaRP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O[a] = b; O[b] = a; </a:t>
            </a: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   </a:t>
            </a:r>
            <a:r>
              <a:rPr lang="pt-BR" altLang="en-US" sz="1800" noProof="1">
                <a:solidFill>
                  <a:srgbClr val="980D02"/>
                </a:solidFill>
              </a:rPr>
              <a:t>O[c] = d; O[d] = c;</a:t>
            </a:r>
            <a:endParaRPr lang="pt-BR" altLang="en-US" sz="1800">
              <a:solidFill>
                <a:srgbClr val="980D02"/>
              </a:solidFill>
            </a:endParaRPr>
          </a:p>
          <a:p>
            <a:pPr algn="just"/>
            <a:r>
              <a:rPr lang="pt-BR" altLang="en-US" sz="1800">
                <a:solidFill>
                  <a:srgbClr val="980D02"/>
                </a:solidFill>
              </a:rPr>
              <a:t>}</a:t>
            </a:r>
          </a:p>
        </p:txBody>
      </p:sp>
      <p:pic>
        <p:nvPicPr>
          <p:cNvPr id="185351" name="Picture 7">
            <a:extLst>
              <a:ext uri="{FF2B5EF4-FFF2-40B4-BE49-F238E27FC236}">
                <a16:creationId xmlns:a16="http://schemas.microsoft.com/office/drawing/2014/main" id="{21EB0CF9-6585-4F36-7492-F95FEA6E3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727"/>
          <a:stretch>
            <a:fillRect/>
          </a:stretch>
        </p:blipFill>
        <p:spPr bwMode="auto">
          <a:xfrm>
            <a:off x="5003800" y="4221163"/>
            <a:ext cx="338455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5352" name="Text Box 8">
            <a:extLst>
              <a:ext uri="{FF2B5EF4-FFF2-40B4-BE49-F238E27FC236}">
                <a16:creationId xmlns:a16="http://schemas.microsoft.com/office/drawing/2014/main" id="{233F2614-897B-7592-9B01-672B3FB48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Edge-Collapse in CT</a:t>
            </a:r>
          </a:p>
        </p:txBody>
      </p:sp>
      <p:pic>
        <p:nvPicPr>
          <p:cNvPr id="185353" name="Picture 9">
            <a:extLst>
              <a:ext uri="{FF2B5EF4-FFF2-40B4-BE49-F238E27FC236}">
                <a16:creationId xmlns:a16="http://schemas.microsoft.com/office/drawing/2014/main" id="{44462078-1357-50BA-8AA6-9463E3BF2D1B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5515"/>
          <a:stretch>
            <a:fillRect/>
          </a:stretch>
        </p:blipFill>
        <p:spPr>
          <a:xfrm>
            <a:off x="5003800" y="1989138"/>
            <a:ext cx="3384550" cy="2046287"/>
          </a:xfrm>
          <a:noFill/>
          <a:ln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CFC64822-73FA-A111-D813-BD1771F4B8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Vieira et al. - Fast Stellar Mesh Simplification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2388BD2-0F30-D21D-D69F-0169B9F709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240D7D-651D-E64E-94B0-0E57BE87A4B0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23940" name="Text Box 36">
            <a:extLst>
              <a:ext uri="{FF2B5EF4-FFF2-40B4-BE49-F238E27FC236}">
                <a16:creationId xmlns:a16="http://schemas.microsoft.com/office/drawing/2014/main" id="{4F4A11F6-BA63-8087-2CB6-2E12940DC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8147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sz="3000">
                <a:solidFill>
                  <a:srgbClr val="FFFF00"/>
                </a:solidFill>
              </a:rPr>
              <a:t>Topology Preservation</a:t>
            </a:r>
          </a:p>
        </p:txBody>
      </p:sp>
      <p:sp>
        <p:nvSpPr>
          <p:cNvPr id="123944" name="Text Box 40">
            <a:extLst>
              <a:ext uri="{FF2B5EF4-FFF2-40B4-BE49-F238E27FC236}">
                <a16:creationId xmlns:a16="http://schemas.microsoft.com/office/drawing/2014/main" id="{59D7BF65-7E5E-9EBB-8507-8061BD292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349500"/>
            <a:ext cx="46085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en-US" sz="2200">
                <a:solidFill>
                  <a:schemeClr val="hlink"/>
                </a:solidFill>
              </a:rPr>
              <a:t>Necessary and sufficient condition: </a:t>
            </a:r>
            <a:r>
              <a:rPr lang="pt-BR" altLang="en-US" sz="2200">
                <a:solidFill>
                  <a:srgbClr val="980D02"/>
                </a:solidFill>
              </a:rPr>
              <a:t>Link Condition Lemma</a:t>
            </a:r>
            <a:r>
              <a:rPr lang="pt-BR" altLang="en-US" sz="2200" i="1">
                <a:solidFill>
                  <a:schemeClr val="hlink"/>
                </a:solidFill>
              </a:rPr>
              <a:t> </a:t>
            </a:r>
            <a:r>
              <a:rPr lang="pt-BR" altLang="en-US" sz="2200">
                <a:solidFill>
                  <a:schemeClr val="hlink"/>
                </a:solidFill>
              </a:rPr>
              <a:t>(</a:t>
            </a:r>
            <a:r>
              <a:rPr lang="pt-BR" altLang="en-US" sz="2200" i="1">
                <a:solidFill>
                  <a:schemeClr val="hlink"/>
                </a:solidFill>
              </a:rPr>
              <a:t>Edelsbrunner</a:t>
            </a:r>
            <a:r>
              <a:rPr lang="pt-BR" altLang="en-US" sz="2200">
                <a:solidFill>
                  <a:schemeClr val="hlink"/>
                </a:solidFill>
              </a:rPr>
              <a:t>)</a:t>
            </a:r>
          </a:p>
        </p:txBody>
      </p:sp>
      <p:graphicFrame>
        <p:nvGraphicFramePr>
          <p:cNvPr id="123945" name="Object 41">
            <a:extLst>
              <a:ext uri="{FF2B5EF4-FFF2-40B4-BE49-F238E27FC236}">
                <a16:creationId xmlns:a16="http://schemas.microsoft.com/office/drawing/2014/main" id="{524209AC-C963-5ADA-2374-C61EFAEF1B52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5003800" y="4221163"/>
          <a:ext cx="3522663" cy="168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6273800" imgH="2997200" progId="CorelDraw.Graphic.8">
                  <p:embed/>
                </p:oleObj>
              </mc:Choice>
              <mc:Fallback>
                <p:oleObj name="CorelDRAW" r:id="rId2" imgW="6273800" imgH="2997200" progId="CorelDraw.Graphic.8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4221163"/>
                        <a:ext cx="3522663" cy="16827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956" name="Picture 52">
            <a:extLst>
              <a:ext uri="{FF2B5EF4-FFF2-40B4-BE49-F238E27FC236}">
                <a16:creationId xmlns:a16="http://schemas.microsoft.com/office/drawing/2014/main" id="{CA631B85-3C07-1E7A-E4A4-C4DAB4161865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8575" y="2278063"/>
            <a:ext cx="1871663" cy="1223962"/>
          </a:xfrm>
          <a:noFill/>
          <a:ln/>
          <a:extLs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959" name="Text Box 55">
            <a:extLst>
              <a:ext uri="{FF2B5EF4-FFF2-40B4-BE49-F238E27FC236}">
                <a16:creationId xmlns:a16="http://schemas.microsoft.com/office/drawing/2014/main" id="{3CE09927-6705-7FED-C01D-75E5B66CC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1773238"/>
            <a:ext cx="2592388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en-US" sz="2200">
                <a:solidFill>
                  <a:schemeClr val="hlink"/>
                </a:solidFill>
              </a:rPr>
              <a:t>Allowed Contraction</a:t>
            </a:r>
          </a:p>
        </p:txBody>
      </p:sp>
      <p:pic>
        <p:nvPicPr>
          <p:cNvPr id="123964" name="Picture 60">
            <a:extLst>
              <a:ext uri="{FF2B5EF4-FFF2-40B4-BE49-F238E27FC236}">
                <a16:creationId xmlns:a16="http://schemas.microsoft.com/office/drawing/2014/main" id="{630724FC-AA77-2660-BF65-2248F8604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126" b="14142"/>
          <a:stretch>
            <a:fillRect/>
          </a:stretch>
        </p:blipFill>
        <p:spPr bwMode="auto">
          <a:xfrm>
            <a:off x="1265238" y="4581525"/>
            <a:ext cx="1938337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965" name="Text Box 61">
            <a:extLst>
              <a:ext uri="{FF2B5EF4-FFF2-40B4-BE49-F238E27FC236}">
                <a16:creationId xmlns:a16="http://schemas.microsoft.com/office/drawing/2014/main" id="{C4E43FCD-EAE5-ABBC-B612-BBB6167C8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3979863"/>
            <a:ext cx="324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en-US" sz="2200">
                <a:solidFill>
                  <a:schemeClr val="hlink"/>
                </a:solidFill>
              </a:rPr>
              <a:t>Not Allowed </a:t>
            </a:r>
            <a:r>
              <a:rPr lang="pt-BR" altLang="en-US">
                <a:solidFill>
                  <a:schemeClr val="hlink"/>
                </a:solidFill>
              </a:rPr>
              <a:t>Contraction</a:t>
            </a:r>
            <a:endParaRPr lang="pt-BR" altLang="en-US" sz="2200">
              <a:solidFill>
                <a:schemeClr val="hlink"/>
              </a:solidFill>
            </a:endParaRPr>
          </a:p>
        </p:txBody>
      </p:sp>
      <p:sp>
        <p:nvSpPr>
          <p:cNvPr id="123967" name="Line 63">
            <a:extLst>
              <a:ext uri="{FF2B5EF4-FFF2-40B4-BE49-F238E27FC236}">
                <a16:creationId xmlns:a16="http://schemas.microsoft.com/office/drawing/2014/main" id="{B3E761BF-1E47-5F7A-54FC-B81530787EC2}"/>
              </a:ext>
            </a:extLst>
          </p:cNvPr>
          <p:cNvSpPr>
            <a:spLocks noChangeShapeType="1"/>
          </p:cNvSpPr>
          <p:nvPr/>
        </p:nvSpPr>
        <p:spPr bwMode="auto">
          <a:xfrm>
            <a:off x="3563938" y="2852738"/>
            <a:ext cx="647700" cy="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68" name="Line 64">
            <a:extLst>
              <a:ext uri="{FF2B5EF4-FFF2-40B4-BE49-F238E27FC236}">
                <a16:creationId xmlns:a16="http://schemas.microsoft.com/office/drawing/2014/main" id="{248259A1-8A6E-4D6A-D581-953D0A234D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35375" y="5084763"/>
            <a:ext cx="647700" cy="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temp.pot">
  <a:themeElements>
    <a:clrScheme name="Contemp.po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9999"/>
      </a:accent1>
      <a:accent2>
        <a:srgbClr val="FF9933"/>
      </a:accent2>
      <a:accent3>
        <a:srgbClr val="AAB8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Contemp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Contemp.po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.po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.po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Office\Modelos\Estruturas de apresentação\CONTEMP.POT</Template>
  <TotalTime>4369</TotalTime>
  <Words>1355</Words>
  <Application>Microsoft Macintosh PowerPoint</Application>
  <PresentationFormat>On-screen Show (4:3)</PresentationFormat>
  <Paragraphs>203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Times New Roman</vt:lpstr>
      <vt:lpstr>Euclid Symbol</vt:lpstr>
      <vt:lpstr>Euclid Math Two</vt:lpstr>
      <vt:lpstr>Contemp.pot</vt:lpstr>
      <vt:lpstr>Documento do Microsoft Word</vt:lpstr>
      <vt:lpstr>CorelDRAW 8.0 Graphic</vt:lpstr>
      <vt:lpstr>Imagem de bitmap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PUC-RIO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 </dc:title>
  <dc:creator>Departamento de Matematica</dc:creator>
  <cp:lastModifiedBy>Thomas LEWINER</cp:lastModifiedBy>
  <cp:revision>116</cp:revision>
  <dcterms:created xsi:type="dcterms:W3CDTF">2003-05-08T13:29:01Z</dcterms:created>
  <dcterms:modified xsi:type="dcterms:W3CDTF">2026-07-30T21:24:40Z</dcterms:modified>
</cp:coreProperties>
</file>