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trictFirstAndLastChars="0" embedTrueTypeFonts="1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74" r:id="rId2"/>
    <p:sldId id="347" r:id="rId3"/>
    <p:sldId id="371" r:id="rId4"/>
    <p:sldId id="348" r:id="rId5"/>
    <p:sldId id="362" r:id="rId6"/>
    <p:sldId id="368" r:id="rId7"/>
    <p:sldId id="369" r:id="rId8"/>
    <p:sldId id="350" r:id="rId9"/>
    <p:sldId id="364" r:id="rId10"/>
    <p:sldId id="363" r:id="rId11"/>
    <p:sldId id="365" r:id="rId12"/>
    <p:sldId id="372" r:id="rId13"/>
    <p:sldId id="373" r:id="rId14"/>
    <p:sldId id="366" r:id="rId15"/>
    <p:sldId id="359" r:id="rId16"/>
    <p:sldId id="360" r:id="rId17"/>
    <p:sldId id="361" r:id="rId18"/>
  </p:sldIdLst>
  <p:sldSz cx="9906000" cy="6858000" type="A4"/>
  <p:notesSz cx="6858000" cy="9144000"/>
  <p:embeddedFontLst>
    <p:embeddedFont>
      <p:font typeface="Times" panose="02020603050405020304" pitchFamily="18" charset="0"/>
      <p:regular r:id="rId21"/>
      <p:bold r:id="rId22"/>
      <p:italic r:id="rId23"/>
      <p:boldItalic r:id="rId24"/>
    </p:embeddedFont>
  </p:embeddedFontLst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5pPr>
    <a:lvl6pPr marL="2286000" algn="l" defTabSz="914400" rtl="0" eaLnBrk="1" latinLnBrk="0" hangingPunct="1"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6pPr>
    <a:lvl7pPr marL="2743200" algn="l" defTabSz="914400" rtl="0" eaLnBrk="1" latinLnBrk="0" hangingPunct="1"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7pPr>
    <a:lvl8pPr marL="3200400" algn="l" defTabSz="914400" rtl="0" eaLnBrk="1" latinLnBrk="0" hangingPunct="1"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8pPr>
    <a:lvl9pPr marL="3657600" algn="l" defTabSz="914400" rtl="0" eaLnBrk="1" latinLnBrk="0" hangingPunct="1">
      <a:defRPr sz="2000" b="1" u="sng" kern="1200">
        <a:solidFill>
          <a:schemeClr val="tx1"/>
        </a:solidFill>
        <a:latin typeface="Times" pitchFamily="1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06" autoAdjust="0"/>
    <p:restoredTop sz="86370" autoAdjust="0"/>
  </p:normalViewPr>
  <p:slideViewPr>
    <p:cSldViewPr snapToGrid="0">
      <p:cViewPr varScale="1">
        <p:scale>
          <a:sx n="109" d="100"/>
          <a:sy n="109" d="100"/>
        </p:scale>
        <p:origin x="1224" y="1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1920" y="-7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55D9C709-7A21-D6B4-D036-2CC5F66766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968C63AD-96DE-435F-B2D5-31951DB9A1A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C45E3055-6BA4-6966-4C51-25C3DEC7A40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83B88826-A269-842A-43CB-56FE355C2E4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fld id="{0DE28A59-361C-BE49-9527-0A54E5C1C1C8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74ED69BF-3F46-5F2B-7BA2-1A7D3B39D8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8D3D61D7-383D-1420-97FA-DC0B7C76CA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2A6E0D74-D847-D826-3821-B6B088B24EE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6BFB0079-F175-7FD0-44C0-DC0F68953F2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Click to edit Master text styles</a:t>
            </a:r>
          </a:p>
          <a:p>
            <a:pPr lvl="1"/>
            <a:r>
              <a:rPr lang="fr-FR" altLang="fr-FR"/>
              <a:t>Second level</a:t>
            </a:r>
          </a:p>
          <a:p>
            <a:pPr lvl="2"/>
            <a:r>
              <a:rPr lang="fr-FR" altLang="fr-FR"/>
              <a:t>Third level</a:t>
            </a:r>
          </a:p>
          <a:p>
            <a:pPr lvl="3"/>
            <a:r>
              <a:rPr lang="fr-FR" altLang="fr-FR"/>
              <a:t>Fourth level</a:t>
            </a:r>
          </a:p>
          <a:p>
            <a:pPr lvl="4"/>
            <a:r>
              <a:rPr lang="fr-FR" altLang="fr-FR"/>
              <a:t>Fifth level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E0F7F3DE-0416-CCEE-9AEA-EF284A15A98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u="none"/>
            </a:lvl1pPr>
          </a:lstStyle>
          <a:p>
            <a:endParaRPr lang="en-GB" altLang="fr-FR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3021915C-1EC5-6E78-1BFA-3C54ABD003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u="none"/>
            </a:lvl1pPr>
          </a:lstStyle>
          <a:p>
            <a:fld id="{BD7AE79B-1CF1-8C4A-BDFC-19159A61B402}" type="slidenum">
              <a:rPr lang="en-GB" altLang="fr-FR"/>
              <a:pPr/>
              <a:t>‹#›</a:t>
            </a:fld>
            <a:endParaRPr lang="en-GB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B0E1EFB-129E-A1D5-4700-98F46B0B8C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269B06-163E-844A-B630-E307FBDC94C5}" type="slidenum">
              <a:rPr lang="en-GB" altLang="fr-FR"/>
              <a:pPr/>
              <a:t>1</a:t>
            </a:fld>
            <a:endParaRPr lang="en-GB" altLang="fr-FR"/>
          </a:p>
        </p:txBody>
      </p:sp>
      <p:sp>
        <p:nvSpPr>
          <p:cNvPr id="246786" name="Rectangle 2">
            <a:extLst>
              <a:ext uri="{FF2B5EF4-FFF2-40B4-BE49-F238E27FC236}">
                <a16:creationId xmlns:a16="http://schemas.microsoft.com/office/drawing/2014/main" id="{DF75DF30-A6C4-A8B9-F80B-24DE90F935F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>
            <a:extLst>
              <a:ext uri="{FF2B5EF4-FFF2-40B4-BE49-F238E27FC236}">
                <a16:creationId xmlns:a16="http://schemas.microsoft.com/office/drawing/2014/main" id="{4B8DC996-DE76-198A-9B1C-109EDB8607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3BD2EEB-49D0-D805-629F-B1EA7761A1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86A681-1CCB-5940-81E8-19DD0C900B33}" type="slidenum">
              <a:rPr lang="en-GB" altLang="fr-FR"/>
              <a:pPr/>
              <a:t>10</a:t>
            </a:fld>
            <a:endParaRPr lang="en-GB" altLang="fr-FR"/>
          </a:p>
        </p:txBody>
      </p:sp>
      <p:sp>
        <p:nvSpPr>
          <p:cNvPr id="477186" name="Rectangle 2">
            <a:extLst>
              <a:ext uri="{FF2B5EF4-FFF2-40B4-BE49-F238E27FC236}">
                <a16:creationId xmlns:a16="http://schemas.microsoft.com/office/drawing/2014/main" id="{4C25FB97-A50E-9417-7671-EC42CFF08F1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7187" name="Rectangle 3">
            <a:extLst>
              <a:ext uri="{FF2B5EF4-FFF2-40B4-BE49-F238E27FC236}">
                <a16:creationId xmlns:a16="http://schemas.microsoft.com/office/drawing/2014/main" id="{9BE5F042-F0E6-AE3C-31BF-80936FA1A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421EC54-BC8E-9AA0-97FC-E1B9B00B5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8B5229-8F1D-BB46-BDFD-D0ACB4ADBA00}" type="slidenum">
              <a:rPr lang="en-GB" altLang="fr-FR"/>
              <a:pPr/>
              <a:t>11</a:t>
            </a:fld>
            <a:endParaRPr lang="en-GB" altLang="fr-FR"/>
          </a:p>
        </p:txBody>
      </p:sp>
      <p:sp>
        <p:nvSpPr>
          <p:cNvPr id="478210" name="Rectangle 2">
            <a:extLst>
              <a:ext uri="{FF2B5EF4-FFF2-40B4-BE49-F238E27FC236}">
                <a16:creationId xmlns:a16="http://schemas.microsoft.com/office/drawing/2014/main" id="{B48AE253-8D71-4CEC-50ED-D062ABC4951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8211" name="Rectangle 3">
            <a:extLst>
              <a:ext uri="{FF2B5EF4-FFF2-40B4-BE49-F238E27FC236}">
                <a16:creationId xmlns:a16="http://schemas.microsoft.com/office/drawing/2014/main" id="{70BD4691-2332-3CC2-28CF-D9C3B62A8B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8C1865C-9B2A-9698-DD0B-D0183E2FD0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F49085-2B98-0B48-96E6-18F8019AA825}" type="slidenum">
              <a:rPr lang="en-GB" altLang="fr-FR"/>
              <a:pPr/>
              <a:t>12</a:t>
            </a:fld>
            <a:endParaRPr lang="en-GB" altLang="fr-FR"/>
          </a:p>
        </p:txBody>
      </p:sp>
      <p:sp>
        <p:nvSpPr>
          <p:cNvPr id="479234" name="Rectangle 2">
            <a:extLst>
              <a:ext uri="{FF2B5EF4-FFF2-40B4-BE49-F238E27FC236}">
                <a16:creationId xmlns:a16="http://schemas.microsoft.com/office/drawing/2014/main" id="{D29738D9-3E9C-17A4-ACEB-DE3EA4D245C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9235" name="Rectangle 3">
            <a:extLst>
              <a:ext uri="{FF2B5EF4-FFF2-40B4-BE49-F238E27FC236}">
                <a16:creationId xmlns:a16="http://schemas.microsoft.com/office/drawing/2014/main" id="{67C87C4A-2D90-26C2-4EC1-412BD1777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4569A4D-9271-93CD-7141-665FDA2E36F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7EDAF7-E7EF-004C-BB54-336E608B8846}" type="slidenum">
              <a:rPr lang="en-GB" altLang="fr-FR"/>
              <a:pPr/>
              <a:t>13</a:t>
            </a:fld>
            <a:endParaRPr lang="en-GB" altLang="fr-FR"/>
          </a:p>
        </p:txBody>
      </p:sp>
      <p:sp>
        <p:nvSpPr>
          <p:cNvPr id="480258" name="Rectangle 2">
            <a:extLst>
              <a:ext uri="{FF2B5EF4-FFF2-40B4-BE49-F238E27FC236}">
                <a16:creationId xmlns:a16="http://schemas.microsoft.com/office/drawing/2014/main" id="{E873CF1C-B13D-567F-8287-8619EA6EB45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59" name="Rectangle 3">
            <a:extLst>
              <a:ext uri="{FF2B5EF4-FFF2-40B4-BE49-F238E27FC236}">
                <a16:creationId xmlns:a16="http://schemas.microsoft.com/office/drawing/2014/main" id="{16E56442-85CA-1CA4-8B46-829EFA7E7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8B697C3-8CBA-4472-1CB1-626CF2A40C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776ECC-9CDF-B94D-B0C9-D340C61CAFAE}" type="slidenum">
              <a:rPr lang="en-GB" altLang="fr-FR"/>
              <a:pPr/>
              <a:t>14</a:t>
            </a:fld>
            <a:endParaRPr lang="en-GB" altLang="fr-FR"/>
          </a:p>
        </p:txBody>
      </p:sp>
      <p:sp>
        <p:nvSpPr>
          <p:cNvPr id="481282" name="Rectangle 2">
            <a:extLst>
              <a:ext uri="{FF2B5EF4-FFF2-40B4-BE49-F238E27FC236}">
                <a16:creationId xmlns:a16="http://schemas.microsoft.com/office/drawing/2014/main" id="{D8EEABC1-ABA4-478F-6718-748F6A3FF8E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283" name="Rectangle 3">
            <a:extLst>
              <a:ext uri="{FF2B5EF4-FFF2-40B4-BE49-F238E27FC236}">
                <a16:creationId xmlns:a16="http://schemas.microsoft.com/office/drawing/2014/main" id="{8AA63CEC-AA78-910D-EB4A-C5CC09B2E2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4E35B96-D61F-62A3-0BB3-02FC4FEFF4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BC3AF7-9A42-DA41-8948-3DF32F46C6B0}" type="slidenum">
              <a:rPr lang="en-GB" altLang="fr-FR"/>
              <a:pPr/>
              <a:t>15</a:t>
            </a:fld>
            <a:endParaRPr lang="en-GB" altLang="fr-FR"/>
          </a:p>
        </p:txBody>
      </p:sp>
      <p:sp>
        <p:nvSpPr>
          <p:cNvPr id="482306" name="Rectangle 2">
            <a:extLst>
              <a:ext uri="{FF2B5EF4-FFF2-40B4-BE49-F238E27FC236}">
                <a16:creationId xmlns:a16="http://schemas.microsoft.com/office/drawing/2014/main" id="{BA02B90E-8829-05A1-C94E-96A3CFD03DD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2307" name="Rectangle 3">
            <a:extLst>
              <a:ext uri="{FF2B5EF4-FFF2-40B4-BE49-F238E27FC236}">
                <a16:creationId xmlns:a16="http://schemas.microsoft.com/office/drawing/2014/main" id="{EECA8EDC-A7A1-B81E-6289-297EA81348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49A0D2E8-7072-B766-0411-6D4D2D70FB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DDD381-7A3E-114A-8165-D6D41817111B}" type="slidenum">
              <a:rPr lang="en-GB" altLang="fr-FR"/>
              <a:pPr/>
              <a:t>16</a:t>
            </a:fld>
            <a:endParaRPr lang="en-GB" altLang="fr-FR"/>
          </a:p>
        </p:txBody>
      </p:sp>
      <p:sp>
        <p:nvSpPr>
          <p:cNvPr id="483330" name="Rectangle 2">
            <a:extLst>
              <a:ext uri="{FF2B5EF4-FFF2-40B4-BE49-F238E27FC236}">
                <a16:creationId xmlns:a16="http://schemas.microsoft.com/office/drawing/2014/main" id="{F3B48930-BB53-BF06-E89D-0D1885729B4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3331" name="Rectangle 3">
            <a:extLst>
              <a:ext uri="{FF2B5EF4-FFF2-40B4-BE49-F238E27FC236}">
                <a16:creationId xmlns:a16="http://schemas.microsoft.com/office/drawing/2014/main" id="{045A5BDE-E0AD-3832-5069-0133588D20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716FD788-0373-18FB-9B7E-2EE8B64F5D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AF0006-949F-3C46-B864-29302517380F}" type="slidenum">
              <a:rPr lang="en-GB" altLang="fr-FR"/>
              <a:pPr/>
              <a:t>17</a:t>
            </a:fld>
            <a:endParaRPr lang="en-GB" altLang="fr-FR"/>
          </a:p>
        </p:txBody>
      </p:sp>
      <p:sp>
        <p:nvSpPr>
          <p:cNvPr id="440322" name="Rectangle 2">
            <a:extLst>
              <a:ext uri="{FF2B5EF4-FFF2-40B4-BE49-F238E27FC236}">
                <a16:creationId xmlns:a16="http://schemas.microsoft.com/office/drawing/2014/main" id="{13B6B0A9-56F4-D2C4-8EDA-C7B19708BC4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23" name="Rectangle 3">
            <a:extLst>
              <a:ext uri="{FF2B5EF4-FFF2-40B4-BE49-F238E27FC236}">
                <a16:creationId xmlns:a16="http://schemas.microsoft.com/office/drawing/2014/main" id="{88B49392-6EAB-8B03-80C9-1363D2412F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37874316-20F5-94D8-6638-75DC3A8D6E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364F07-45EA-3044-B528-2436DB613B9B}" type="slidenum">
              <a:rPr lang="en-GB" altLang="fr-FR"/>
              <a:pPr/>
              <a:t>2</a:t>
            </a:fld>
            <a:endParaRPr lang="en-GB" altLang="fr-FR"/>
          </a:p>
        </p:txBody>
      </p:sp>
      <p:sp>
        <p:nvSpPr>
          <p:cNvPr id="424962" name="Rectangle 2">
            <a:extLst>
              <a:ext uri="{FF2B5EF4-FFF2-40B4-BE49-F238E27FC236}">
                <a16:creationId xmlns:a16="http://schemas.microsoft.com/office/drawing/2014/main" id="{0FD03130-6A84-5F52-A414-10FF93BC857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4963" name="Rectangle 3">
            <a:extLst>
              <a:ext uri="{FF2B5EF4-FFF2-40B4-BE49-F238E27FC236}">
                <a16:creationId xmlns:a16="http://schemas.microsoft.com/office/drawing/2014/main" id="{84772BDE-2707-DB1C-F6C1-EA0AFE85AE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97292143-8BAD-D734-02A9-C3B207C424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8D1FA2-E577-DD4F-B906-29D261B45538}" type="slidenum">
              <a:rPr lang="en-GB" altLang="fr-FR"/>
              <a:pPr/>
              <a:t>3</a:t>
            </a:fld>
            <a:endParaRPr lang="en-GB" altLang="fr-FR"/>
          </a:p>
        </p:txBody>
      </p:sp>
      <p:sp>
        <p:nvSpPr>
          <p:cNvPr id="471042" name="Rectangle 2">
            <a:extLst>
              <a:ext uri="{FF2B5EF4-FFF2-40B4-BE49-F238E27FC236}">
                <a16:creationId xmlns:a16="http://schemas.microsoft.com/office/drawing/2014/main" id="{0EE0B113-65C5-5640-94C4-E22793707F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43" name="Rectangle 3">
            <a:extLst>
              <a:ext uri="{FF2B5EF4-FFF2-40B4-BE49-F238E27FC236}">
                <a16:creationId xmlns:a16="http://schemas.microsoft.com/office/drawing/2014/main" id="{EC2D3757-E6FA-8B16-9845-20BD560ECA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BA5288D-9DCA-E4AC-99F9-7DF4504C76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8AF6C6-E213-1743-875E-0FDC07BC8FF8}" type="slidenum">
              <a:rPr lang="en-GB" altLang="fr-FR"/>
              <a:pPr/>
              <a:t>4</a:t>
            </a:fld>
            <a:endParaRPr lang="en-GB" altLang="fr-FR"/>
          </a:p>
        </p:txBody>
      </p:sp>
      <p:sp>
        <p:nvSpPr>
          <p:cNvPr id="470018" name="Rectangle 2">
            <a:extLst>
              <a:ext uri="{FF2B5EF4-FFF2-40B4-BE49-F238E27FC236}">
                <a16:creationId xmlns:a16="http://schemas.microsoft.com/office/drawing/2014/main" id="{E91CD19D-278F-E90C-4A0B-042C2141382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0019" name="Rectangle 3">
            <a:extLst>
              <a:ext uri="{FF2B5EF4-FFF2-40B4-BE49-F238E27FC236}">
                <a16:creationId xmlns:a16="http://schemas.microsoft.com/office/drawing/2014/main" id="{C817A44E-404E-FA47-EAC0-0E79FE4122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D0EBE29B-F8C2-05D3-704B-4A58F9316E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E36CE9-109A-1644-BB0F-84DF2AE2F87F}" type="slidenum">
              <a:rPr lang="en-GB" altLang="fr-FR"/>
              <a:pPr/>
              <a:t>5</a:t>
            </a:fld>
            <a:endParaRPr lang="en-GB" altLang="fr-FR"/>
          </a:p>
        </p:txBody>
      </p:sp>
      <p:sp>
        <p:nvSpPr>
          <p:cNvPr id="472066" name="Rectangle 2">
            <a:extLst>
              <a:ext uri="{FF2B5EF4-FFF2-40B4-BE49-F238E27FC236}">
                <a16:creationId xmlns:a16="http://schemas.microsoft.com/office/drawing/2014/main" id="{61F6D738-8F04-C487-0C0A-D781414696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2067" name="Rectangle 3">
            <a:extLst>
              <a:ext uri="{FF2B5EF4-FFF2-40B4-BE49-F238E27FC236}">
                <a16:creationId xmlns:a16="http://schemas.microsoft.com/office/drawing/2014/main" id="{89BC2D2C-A764-7273-C5F4-F233F3993E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02010C5-501D-6708-B1FC-EE808AC495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9B4E50-BB8E-3A42-BD77-70A48CF7F74E}" type="slidenum">
              <a:rPr lang="en-GB" altLang="fr-FR"/>
              <a:pPr/>
              <a:t>6</a:t>
            </a:fld>
            <a:endParaRPr lang="en-GB" altLang="fr-FR"/>
          </a:p>
        </p:txBody>
      </p:sp>
      <p:sp>
        <p:nvSpPr>
          <p:cNvPr id="473090" name="Rectangle 2">
            <a:extLst>
              <a:ext uri="{FF2B5EF4-FFF2-40B4-BE49-F238E27FC236}">
                <a16:creationId xmlns:a16="http://schemas.microsoft.com/office/drawing/2014/main" id="{9E16B8ED-1F27-4C35-B3F3-247F9ADA9B9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3091" name="Rectangle 3">
            <a:extLst>
              <a:ext uri="{FF2B5EF4-FFF2-40B4-BE49-F238E27FC236}">
                <a16:creationId xmlns:a16="http://schemas.microsoft.com/office/drawing/2014/main" id="{0C7E4780-E00D-700E-3F9F-1C277C9679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5075EFB7-10C7-B998-C535-32A9CB777B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6FEFA1-ED59-8349-AFF7-504C3537C053}" type="slidenum">
              <a:rPr lang="en-GB" altLang="fr-FR"/>
              <a:pPr/>
              <a:t>7</a:t>
            </a:fld>
            <a:endParaRPr lang="en-GB" altLang="fr-FR"/>
          </a:p>
        </p:txBody>
      </p:sp>
      <p:sp>
        <p:nvSpPr>
          <p:cNvPr id="474114" name="Rectangle 2">
            <a:extLst>
              <a:ext uri="{FF2B5EF4-FFF2-40B4-BE49-F238E27FC236}">
                <a16:creationId xmlns:a16="http://schemas.microsoft.com/office/drawing/2014/main" id="{01DD02D0-E585-59B7-8377-915AA6A9000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4115" name="Rectangle 3">
            <a:extLst>
              <a:ext uri="{FF2B5EF4-FFF2-40B4-BE49-F238E27FC236}">
                <a16:creationId xmlns:a16="http://schemas.microsoft.com/office/drawing/2014/main" id="{7A1FCDC0-3267-ED50-3470-B36B106279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1EA6E5E5-B415-E666-805F-1D06B2A5F5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A97100-C0C7-2745-B7EB-10102E5424F5}" type="slidenum">
              <a:rPr lang="en-GB" altLang="fr-FR"/>
              <a:pPr/>
              <a:t>8</a:t>
            </a:fld>
            <a:endParaRPr lang="en-GB" altLang="fr-FR"/>
          </a:p>
        </p:txBody>
      </p:sp>
      <p:sp>
        <p:nvSpPr>
          <p:cNvPr id="475138" name="Rectangle 2">
            <a:extLst>
              <a:ext uri="{FF2B5EF4-FFF2-40B4-BE49-F238E27FC236}">
                <a16:creationId xmlns:a16="http://schemas.microsoft.com/office/drawing/2014/main" id="{610931C7-0B00-0042-743A-5A040F5DDBB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5139" name="Rectangle 3">
            <a:extLst>
              <a:ext uri="{FF2B5EF4-FFF2-40B4-BE49-F238E27FC236}">
                <a16:creationId xmlns:a16="http://schemas.microsoft.com/office/drawing/2014/main" id="{6AF73CEA-F03E-84D8-3688-7DBD74E751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BF859172-7772-C437-08A8-6415FC7F50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7E9655-F0D9-E849-8600-FBD462A66B13}" type="slidenum">
              <a:rPr lang="en-GB" altLang="fr-FR"/>
              <a:pPr/>
              <a:t>9</a:t>
            </a:fld>
            <a:endParaRPr lang="en-GB" altLang="fr-FR"/>
          </a:p>
        </p:txBody>
      </p:sp>
      <p:sp>
        <p:nvSpPr>
          <p:cNvPr id="476162" name="Rectangle 2">
            <a:extLst>
              <a:ext uri="{FF2B5EF4-FFF2-40B4-BE49-F238E27FC236}">
                <a16:creationId xmlns:a16="http://schemas.microsoft.com/office/drawing/2014/main" id="{C61703A8-D0CA-EB82-0E11-4DE053BE49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6163" name="Rectangle 3">
            <a:extLst>
              <a:ext uri="{FF2B5EF4-FFF2-40B4-BE49-F238E27FC236}">
                <a16:creationId xmlns:a16="http://schemas.microsoft.com/office/drawing/2014/main" id="{F4B17AAD-F802-5942-219B-C599DE50A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41" name="Picture 33">
            <a:extLst>
              <a:ext uri="{FF2B5EF4-FFF2-40B4-BE49-F238E27FC236}">
                <a16:creationId xmlns:a16="http://schemas.microsoft.com/office/drawing/2014/main" id="{548CC990-FA4C-94D5-B2E3-97EB2500C3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86013"/>
            <a:ext cx="2303463" cy="63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0" name="Rectangle 2">
            <a:extLst>
              <a:ext uri="{FF2B5EF4-FFF2-40B4-BE49-F238E27FC236}">
                <a16:creationId xmlns:a16="http://schemas.microsoft.com/office/drawing/2014/main" id="{834E739E-3B94-F114-B017-9C2467E2E47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838200"/>
            <a:ext cx="7594600" cy="1981200"/>
          </a:xfrm>
        </p:spPr>
        <p:txBody>
          <a:bodyPr/>
          <a:lstStyle>
            <a:lvl1pPr algn="ctr">
              <a:defRPr sz="4800"/>
            </a:lvl1pPr>
          </a:lstStyle>
          <a:p>
            <a:pPr lvl="0"/>
            <a:r>
              <a:rPr lang="en-GB" altLang="fr-FR" noProof="0"/>
              <a:t>Click to edit Master title style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3787DDA0-D6A9-CD95-C52B-AD1DF3C2F67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311400" y="2895600"/>
            <a:ext cx="7594600" cy="3200400"/>
          </a:xfrm>
        </p:spPr>
        <p:txBody>
          <a:bodyPr lIns="91440" tIns="45720" rIns="91440" bIns="45720" anchor="t"/>
          <a:lstStyle>
            <a:lvl1pPr marL="0" indent="0" algn="ctr">
              <a:spcBef>
                <a:spcPts val="500"/>
              </a:spcBef>
              <a:spcAft>
                <a:spcPts val="500"/>
              </a:spcAft>
              <a:buFontTx/>
              <a:buNone/>
              <a:defRPr sz="3600"/>
            </a:lvl1pPr>
          </a:lstStyle>
          <a:p>
            <a:pPr lvl="0"/>
            <a:r>
              <a:rPr lang="en-GB" altLang="fr-FR" noProof="0"/>
              <a:t>Click to edit Master subtitle style</a:t>
            </a:r>
          </a:p>
        </p:txBody>
      </p:sp>
      <p:pic>
        <p:nvPicPr>
          <p:cNvPr id="68630" name="Picture 22">
            <a:extLst>
              <a:ext uri="{FF2B5EF4-FFF2-40B4-BE49-F238E27FC236}">
                <a16:creationId xmlns:a16="http://schemas.microsoft.com/office/drawing/2014/main" id="{D93C56D5-4A7C-4DE9-BA8E-556C75994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88" y="3106738"/>
            <a:ext cx="1533525" cy="158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2" name="Picture 24">
            <a:extLst>
              <a:ext uri="{FF2B5EF4-FFF2-40B4-BE49-F238E27FC236}">
                <a16:creationId xmlns:a16="http://schemas.microsoft.com/office/drawing/2014/main" id="{2EE778D6-C94A-B5F1-08BF-0D8FD1B74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263" y="0"/>
            <a:ext cx="1398587" cy="186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34" name="Picture 26">
            <a:extLst>
              <a:ext uri="{FF2B5EF4-FFF2-40B4-BE49-F238E27FC236}">
                <a16:creationId xmlns:a16="http://schemas.microsoft.com/office/drawing/2014/main" id="{DD1F75E7-3F9E-4975-380F-9A393392D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663" y="1784350"/>
            <a:ext cx="1855787" cy="49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35" name="Rectangle 27">
            <a:extLst>
              <a:ext uri="{FF2B5EF4-FFF2-40B4-BE49-F238E27FC236}">
                <a16:creationId xmlns:a16="http://schemas.microsoft.com/office/drawing/2014/main" id="{E2ED3228-AB1B-F2B9-3241-0EE2636B8E0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2311400" y="6486525"/>
            <a:ext cx="6286500" cy="360363"/>
          </a:xfrm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  <p:sp>
        <p:nvSpPr>
          <p:cNvPr id="68636" name="Rectangle 28">
            <a:extLst>
              <a:ext uri="{FF2B5EF4-FFF2-40B4-BE49-F238E27FC236}">
                <a16:creationId xmlns:a16="http://schemas.microsoft.com/office/drawing/2014/main" id="{70A854F0-6488-E104-684E-D7BA5161B8A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664575" y="6486525"/>
            <a:ext cx="1258888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rgbClr val="3333CC"/>
                </a:solidFill>
              </a:defRPr>
            </a:lvl1pPr>
          </a:lstStyle>
          <a:p>
            <a:fld id="{B12D3433-CBE3-8641-8494-743BB4DD76F4}" type="datetime4">
              <a:rPr lang="en-US" altLang="en-US"/>
              <a:pPr/>
              <a:t>July 30, 2026</a:t>
            </a:fld>
            <a:endParaRPr lang="en-GB" altLang="fr-FR"/>
          </a:p>
        </p:txBody>
      </p:sp>
      <p:pic>
        <p:nvPicPr>
          <p:cNvPr id="68639" name="Picture 31">
            <a:extLst>
              <a:ext uri="{FF2B5EF4-FFF2-40B4-BE49-F238E27FC236}">
                <a16:creationId xmlns:a16="http://schemas.microsoft.com/office/drawing/2014/main" id="{623F133C-795A-6A26-BB52-AA684FEACBD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013" y="4802188"/>
            <a:ext cx="1589087" cy="80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40" name="Picture 32">
            <a:extLst>
              <a:ext uri="{FF2B5EF4-FFF2-40B4-BE49-F238E27FC236}">
                <a16:creationId xmlns:a16="http://schemas.microsoft.com/office/drawing/2014/main" id="{1F225460-6E5F-A2EE-903D-CB32885663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413" y="5716588"/>
            <a:ext cx="2046287" cy="87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37548-91DE-274F-EC36-C2A3082F4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28038E-F15C-F602-80B3-BF3D03B9B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4046DA-C324-8B9F-3D9B-BB22E8492F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BDB5665-DAAA-C64E-BFE2-E6209F5E8032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C980-AD2E-7060-379D-64E7B67DC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3890884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284A6B-9DA0-15F5-E1AB-EAAE183108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007350" y="457200"/>
            <a:ext cx="189865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7D935-C217-BBCB-9C50-83C9B8F3C9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311400" y="457200"/>
            <a:ext cx="554355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1F1C0-D1C8-3320-88AB-A06B8E4311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BAC23AC-4A1E-F246-A50E-4546DA1E58AC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AA187-80B0-B2B7-2A91-62BD5504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472728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F0562-3D23-FDAE-5ADB-201A914EF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6C73-916F-0B24-11BC-7A0E2B4A1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A37FC9-A616-83E0-6635-4A044E68E3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4041DC-648B-E649-A56E-7C229CDEE4D5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58254-679A-D5C7-BFCA-FA157842E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82315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459E8-9E32-1B21-9064-813902DA2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480CA-12E3-BE81-D9E6-15EA06862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F1569-C5B9-C69F-164B-318C0FB907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AA50592-9EB1-514A-8AC5-28BE99AAD816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7E902-6943-6E18-9C7E-1CB209AD2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138290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5DF6C-8353-8ECC-84B3-E3336B902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4F80E-0BE1-64EB-5014-2C4ED2C866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3950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69D3E-2B04-11AB-E327-1200EC06B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6175" y="1828800"/>
            <a:ext cx="3679825" cy="426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BB7975-5B32-46C6-F3B5-612125BBA0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7C508C4-B4C7-6340-9D85-66A42A9BE00D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9A9B1-F629-C6B7-A9C2-27AA7266E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3831847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0EED-929B-2315-04C4-0CFD756EE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C59EB2-9A90-0ADE-3BC2-41CBB2F89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54F8D0-A33D-B715-D0CF-30523B744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51CDFF-EACE-D29B-99F7-79EFE1B5F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704F8D-DC7F-7E8E-2201-CD59FFAE1E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BEED7-E583-CA6D-C6F1-8750C1A500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3F60A87-689F-684C-9270-57C64CBAF902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C9F5CE-5D9F-0A29-DEC8-76AFF8732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4170150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D38AC-BC32-D151-D122-8DC33BB4B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8EF078-BC29-0146-9E94-F3AAE7F47D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436FCB-9D1E-7C4E-84E7-9E5867E7ECE9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F38FF4-84EA-9083-42C2-38C5F4224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2018497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6818B3-931C-F8CE-DD04-6BF4489DDD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A651050-0DD0-2E45-B309-914B1742D48C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84ABE2-572D-C094-277A-27D85E1A4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54068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135BC-FA44-9492-B125-697C2E133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3A310-9C8D-0B07-B15B-8B4094482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8EAF3A-3B57-9314-2645-06F5B5407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72AEAB-D33E-2566-F66D-30DF61D0C3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6D01AEC-4670-7940-9E85-C6DAB73A255F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06761-4F47-8034-0B74-55B876556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74607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A3883-EF95-367A-BAEB-440CA1726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F4B4D3-38A2-C7AD-05BA-BA67EC75A4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0D3995-6787-E1D7-8E51-D71771FBE3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2969ED-2559-D2EE-67EE-DAA8F1BF46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49ED65B-B9D6-2F48-AE5D-9233CDF53E9C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DA878D-F0DD-F5B4-8325-AF6DB9E80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fr-FR"/>
              <a:t>SIBGRAPI - SIACG 2004</a:t>
            </a:r>
          </a:p>
        </p:txBody>
      </p:sp>
    </p:spTree>
    <p:extLst>
      <p:ext uri="{BB962C8B-B14F-4D97-AF65-F5344CB8AC3E}">
        <p14:creationId xmlns:p14="http://schemas.microsoft.com/office/powerpoint/2010/main" val="97111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0" name="Picture 36">
            <a:extLst>
              <a:ext uri="{FF2B5EF4-FFF2-40B4-BE49-F238E27FC236}">
                <a16:creationId xmlns:a16="http://schemas.microsoft.com/office/drawing/2014/main" id="{5D223486-5F5C-4014-5E7E-08556A4ABAF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425" y="60325"/>
            <a:ext cx="1700213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>
            <a:extLst>
              <a:ext uri="{FF2B5EF4-FFF2-40B4-BE49-F238E27FC236}">
                <a16:creationId xmlns:a16="http://schemas.microsoft.com/office/drawing/2014/main" id="{E40289DF-3CFB-D701-4D2F-EF5A51770B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311400" y="457200"/>
            <a:ext cx="6538913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6B14C6C-DA5B-5230-CE1B-258DF6893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393950" y="1828800"/>
            <a:ext cx="75120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11415960-F346-9768-4D2C-8FC96BE5B6D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915400" y="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u="none">
                <a:solidFill>
                  <a:srgbClr val="000099"/>
                </a:solidFill>
              </a:defRPr>
            </a:lvl1pPr>
          </a:lstStyle>
          <a:p>
            <a:fld id="{4F4290BE-5A80-E046-8429-C63BA2C926C4}" type="slidenum">
              <a:rPr lang="en-GB" altLang="en-US"/>
              <a:pPr/>
              <a:t>‹#›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1042" name="Rectangle 18">
            <a:extLst>
              <a:ext uri="{FF2B5EF4-FFF2-40B4-BE49-F238E27FC236}">
                <a16:creationId xmlns:a16="http://schemas.microsoft.com/office/drawing/2014/main" id="{DB70B804-6A16-81E9-AEA1-5F2E9979946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53188"/>
            <a:ext cx="2311400" cy="404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u="none">
                <a:solidFill>
                  <a:srgbClr val="3333CC"/>
                </a:solidFill>
              </a:defRPr>
            </a:lvl1pPr>
          </a:lstStyle>
          <a:p>
            <a:r>
              <a:rPr lang="en-GB" altLang="fr-FR"/>
              <a:t>SIBGRAPI - SIACG 2004</a:t>
            </a:r>
          </a:p>
        </p:txBody>
      </p:sp>
      <p:sp>
        <p:nvSpPr>
          <p:cNvPr id="1043" name="Line 19">
            <a:extLst>
              <a:ext uri="{FF2B5EF4-FFF2-40B4-BE49-F238E27FC236}">
                <a16:creationId xmlns:a16="http://schemas.microsoft.com/office/drawing/2014/main" id="{9D07AE99-7E61-7B64-EAEA-E0CC3E6B9DC2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6453188"/>
            <a:ext cx="2311400" cy="0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4" name="Rectangle 20">
            <a:extLst>
              <a:ext uri="{FF2B5EF4-FFF2-40B4-BE49-F238E27FC236}">
                <a16:creationId xmlns:a16="http://schemas.microsoft.com/office/drawing/2014/main" id="{70EB6E8B-4757-2608-0A1E-140C66A62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00" y="6477000"/>
            <a:ext cx="7594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GB" altLang="en-US" sz="1200" b="0" u="none">
                <a:solidFill>
                  <a:srgbClr val="000099"/>
                </a:solidFill>
              </a:rPr>
              <a:t>Efficient Edgebreaker for surfaces of arbitrary topology</a:t>
            </a:r>
            <a:r>
              <a:rPr lang="en-GB" altLang="en-US" sz="1200" b="0" i="1" u="none">
                <a:solidFill>
                  <a:srgbClr val="000099"/>
                </a:solidFill>
              </a:rPr>
              <a:t> – T. Lewiner, H. Lopes, J. Rossignac and A.W. Vieira</a:t>
            </a:r>
          </a:p>
        </p:txBody>
      </p:sp>
      <p:sp>
        <p:nvSpPr>
          <p:cNvPr id="1045" name="Text Box 21">
            <a:extLst>
              <a:ext uri="{FF2B5EF4-FFF2-40B4-BE49-F238E27FC236}">
                <a16:creationId xmlns:a16="http://schemas.microsoft.com/office/drawing/2014/main" id="{32B19C15-3EB9-A2C1-02E6-D94909A62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" y="3511550"/>
            <a:ext cx="2289175" cy="2924175"/>
          </a:xfrm>
          <a:prstGeom prst="rect">
            <a:avLst/>
          </a:prstGeom>
          <a:solidFill>
            <a:srgbClr val="FF9900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0" rIns="0" bIns="0" anchor="b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" pitchFamily="16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" pitchFamily="16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" pitchFamily="16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" pitchFamily="16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6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6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6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r>
              <a:rPr lang="en-GB" altLang="fr-FR" sz="1600" u="none">
                <a:solidFill>
                  <a:schemeClr val="accent2"/>
                </a:solidFill>
              </a:rPr>
              <a:t>Motivation</a:t>
            </a:r>
          </a:p>
          <a:p>
            <a:r>
              <a:rPr lang="en-GB" altLang="fr-FR" sz="1600" u="none">
                <a:solidFill>
                  <a:schemeClr val="accent2"/>
                </a:solidFill>
              </a:rPr>
              <a:t>Edgebreaker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CLERS codes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Example: Tetrahedron</a:t>
            </a:r>
          </a:p>
          <a:p>
            <a:r>
              <a:rPr lang="en-GB" altLang="fr-FR" sz="1600" u="none">
                <a:solidFill>
                  <a:schemeClr val="accent2"/>
                </a:solidFill>
              </a:rPr>
              <a:t>Mesh</a:t>
            </a:r>
            <a:r>
              <a:rPr lang="fr-FR" altLang="fr-FR" sz="1600" u="none">
                <a:solidFill>
                  <a:schemeClr val="accent2"/>
                </a:solidFill>
              </a:rPr>
              <a:t>es and Graphs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Spherical Meshes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General Meshes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Primal Remainder</a:t>
            </a:r>
          </a:p>
          <a:p>
            <a:r>
              <a:rPr lang="en-GB" altLang="fr-FR" sz="1600" u="none">
                <a:solidFill>
                  <a:schemeClr val="accent2"/>
                </a:solidFill>
              </a:rPr>
              <a:t>Encoding Handles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Surfaces with Genus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Example: Torus</a:t>
            </a:r>
          </a:p>
          <a:p>
            <a:r>
              <a:rPr lang="en-GB" altLang="fr-FR" sz="1400" b="0" u="none">
                <a:solidFill>
                  <a:schemeClr val="accent2"/>
                </a:solidFill>
              </a:rPr>
              <a:t>• Surfaces with Boundaries</a:t>
            </a:r>
          </a:p>
          <a:p>
            <a:r>
              <a:rPr lang="en-GB" altLang="fr-FR" sz="1600" u="none">
                <a:solidFill>
                  <a:schemeClr val="accent2"/>
                </a:solidFill>
              </a:rPr>
              <a:t>Results</a:t>
            </a:r>
          </a:p>
        </p:txBody>
      </p:sp>
      <p:pic>
        <p:nvPicPr>
          <p:cNvPr id="1053" name="Picture 29">
            <a:extLst>
              <a:ext uri="{FF2B5EF4-FFF2-40B4-BE49-F238E27FC236}">
                <a16:creationId xmlns:a16="http://schemas.microsoft.com/office/drawing/2014/main" id="{904CCBE4-C5BD-BB57-DC3D-C5E3669A3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3763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extLst>
              <a:ext uri="{FF2B5EF4-FFF2-40B4-BE49-F238E27FC236}">
                <a16:creationId xmlns:a16="http://schemas.microsoft.com/office/drawing/2014/main" id="{9D09A0C1-8FC3-7A73-ED48-955DEA072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7163" y="619125"/>
            <a:ext cx="874712" cy="90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>
            <a:extLst>
              <a:ext uri="{FF2B5EF4-FFF2-40B4-BE49-F238E27FC236}">
                <a16:creationId xmlns:a16="http://schemas.microsoft.com/office/drawing/2014/main" id="{EE6F8207-92DD-833A-345B-DF3A7FBF8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2050"/>
            <a:ext cx="1298575" cy="34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>
            <a:extLst>
              <a:ext uri="{FF2B5EF4-FFF2-40B4-BE49-F238E27FC236}">
                <a16:creationId xmlns:a16="http://schemas.microsoft.com/office/drawing/2014/main" id="{AB2D07D0-2BC5-6B99-9112-D48A4B9BE9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0" y="1620838"/>
            <a:ext cx="982663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>
            <a:extLst>
              <a:ext uri="{FF2B5EF4-FFF2-40B4-BE49-F238E27FC236}">
                <a16:creationId xmlns:a16="http://schemas.microsoft.com/office/drawing/2014/main" id="{73391FE3-A0A6-6A7F-BE32-60FFA03B60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63" y="1641475"/>
            <a:ext cx="1195387" cy="51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pitchFamily="16" charset="0"/>
        </a:defRPr>
      </a:lvl9pPr>
    </p:titleStyle>
    <p:bodyStyle>
      <a:lvl1pPr marL="342900" indent="-342900" algn="l" rtl="0" eaLnBrk="0" fontAlgn="base" hangingPunct="0">
        <a:lnSpc>
          <a:spcPct val="80000"/>
        </a:lnSpc>
        <a:spcBef>
          <a:spcPct val="40000"/>
        </a:spcBef>
        <a:spcAft>
          <a:spcPct val="0"/>
        </a:spcAft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80000"/>
        </a:lnSpc>
        <a:spcBef>
          <a:spcPct val="10000"/>
        </a:spcBef>
        <a:spcAft>
          <a:spcPct val="0"/>
        </a:spcAft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0B8DE543-5FF1-0A30-CDCB-170D1BDC2AC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418AB802-93A9-F20F-ADE5-F3228F610D8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fld id="{859F7BFA-C320-5545-A5FA-72814AA3B321}" type="datetime4">
              <a:rPr lang="en-US" altLang="en-US"/>
              <a:pPr/>
              <a:t>July 30, 2026</a:t>
            </a:fld>
            <a:endParaRPr lang="en-GB" altLang="fr-FR"/>
          </a:p>
        </p:txBody>
      </p:sp>
      <p:sp>
        <p:nvSpPr>
          <p:cNvPr id="66582" name="Rectangle 22">
            <a:extLst>
              <a:ext uri="{FF2B5EF4-FFF2-40B4-BE49-F238E27FC236}">
                <a16:creationId xmlns:a16="http://schemas.microsoft.com/office/drawing/2014/main" id="{32BE97DF-FD2F-E12D-6AA4-3D8E9103029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222250"/>
            <a:ext cx="7594600" cy="1981200"/>
          </a:xfrm>
        </p:spPr>
        <p:txBody>
          <a:bodyPr/>
          <a:lstStyle/>
          <a:p>
            <a:r>
              <a:rPr lang="en-GB" altLang="fr-FR" sz="4400"/>
              <a:t>Efficient Edgebreaker for surfaces of arbitrary topology</a:t>
            </a:r>
          </a:p>
        </p:txBody>
      </p:sp>
      <p:sp>
        <p:nvSpPr>
          <p:cNvPr id="66583" name="Rectangle 23">
            <a:extLst>
              <a:ext uri="{FF2B5EF4-FFF2-40B4-BE49-F238E27FC236}">
                <a16:creationId xmlns:a16="http://schemas.microsoft.com/office/drawing/2014/main" id="{F57587E5-4CF7-FEEF-2EAF-EBD82A84B55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133600" y="4383088"/>
            <a:ext cx="7797800" cy="1373187"/>
          </a:xfrm>
        </p:spPr>
        <p:txBody>
          <a:bodyPr/>
          <a:lstStyle/>
          <a:p>
            <a:r>
              <a:rPr lang="en-GB" altLang="fr-FR" sz="2800"/>
              <a:t>Thomas Lewiner</a:t>
            </a:r>
            <a:r>
              <a:rPr lang="en-GB" altLang="fr-FR" sz="2800" baseline="30000"/>
              <a:t>1,2		</a:t>
            </a:r>
            <a:r>
              <a:rPr lang="en-GB" altLang="fr-FR" sz="2800"/>
              <a:t>,	 Hélio Lopes</a:t>
            </a:r>
            <a:r>
              <a:rPr lang="en-GB" altLang="fr-FR" sz="2800" baseline="30000"/>
              <a:t>1</a:t>
            </a:r>
            <a:r>
              <a:rPr lang="en-GB" altLang="fr-FR" sz="2800"/>
              <a:t>,</a:t>
            </a:r>
            <a:br>
              <a:rPr lang="en-GB" altLang="fr-FR" sz="2800"/>
            </a:br>
            <a:r>
              <a:rPr lang="en-GB" altLang="fr-FR" sz="2800"/>
              <a:t>Jarek Rossignac</a:t>
            </a:r>
            <a:r>
              <a:rPr lang="en-GB" altLang="fr-FR" sz="2800" baseline="30000"/>
              <a:t>3</a:t>
            </a:r>
            <a:r>
              <a:rPr lang="en-GB" altLang="fr-FR" sz="2800"/>
              <a:t> and Antônio Wilson Vieira</a:t>
            </a:r>
            <a:r>
              <a:rPr lang="en-GB" altLang="fr-FR" sz="2800" baseline="30000"/>
              <a:t>1,4</a:t>
            </a:r>
          </a:p>
          <a:p>
            <a:pPr>
              <a:lnSpc>
                <a:spcPct val="50000"/>
              </a:lnSpc>
              <a:spcBef>
                <a:spcPct val="0"/>
              </a:spcBef>
              <a:spcAft>
                <a:spcPct val="0"/>
              </a:spcAft>
            </a:pPr>
            <a:endParaRPr lang="en-GB" altLang="fr-FR" sz="2800" baseline="30000"/>
          </a:p>
          <a:p>
            <a:r>
              <a:rPr lang="en-GB" altLang="en-US" sz="2000" baseline="30000"/>
              <a:t>1</a:t>
            </a:r>
            <a:r>
              <a:rPr lang="en-GB" altLang="en-US" sz="2000" i="1"/>
              <a:t>PUC-Rio — Departamento de Matemática</a:t>
            </a:r>
          </a:p>
          <a:p>
            <a:r>
              <a:rPr lang="en-GB" altLang="en-US" sz="2000" baseline="30000"/>
              <a:t>2</a:t>
            </a:r>
            <a:r>
              <a:rPr lang="en-GB" altLang="en-US" sz="2000" i="1"/>
              <a:t>INRIA — Géométrica Project (France)</a:t>
            </a:r>
          </a:p>
          <a:p>
            <a:r>
              <a:rPr lang="en-GB" altLang="en-US" sz="2000" baseline="30000"/>
              <a:t>3</a:t>
            </a:r>
            <a:r>
              <a:rPr lang="en-GB" altLang="en-US" sz="2000" i="1"/>
              <a:t>GATECH — Atlanta	</a:t>
            </a:r>
            <a:r>
              <a:rPr lang="en-GB" altLang="en-US" sz="2000" baseline="30000"/>
              <a:t>4</a:t>
            </a:r>
            <a:r>
              <a:rPr lang="en-GB" altLang="en-US" sz="2000" i="1"/>
              <a:t>UNIMONTES — Montes Claros</a:t>
            </a:r>
            <a:endParaRPr lang="en-GB" altLang="en-US" sz="2000"/>
          </a:p>
        </p:txBody>
      </p:sp>
      <p:pic>
        <p:nvPicPr>
          <p:cNvPr id="66586" name="Picture 26">
            <a:extLst>
              <a:ext uri="{FF2B5EF4-FFF2-40B4-BE49-F238E27FC236}">
                <a16:creationId xmlns:a16="http://schemas.microsoft.com/office/drawing/2014/main" id="{23EF3B23-4AA7-F211-C9FD-BD659D1FE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6163" y="1984375"/>
            <a:ext cx="3851275" cy="270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3568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BE00198-C077-1AD9-104A-55636AF632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2C158-1D42-F845-828E-BDF760DFC3B0}" type="slidenum">
              <a:rPr lang="en-GB" altLang="en-US"/>
              <a:pPr/>
              <a:t>10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CAC03E7-A460-3A2C-E81D-8B378A64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2370" name="Rectangle 2">
            <a:extLst>
              <a:ext uri="{FF2B5EF4-FFF2-40B4-BE49-F238E27FC236}">
                <a16:creationId xmlns:a16="http://schemas.microsoft.com/office/drawing/2014/main" id="{0D198EFB-0D64-80BD-E946-B3C6AE68B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Primal Remainder</a:t>
            </a:r>
          </a:p>
        </p:txBody>
      </p:sp>
      <p:sp>
        <p:nvSpPr>
          <p:cNvPr id="442371" name="Rectangle 3">
            <a:extLst>
              <a:ext uri="{FF2B5EF4-FFF2-40B4-BE49-F238E27FC236}">
                <a16:creationId xmlns:a16="http://schemas.microsoft.com/office/drawing/2014/main" id="{7A763607-EC7E-A946-F77D-EEC62AFC8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828800"/>
            <a:ext cx="7512050" cy="776288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		Dual Tree		→	Primal Remainder</a:t>
            </a:r>
          </a:p>
          <a:p>
            <a:pPr>
              <a:buFontTx/>
              <a:buNone/>
            </a:pPr>
            <a:r>
              <a:rPr lang="en-GB" altLang="en-US"/>
              <a:t>		   (</a:t>
            </a:r>
            <a:r>
              <a:rPr lang="el-GR" altLang="en-US"/>
              <a:t>χ</a:t>
            </a:r>
            <a:r>
              <a:rPr lang="pt-BR" altLang="en-US"/>
              <a:t> = 1)			  </a:t>
            </a:r>
            <a:r>
              <a:rPr lang="en-GB" altLang="en-US"/>
              <a:t>(</a:t>
            </a:r>
            <a:r>
              <a:rPr lang="el-GR" altLang="en-US"/>
              <a:t>χ</a:t>
            </a:r>
            <a:r>
              <a:rPr lang="pt-BR" altLang="en-US"/>
              <a:t> = 1 – 2</a:t>
            </a:r>
            <a:r>
              <a:rPr lang="pt-BR" altLang="en-US" i="1"/>
              <a:t>g </a:t>
            </a:r>
            <a:r>
              <a:rPr lang="pt-BR" altLang="en-US"/>
              <a:t>–</a:t>
            </a:r>
            <a:r>
              <a:rPr lang="pt-BR" altLang="en-US" i="1"/>
              <a:t> b</a:t>
            </a:r>
            <a:r>
              <a:rPr lang="pt-BR" altLang="en-US"/>
              <a:t>)</a:t>
            </a:r>
            <a:endParaRPr lang="en-GB" altLang="en-US"/>
          </a:p>
        </p:txBody>
      </p:sp>
      <p:sp>
        <p:nvSpPr>
          <p:cNvPr id="442373" name="Text Box 5">
            <a:extLst>
              <a:ext uri="{FF2B5EF4-FFF2-40B4-BE49-F238E27FC236}">
                <a16:creationId xmlns:a16="http://schemas.microsoft.com/office/drawing/2014/main" id="{E9411080-8136-0B56-B15D-B5BC583E1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4063" y="5813425"/>
            <a:ext cx="2422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 sz="3200" b="0" u="none"/>
              <a:t>χ</a:t>
            </a:r>
            <a:r>
              <a:rPr lang="pt-BR" altLang="en-US" sz="3200" b="0" u="none"/>
              <a:t> = 2 – 2</a:t>
            </a:r>
            <a:r>
              <a:rPr lang="pt-BR" altLang="en-US" sz="3200" b="0" i="1" u="none"/>
              <a:t>g – b</a:t>
            </a:r>
            <a:endParaRPr lang="en-GB" altLang="en-US" sz="3200" b="0" i="1" u="none"/>
          </a:p>
        </p:txBody>
      </p:sp>
      <p:pic>
        <p:nvPicPr>
          <p:cNvPr id="442375" name="Picture 7">
            <a:extLst>
              <a:ext uri="{FF2B5EF4-FFF2-40B4-BE49-F238E27FC236}">
                <a16:creationId xmlns:a16="http://schemas.microsoft.com/office/drawing/2014/main" id="{BF5972F4-CF84-EA57-6906-9F4FCBCB6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28863" y="2717800"/>
            <a:ext cx="3435350" cy="356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2376" name="Picture 8">
            <a:extLst>
              <a:ext uri="{FF2B5EF4-FFF2-40B4-BE49-F238E27FC236}">
                <a16:creationId xmlns:a16="http://schemas.microsoft.com/office/drawing/2014/main" id="{7CC7E2CF-4B78-00DC-16B6-00B65FDAC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9538" y="2714625"/>
            <a:ext cx="3441700" cy="356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9408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EB4F4DBD-2831-5E6E-9900-FF58A60610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3FDD00-79EE-5544-8403-DBA5070E9373}" type="slidenum">
              <a:rPr lang="en-GB" altLang="en-US"/>
              <a:pPr/>
              <a:t>11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163EE6A-F33C-0C45-CE78-C11091A35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4418" name="Rectangle 2">
            <a:extLst>
              <a:ext uri="{FF2B5EF4-FFF2-40B4-BE49-F238E27FC236}">
                <a16:creationId xmlns:a16="http://schemas.microsoft.com/office/drawing/2014/main" id="{A637345D-B967-672F-B288-ECBCD5346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Surfaces with Genus</a:t>
            </a:r>
          </a:p>
        </p:txBody>
      </p:sp>
      <p:sp>
        <p:nvSpPr>
          <p:cNvPr id="444419" name="Rectangle 3">
            <a:extLst>
              <a:ext uri="{FF2B5EF4-FFF2-40B4-BE49-F238E27FC236}">
                <a16:creationId xmlns:a16="http://schemas.microsoft.com/office/drawing/2014/main" id="{F488C898-A25F-27D2-4762-4946D071B9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65375" y="5197475"/>
            <a:ext cx="7512050" cy="941388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Explicitly encodes the 2</a:t>
            </a:r>
            <a:r>
              <a:rPr lang="en-GB" altLang="en-US" i="1"/>
              <a:t>g</a:t>
            </a:r>
            <a:r>
              <a:rPr lang="en-GB" altLang="en-US"/>
              <a:t> cycling edges of the primal remainder</a:t>
            </a:r>
          </a:p>
        </p:txBody>
      </p:sp>
      <p:pic>
        <p:nvPicPr>
          <p:cNvPr id="444420" name="Picture 4">
            <a:extLst>
              <a:ext uri="{FF2B5EF4-FFF2-40B4-BE49-F238E27FC236}">
                <a16:creationId xmlns:a16="http://schemas.microsoft.com/office/drawing/2014/main" id="{81EBD3A9-7C7F-2C39-3107-974118957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1863" y="1597025"/>
            <a:ext cx="5072062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31008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0B7E5DB-6CA6-E3FD-38BB-655DF184D8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BE319-C848-7C4A-83A2-C811E014308A}" type="slidenum">
              <a:rPr lang="en-GB" altLang="en-US"/>
              <a:pPr/>
              <a:t>12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9D44322-129F-CB4D-65D6-27535C1C8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grpSp>
        <p:nvGrpSpPr>
          <p:cNvPr id="463874" name="Group 2">
            <a:extLst>
              <a:ext uri="{FF2B5EF4-FFF2-40B4-BE49-F238E27FC236}">
                <a16:creationId xmlns:a16="http://schemas.microsoft.com/office/drawing/2014/main" id="{7D9EA19A-9882-E7E7-E0B7-E04000EFB613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159000"/>
            <a:ext cx="3598863" cy="3597275"/>
            <a:chOff x="2720" y="1360"/>
            <a:chExt cx="2267" cy="2266"/>
          </a:xfrm>
        </p:grpSpPr>
        <p:sp>
          <p:nvSpPr>
            <p:cNvPr id="463875" name="AutoShape 3">
              <a:extLst>
                <a:ext uri="{FF2B5EF4-FFF2-40B4-BE49-F238E27FC236}">
                  <a16:creationId xmlns:a16="http://schemas.microsoft.com/office/drawing/2014/main" id="{189D7F60-6CF2-D4F2-DB6F-104929C952F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76" name="AutoShape 4">
              <a:extLst>
                <a:ext uri="{FF2B5EF4-FFF2-40B4-BE49-F238E27FC236}">
                  <a16:creationId xmlns:a16="http://schemas.microsoft.com/office/drawing/2014/main" id="{3D2F9A4E-E451-15D9-FBCF-4EB3B94EBD1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77" name="AutoShape 5">
              <a:extLst>
                <a:ext uri="{FF2B5EF4-FFF2-40B4-BE49-F238E27FC236}">
                  <a16:creationId xmlns:a16="http://schemas.microsoft.com/office/drawing/2014/main" id="{02CEC483-7CC1-1723-F3E6-E86D223D450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78" name="AutoShape 6">
              <a:extLst>
                <a:ext uri="{FF2B5EF4-FFF2-40B4-BE49-F238E27FC236}">
                  <a16:creationId xmlns:a16="http://schemas.microsoft.com/office/drawing/2014/main" id="{ED8F1560-8CC4-8C82-F6C2-E18237A700D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79" name="AutoShape 7">
              <a:extLst>
                <a:ext uri="{FF2B5EF4-FFF2-40B4-BE49-F238E27FC236}">
                  <a16:creationId xmlns:a16="http://schemas.microsoft.com/office/drawing/2014/main" id="{10A6521C-5FFD-E39A-2982-092E42C787A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0" name="AutoShape 8">
              <a:extLst>
                <a:ext uri="{FF2B5EF4-FFF2-40B4-BE49-F238E27FC236}">
                  <a16:creationId xmlns:a16="http://schemas.microsoft.com/office/drawing/2014/main" id="{E53A3CE0-CB90-AFE6-B548-7242A904820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1" name="AutoShape 9">
              <a:extLst>
                <a:ext uri="{FF2B5EF4-FFF2-40B4-BE49-F238E27FC236}">
                  <a16:creationId xmlns:a16="http://schemas.microsoft.com/office/drawing/2014/main" id="{0F413AE0-66E0-8CA3-5763-2B8740720C7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2" name="AutoShape 10">
              <a:extLst>
                <a:ext uri="{FF2B5EF4-FFF2-40B4-BE49-F238E27FC236}">
                  <a16:creationId xmlns:a16="http://schemas.microsoft.com/office/drawing/2014/main" id="{74E19034-4D5D-9572-C5ED-4896A65F150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3" name="AutoShape 11">
              <a:extLst>
                <a:ext uri="{FF2B5EF4-FFF2-40B4-BE49-F238E27FC236}">
                  <a16:creationId xmlns:a16="http://schemas.microsoft.com/office/drawing/2014/main" id="{16264178-629A-42BE-7E88-31C34A24DE9E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4" name="AutoShape 12">
              <a:extLst>
                <a:ext uri="{FF2B5EF4-FFF2-40B4-BE49-F238E27FC236}">
                  <a16:creationId xmlns:a16="http://schemas.microsoft.com/office/drawing/2014/main" id="{F1C4DA0A-9D5D-9A0D-F2B7-E008A39365F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5" name="AutoShape 13">
              <a:extLst>
                <a:ext uri="{FF2B5EF4-FFF2-40B4-BE49-F238E27FC236}">
                  <a16:creationId xmlns:a16="http://schemas.microsoft.com/office/drawing/2014/main" id="{FC791E30-6FE7-6694-61B6-FC1B629910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6" name="AutoShape 14">
              <a:extLst>
                <a:ext uri="{FF2B5EF4-FFF2-40B4-BE49-F238E27FC236}">
                  <a16:creationId xmlns:a16="http://schemas.microsoft.com/office/drawing/2014/main" id="{528C305C-CD87-4619-DCF1-145DA09374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7" name="AutoShape 15">
              <a:extLst>
                <a:ext uri="{FF2B5EF4-FFF2-40B4-BE49-F238E27FC236}">
                  <a16:creationId xmlns:a16="http://schemas.microsoft.com/office/drawing/2014/main" id="{623AD25D-BB44-1BAF-87FC-E01F9F10D8D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8" name="AutoShape 16">
              <a:extLst>
                <a:ext uri="{FF2B5EF4-FFF2-40B4-BE49-F238E27FC236}">
                  <a16:creationId xmlns:a16="http://schemas.microsoft.com/office/drawing/2014/main" id="{02EE6A27-03C1-2388-8D08-7C3CC8BD839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89" name="AutoShape 17">
              <a:extLst>
                <a:ext uri="{FF2B5EF4-FFF2-40B4-BE49-F238E27FC236}">
                  <a16:creationId xmlns:a16="http://schemas.microsoft.com/office/drawing/2014/main" id="{0FBB6CC9-5BFF-62DE-F4C2-4FCF4A31C5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0" name="AutoShape 18">
              <a:extLst>
                <a:ext uri="{FF2B5EF4-FFF2-40B4-BE49-F238E27FC236}">
                  <a16:creationId xmlns:a16="http://schemas.microsoft.com/office/drawing/2014/main" id="{92E21836-E3D3-1CA0-5727-275D07D2A21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1" name="AutoShape 19">
              <a:extLst>
                <a:ext uri="{FF2B5EF4-FFF2-40B4-BE49-F238E27FC236}">
                  <a16:creationId xmlns:a16="http://schemas.microsoft.com/office/drawing/2014/main" id="{5DC1134C-FE5B-C1F3-671F-9CDBEDB9F6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2" name="AutoShape 20">
              <a:extLst>
                <a:ext uri="{FF2B5EF4-FFF2-40B4-BE49-F238E27FC236}">
                  <a16:creationId xmlns:a16="http://schemas.microsoft.com/office/drawing/2014/main" id="{18C55939-AC6C-0E7A-8286-DB5DB41F212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3" name="AutoShape 21">
              <a:extLst>
                <a:ext uri="{FF2B5EF4-FFF2-40B4-BE49-F238E27FC236}">
                  <a16:creationId xmlns:a16="http://schemas.microsoft.com/office/drawing/2014/main" id="{0120D980-6CF2-B65A-4F0F-EF0F3F68FB6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4" name="AutoShape 22">
              <a:extLst>
                <a:ext uri="{FF2B5EF4-FFF2-40B4-BE49-F238E27FC236}">
                  <a16:creationId xmlns:a16="http://schemas.microsoft.com/office/drawing/2014/main" id="{5658CE91-8127-ECA6-AEEF-BBA07BB9F1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5" name="AutoShape 23">
              <a:extLst>
                <a:ext uri="{FF2B5EF4-FFF2-40B4-BE49-F238E27FC236}">
                  <a16:creationId xmlns:a16="http://schemas.microsoft.com/office/drawing/2014/main" id="{9781C546-2026-2877-8ACB-B1269DCC610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6" name="AutoShape 24">
              <a:extLst>
                <a:ext uri="{FF2B5EF4-FFF2-40B4-BE49-F238E27FC236}">
                  <a16:creationId xmlns:a16="http://schemas.microsoft.com/office/drawing/2014/main" id="{D6F86EB8-31B9-6184-25CE-33AA75F4D1E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7" name="AutoShape 25">
              <a:extLst>
                <a:ext uri="{FF2B5EF4-FFF2-40B4-BE49-F238E27FC236}">
                  <a16:creationId xmlns:a16="http://schemas.microsoft.com/office/drawing/2014/main" id="{AB5F11D5-977E-D7C3-9FD2-2B44B56E88F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8" name="AutoShape 26">
              <a:extLst>
                <a:ext uri="{FF2B5EF4-FFF2-40B4-BE49-F238E27FC236}">
                  <a16:creationId xmlns:a16="http://schemas.microsoft.com/office/drawing/2014/main" id="{49D236E0-2B6D-97CA-1276-817565C44AE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899" name="AutoShape 27">
              <a:extLst>
                <a:ext uri="{FF2B5EF4-FFF2-40B4-BE49-F238E27FC236}">
                  <a16:creationId xmlns:a16="http://schemas.microsoft.com/office/drawing/2014/main" id="{32AC5634-B3E8-613B-F989-3CE3EFB63FD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0" name="AutoShape 28">
              <a:extLst>
                <a:ext uri="{FF2B5EF4-FFF2-40B4-BE49-F238E27FC236}">
                  <a16:creationId xmlns:a16="http://schemas.microsoft.com/office/drawing/2014/main" id="{031DB8A3-2C9A-76D5-3E32-59710F0513C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1" name="AutoShape 29">
              <a:extLst>
                <a:ext uri="{FF2B5EF4-FFF2-40B4-BE49-F238E27FC236}">
                  <a16:creationId xmlns:a16="http://schemas.microsoft.com/office/drawing/2014/main" id="{D64C4994-7371-8A20-D94A-BD0F628E400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2" name="AutoShape 30">
              <a:extLst>
                <a:ext uri="{FF2B5EF4-FFF2-40B4-BE49-F238E27FC236}">
                  <a16:creationId xmlns:a16="http://schemas.microsoft.com/office/drawing/2014/main" id="{3AFDA19E-B661-086F-49A0-110DE453F94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3" name="AutoShape 31">
              <a:extLst>
                <a:ext uri="{FF2B5EF4-FFF2-40B4-BE49-F238E27FC236}">
                  <a16:creationId xmlns:a16="http://schemas.microsoft.com/office/drawing/2014/main" id="{E4D98427-A87A-E022-F9A1-46272079203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4" name="AutoShape 32">
              <a:extLst>
                <a:ext uri="{FF2B5EF4-FFF2-40B4-BE49-F238E27FC236}">
                  <a16:creationId xmlns:a16="http://schemas.microsoft.com/office/drawing/2014/main" id="{9AD5A75E-DCC3-9511-3677-D2F1C72A3A5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5" name="AutoShape 33">
              <a:extLst>
                <a:ext uri="{FF2B5EF4-FFF2-40B4-BE49-F238E27FC236}">
                  <a16:creationId xmlns:a16="http://schemas.microsoft.com/office/drawing/2014/main" id="{D1D63E5F-7950-8B5A-525C-B20712B22E1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6" name="AutoShape 34">
              <a:extLst>
                <a:ext uri="{FF2B5EF4-FFF2-40B4-BE49-F238E27FC236}">
                  <a16:creationId xmlns:a16="http://schemas.microsoft.com/office/drawing/2014/main" id="{69E1A51A-5890-84FE-D2F7-7556C3F45A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7" name="AutoShape 35">
              <a:extLst>
                <a:ext uri="{FF2B5EF4-FFF2-40B4-BE49-F238E27FC236}">
                  <a16:creationId xmlns:a16="http://schemas.microsoft.com/office/drawing/2014/main" id="{CE08AC3E-7BB8-FBC8-005D-6F719A34C0D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8" name="AutoShape 36">
              <a:extLst>
                <a:ext uri="{FF2B5EF4-FFF2-40B4-BE49-F238E27FC236}">
                  <a16:creationId xmlns:a16="http://schemas.microsoft.com/office/drawing/2014/main" id="{40970E0A-A453-C8F6-0C46-093B243431F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09" name="AutoShape 37">
              <a:extLst>
                <a:ext uri="{FF2B5EF4-FFF2-40B4-BE49-F238E27FC236}">
                  <a16:creationId xmlns:a16="http://schemas.microsoft.com/office/drawing/2014/main" id="{A6B067D3-1DFE-7A4F-B028-ADF51BD3EDC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0" name="AutoShape 38">
              <a:extLst>
                <a:ext uri="{FF2B5EF4-FFF2-40B4-BE49-F238E27FC236}">
                  <a16:creationId xmlns:a16="http://schemas.microsoft.com/office/drawing/2014/main" id="{B5B06B51-ACC8-A101-EB0D-9FD4E14889C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1" name="AutoShape 39">
              <a:extLst>
                <a:ext uri="{FF2B5EF4-FFF2-40B4-BE49-F238E27FC236}">
                  <a16:creationId xmlns:a16="http://schemas.microsoft.com/office/drawing/2014/main" id="{C7A677AA-2BED-5D2C-DEE2-5D39BD3D37C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2" name="AutoShape 40">
              <a:extLst>
                <a:ext uri="{FF2B5EF4-FFF2-40B4-BE49-F238E27FC236}">
                  <a16:creationId xmlns:a16="http://schemas.microsoft.com/office/drawing/2014/main" id="{25F247BC-4E3F-61E2-3453-4CB13706D21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3" name="AutoShape 41">
              <a:extLst>
                <a:ext uri="{FF2B5EF4-FFF2-40B4-BE49-F238E27FC236}">
                  <a16:creationId xmlns:a16="http://schemas.microsoft.com/office/drawing/2014/main" id="{950F4FF5-9477-A20A-5DDB-77A594B3205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4" name="AutoShape 42">
              <a:extLst>
                <a:ext uri="{FF2B5EF4-FFF2-40B4-BE49-F238E27FC236}">
                  <a16:creationId xmlns:a16="http://schemas.microsoft.com/office/drawing/2014/main" id="{F059BDAA-84FF-84CA-D449-42B95B6EEC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5" name="AutoShape 43">
              <a:extLst>
                <a:ext uri="{FF2B5EF4-FFF2-40B4-BE49-F238E27FC236}">
                  <a16:creationId xmlns:a16="http://schemas.microsoft.com/office/drawing/2014/main" id="{8EC4A96B-AB1C-F93F-5DB5-031BE5B2B9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6" name="AutoShape 44">
              <a:extLst>
                <a:ext uri="{FF2B5EF4-FFF2-40B4-BE49-F238E27FC236}">
                  <a16:creationId xmlns:a16="http://schemas.microsoft.com/office/drawing/2014/main" id="{E29D83CC-84CA-8F86-6936-18966EB83D4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7" name="AutoShape 45">
              <a:extLst>
                <a:ext uri="{FF2B5EF4-FFF2-40B4-BE49-F238E27FC236}">
                  <a16:creationId xmlns:a16="http://schemas.microsoft.com/office/drawing/2014/main" id="{5AAB7A4E-2772-16D7-A680-35C6586973D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8" name="AutoShape 46">
              <a:extLst>
                <a:ext uri="{FF2B5EF4-FFF2-40B4-BE49-F238E27FC236}">
                  <a16:creationId xmlns:a16="http://schemas.microsoft.com/office/drawing/2014/main" id="{934A74F9-5434-E6A3-C066-1A736F1A75B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19" name="AutoShape 47">
              <a:extLst>
                <a:ext uri="{FF2B5EF4-FFF2-40B4-BE49-F238E27FC236}">
                  <a16:creationId xmlns:a16="http://schemas.microsoft.com/office/drawing/2014/main" id="{09953128-6C9F-48BF-EC6C-C329BB60C7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267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20" name="AutoShape 48">
              <a:extLst>
                <a:ext uri="{FF2B5EF4-FFF2-40B4-BE49-F238E27FC236}">
                  <a16:creationId xmlns:a16="http://schemas.microsoft.com/office/drawing/2014/main" id="{767CDEF0-53C0-0424-8767-9A2CFAEB009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534" y="136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21" name="AutoShape 49">
              <a:extLst>
                <a:ext uri="{FF2B5EF4-FFF2-40B4-BE49-F238E27FC236}">
                  <a16:creationId xmlns:a16="http://schemas.microsoft.com/office/drawing/2014/main" id="{DD0226F1-24BC-6AA6-53AF-E163C45F4862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22" name="AutoShape 50">
              <a:extLst>
                <a:ext uri="{FF2B5EF4-FFF2-40B4-BE49-F238E27FC236}">
                  <a16:creationId xmlns:a16="http://schemas.microsoft.com/office/drawing/2014/main" id="{8C4FFDAE-82FE-DA01-9AEC-D9774942B18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23" name="AutoShape 51">
              <a:extLst>
                <a:ext uri="{FF2B5EF4-FFF2-40B4-BE49-F238E27FC236}">
                  <a16:creationId xmlns:a16="http://schemas.microsoft.com/office/drawing/2014/main" id="{155482ED-0866-8828-38C1-A795F38F7F5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2720" y="2720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24" name="AutoShape 52">
              <a:extLst>
                <a:ext uri="{FF2B5EF4-FFF2-40B4-BE49-F238E27FC236}">
                  <a16:creationId xmlns:a16="http://schemas.microsoft.com/office/drawing/2014/main" id="{E723D6D8-8CDE-842B-AA46-CD5D2B32B6F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3173"/>
              <a:ext cx="453" cy="453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3925" name="Rectangle 53">
            <a:extLst>
              <a:ext uri="{FF2B5EF4-FFF2-40B4-BE49-F238E27FC236}">
                <a16:creationId xmlns:a16="http://schemas.microsoft.com/office/drawing/2014/main" id="{5AD8033C-25D8-DB71-5429-4F3C51A4A8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fr-FR"/>
              <a:t>Example: Torus</a:t>
            </a:r>
          </a:p>
        </p:txBody>
      </p:sp>
      <p:sp>
        <p:nvSpPr>
          <p:cNvPr id="463926" name="AutoShape 54">
            <a:extLst>
              <a:ext uri="{FF2B5EF4-FFF2-40B4-BE49-F238E27FC236}">
                <a16:creationId xmlns:a16="http://schemas.microsoft.com/office/drawing/2014/main" id="{FCDF30D5-5A0D-24F8-FE30-036A9EEBC64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2159000"/>
            <a:ext cx="719138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27" name="AutoShape 55">
            <a:extLst>
              <a:ext uri="{FF2B5EF4-FFF2-40B4-BE49-F238E27FC236}">
                <a16:creationId xmlns:a16="http://schemas.microsoft.com/office/drawing/2014/main" id="{B4B494F1-0D2B-E69B-1262-682064F38A1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75000" y="2159000"/>
            <a:ext cx="719138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28" name="AutoShape 56">
            <a:extLst>
              <a:ext uri="{FF2B5EF4-FFF2-40B4-BE49-F238E27FC236}">
                <a16:creationId xmlns:a16="http://schemas.microsoft.com/office/drawing/2014/main" id="{3325DD8C-56B6-3DAA-B156-0148A25F8D2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2159000"/>
            <a:ext cx="719137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29" name="AutoShape 57">
            <a:extLst>
              <a:ext uri="{FF2B5EF4-FFF2-40B4-BE49-F238E27FC236}">
                <a16:creationId xmlns:a16="http://schemas.microsoft.com/office/drawing/2014/main" id="{2927AFFD-CBCF-7C05-8D78-D5A8E7D4507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2159000"/>
            <a:ext cx="719137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0" name="AutoShape 58">
            <a:extLst>
              <a:ext uri="{FF2B5EF4-FFF2-40B4-BE49-F238E27FC236}">
                <a16:creationId xmlns:a16="http://schemas.microsoft.com/office/drawing/2014/main" id="{75FD5A28-2B91-B96F-0FAF-2A54EC6BF9F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2159000"/>
            <a:ext cx="720725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1" name="AutoShape 59">
            <a:extLst>
              <a:ext uri="{FF2B5EF4-FFF2-40B4-BE49-F238E27FC236}">
                <a16:creationId xmlns:a16="http://schemas.microsoft.com/office/drawing/2014/main" id="{2EC5C7F3-D8EE-5AA7-BFDA-15E92A84C79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5588" y="2159000"/>
            <a:ext cx="717550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2" name="AutoShape 60">
            <a:extLst>
              <a:ext uri="{FF2B5EF4-FFF2-40B4-BE49-F238E27FC236}">
                <a16:creationId xmlns:a16="http://schemas.microsoft.com/office/drawing/2014/main" id="{C19C7B2F-C86B-6414-3439-C1EB2912DD0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175000" y="2878138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3" name="AutoShape 61">
            <a:extLst>
              <a:ext uri="{FF2B5EF4-FFF2-40B4-BE49-F238E27FC236}">
                <a16:creationId xmlns:a16="http://schemas.microsoft.com/office/drawing/2014/main" id="{A8370B7B-AF4B-5F52-31A1-FFCB2BEEAFE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2878138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4" name="AutoShape 62">
            <a:extLst>
              <a:ext uri="{FF2B5EF4-FFF2-40B4-BE49-F238E27FC236}">
                <a16:creationId xmlns:a16="http://schemas.microsoft.com/office/drawing/2014/main" id="{63867099-1C83-7F7D-0A34-309F65B421F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2878138"/>
            <a:ext cx="720725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5" name="AutoShape 63">
            <a:extLst>
              <a:ext uri="{FF2B5EF4-FFF2-40B4-BE49-F238E27FC236}">
                <a16:creationId xmlns:a16="http://schemas.microsoft.com/office/drawing/2014/main" id="{DD4F627D-DEA4-659D-9330-ADBAF65250D0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2878138"/>
            <a:ext cx="719138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6" name="AutoShape 64">
            <a:extLst>
              <a:ext uri="{FF2B5EF4-FFF2-40B4-BE49-F238E27FC236}">
                <a16:creationId xmlns:a16="http://schemas.microsoft.com/office/drawing/2014/main" id="{FE77C43B-8389-C1F4-04E8-256FB7B266D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878138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7" name="AutoShape 65">
            <a:extLst>
              <a:ext uri="{FF2B5EF4-FFF2-40B4-BE49-F238E27FC236}">
                <a16:creationId xmlns:a16="http://schemas.microsoft.com/office/drawing/2014/main" id="{DE8A2EB8-40E4-E898-C892-F28EC89A004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3598863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8" name="AutoShape 66">
            <a:extLst>
              <a:ext uri="{FF2B5EF4-FFF2-40B4-BE49-F238E27FC236}">
                <a16:creationId xmlns:a16="http://schemas.microsoft.com/office/drawing/2014/main" id="{E3F27188-D010-C043-907E-D77093E08E2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3598863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39" name="AutoShape 67">
            <a:extLst>
              <a:ext uri="{FF2B5EF4-FFF2-40B4-BE49-F238E27FC236}">
                <a16:creationId xmlns:a16="http://schemas.microsoft.com/office/drawing/2014/main" id="{6FF2E389-8419-CE89-4861-6D10C8B41FD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335588" y="3598863"/>
            <a:ext cx="717550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0" name="AutoShape 68">
            <a:extLst>
              <a:ext uri="{FF2B5EF4-FFF2-40B4-BE49-F238E27FC236}">
                <a16:creationId xmlns:a16="http://schemas.microsoft.com/office/drawing/2014/main" id="{2579F6BD-CD98-F850-6F61-A69247E6406F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3598863"/>
            <a:ext cx="719138" cy="719137"/>
          </a:xfrm>
          <a:prstGeom prst="rtTriangle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1" name="AutoShape 69">
            <a:extLst>
              <a:ext uri="{FF2B5EF4-FFF2-40B4-BE49-F238E27FC236}">
                <a16:creationId xmlns:a16="http://schemas.microsoft.com/office/drawing/2014/main" id="{B9663BE1-DB59-8295-A786-A404844E583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3598863"/>
            <a:ext cx="719138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2" name="AutoShape 70">
            <a:extLst>
              <a:ext uri="{FF2B5EF4-FFF2-40B4-BE49-F238E27FC236}">
                <a16:creationId xmlns:a16="http://schemas.microsoft.com/office/drawing/2014/main" id="{D5141387-4412-6C37-0A56-50DE0BA4C17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175000" y="4318000"/>
            <a:ext cx="719138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3" name="AutoShape 71">
            <a:extLst>
              <a:ext uri="{FF2B5EF4-FFF2-40B4-BE49-F238E27FC236}">
                <a16:creationId xmlns:a16="http://schemas.microsoft.com/office/drawing/2014/main" id="{132D1E92-8E53-E3E4-6D12-E0E5702B8FA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4318000"/>
            <a:ext cx="720725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4" name="AutoShape 72">
            <a:extLst>
              <a:ext uri="{FF2B5EF4-FFF2-40B4-BE49-F238E27FC236}">
                <a16:creationId xmlns:a16="http://schemas.microsoft.com/office/drawing/2014/main" id="{A73DFA07-4E06-0876-E67D-579F5D67A9E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5588" y="4318000"/>
            <a:ext cx="717550" cy="719138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5" name="AutoShape 73">
            <a:extLst>
              <a:ext uri="{FF2B5EF4-FFF2-40B4-BE49-F238E27FC236}">
                <a16:creationId xmlns:a16="http://schemas.microsoft.com/office/drawing/2014/main" id="{02D67296-825D-5B77-C902-CA68C8BFB6B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4318000"/>
            <a:ext cx="719138" cy="719138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6" name="AutoShape 74">
            <a:extLst>
              <a:ext uri="{FF2B5EF4-FFF2-40B4-BE49-F238E27FC236}">
                <a16:creationId xmlns:a16="http://schemas.microsoft.com/office/drawing/2014/main" id="{B32280B2-12B4-603B-EF4C-8FE72D2EAE3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94138" y="5037138"/>
            <a:ext cx="719137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7" name="AutoShape 75">
            <a:extLst>
              <a:ext uri="{FF2B5EF4-FFF2-40B4-BE49-F238E27FC236}">
                <a16:creationId xmlns:a16="http://schemas.microsoft.com/office/drawing/2014/main" id="{57A9BFF0-84CE-2572-D7B6-84A6D6FB49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614863" y="5037138"/>
            <a:ext cx="720725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8" name="AutoShape 76">
            <a:extLst>
              <a:ext uri="{FF2B5EF4-FFF2-40B4-BE49-F238E27FC236}">
                <a16:creationId xmlns:a16="http://schemas.microsoft.com/office/drawing/2014/main" id="{A8549C3E-5CDB-FD0F-403C-DCDB14CAF86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335588" y="5037138"/>
            <a:ext cx="717550" cy="719137"/>
          </a:xfrm>
          <a:prstGeom prst="rtTriangle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49" name="AutoShape 77">
            <a:extLst>
              <a:ext uri="{FF2B5EF4-FFF2-40B4-BE49-F238E27FC236}">
                <a16:creationId xmlns:a16="http://schemas.microsoft.com/office/drawing/2014/main" id="{0139FAE7-3858-BAC5-E27A-AA4057994F3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335588" y="5037138"/>
            <a:ext cx="717550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50" name="AutoShape 78">
            <a:extLst>
              <a:ext uri="{FF2B5EF4-FFF2-40B4-BE49-F238E27FC236}">
                <a16:creationId xmlns:a16="http://schemas.microsoft.com/office/drawing/2014/main" id="{0C492168-14EF-1EF7-AE96-A8BBC74EF8B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54725" y="5037138"/>
            <a:ext cx="719138" cy="719137"/>
          </a:xfrm>
          <a:prstGeom prst="rtTriangle">
            <a:avLst/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3951" name="AutoShape 79">
            <a:extLst>
              <a:ext uri="{FF2B5EF4-FFF2-40B4-BE49-F238E27FC236}">
                <a16:creationId xmlns:a16="http://schemas.microsoft.com/office/drawing/2014/main" id="{4B4737E9-4E42-A062-186A-3FE01ACDADF9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5037138"/>
            <a:ext cx="719138" cy="719137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63952" name="Group 80">
            <a:extLst>
              <a:ext uri="{FF2B5EF4-FFF2-40B4-BE49-F238E27FC236}">
                <a16:creationId xmlns:a16="http://schemas.microsoft.com/office/drawing/2014/main" id="{85FA57A0-5FF2-137E-85BB-9376B296E070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3598863"/>
            <a:ext cx="720725" cy="719137"/>
            <a:chOff x="3627" y="2267"/>
            <a:chExt cx="453" cy="453"/>
          </a:xfrm>
        </p:grpSpPr>
        <p:sp>
          <p:nvSpPr>
            <p:cNvPr id="463953" name="AutoShape 81">
              <a:extLst>
                <a:ext uri="{FF2B5EF4-FFF2-40B4-BE49-F238E27FC236}">
                  <a16:creationId xmlns:a16="http://schemas.microsoft.com/office/drawing/2014/main" id="{D1F96007-BED0-8D33-1661-36C0E20C1D6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627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54" name="Line 82">
              <a:extLst>
                <a:ext uri="{FF2B5EF4-FFF2-40B4-BE49-F238E27FC236}">
                  <a16:creationId xmlns:a16="http://schemas.microsoft.com/office/drawing/2014/main" id="{5F5EC828-61EC-355C-2823-6FC4FF48FC4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0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55" name="Group 83">
            <a:extLst>
              <a:ext uri="{FF2B5EF4-FFF2-40B4-BE49-F238E27FC236}">
                <a16:creationId xmlns:a16="http://schemas.microsoft.com/office/drawing/2014/main" id="{3471FBD1-B6ED-0B07-6E36-57B887C33912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4318000"/>
            <a:ext cx="719137" cy="719138"/>
            <a:chOff x="3173" y="2720"/>
            <a:chExt cx="453" cy="453"/>
          </a:xfrm>
        </p:grpSpPr>
        <p:sp>
          <p:nvSpPr>
            <p:cNvPr id="463956" name="AutoShape 84">
              <a:extLst>
                <a:ext uri="{FF2B5EF4-FFF2-40B4-BE49-F238E27FC236}">
                  <a16:creationId xmlns:a16="http://schemas.microsoft.com/office/drawing/2014/main" id="{FF8D4361-DDB2-8665-43E7-3A3187EE5F5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57" name="Line 85">
              <a:extLst>
                <a:ext uri="{FF2B5EF4-FFF2-40B4-BE49-F238E27FC236}">
                  <a16:creationId xmlns:a16="http://schemas.microsoft.com/office/drawing/2014/main" id="{519F9A54-0942-A1C5-6C38-0C737CB488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58" name="Group 86">
            <a:extLst>
              <a:ext uri="{FF2B5EF4-FFF2-40B4-BE49-F238E27FC236}">
                <a16:creationId xmlns:a16="http://schemas.microsoft.com/office/drawing/2014/main" id="{267C3634-000D-011D-2190-E925DD387241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3598863"/>
            <a:ext cx="719137" cy="719137"/>
            <a:chOff x="3173" y="2267"/>
            <a:chExt cx="453" cy="453"/>
          </a:xfrm>
        </p:grpSpPr>
        <p:sp>
          <p:nvSpPr>
            <p:cNvPr id="463959" name="AutoShape 87">
              <a:extLst>
                <a:ext uri="{FF2B5EF4-FFF2-40B4-BE49-F238E27FC236}">
                  <a16:creationId xmlns:a16="http://schemas.microsoft.com/office/drawing/2014/main" id="{43F7B4D7-9AE0-F96F-2B36-B3BFD574717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173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60" name="Line 88">
              <a:extLst>
                <a:ext uri="{FF2B5EF4-FFF2-40B4-BE49-F238E27FC236}">
                  <a16:creationId xmlns:a16="http://schemas.microsoft.com/office/drawing/2014/main" id="{B59E2DD2-AD66-A518-84B4-CD1840689E4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73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61" name="Group 89">
            <a:extLst>
              <a:ext uri="{FF2B5EF4-FFF2-40B4-BE49-F238E27FC236}">
                <a16:creationId xmlns:a16="http://schemas.microsoft.com/office/drawing/2014/main" id="{1ACA4F4C-CFE4-D5A1-DE73-DA8A541485C3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3598863"/>
            <a:ext cx="720725" cy="719137"/>
            <a:chOff x="3627" y="2267"/>
            <a:chExt cx="453" cy="453"/>
          </a:xfrm>
        </p:grpSpPr>
        <p:sp>
          <p:nvSpPr>
            <p:cNvPr id="463962" name="AutoShape 90">
              <a:extLst>
                <a:ext uri="{FF2B5EF4-FFF2-40B4-BE49-F238E27FC236}">
                  <a16:creationId xmlns:a16="http://schemas.microsoft.com/office/drawing/2014/main" id="{11E5A7D6-DFF9-F8FF-B729-D9CF46480B60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267"/>
              <a:ext cx="453" cy="453"/>
            </a:xfrm>
            <a:prstGeom prst="rtTriangl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63" name="Line 91">
              <a:extLst>
                <a:ext uri="{FF2B5EF4-FFF2-40B4-BE49-F238E27FC236}">
                  <a16:creationId xmlns:a16="http://schemas.microsoft.com/office/drawing/2014/main" id="{C08F154C-4E0B-C26D-2A3E-72E1EABA0B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2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64" name="Line 92">
              <a:extLst>
                <a:ext uri="{FF2B5EF4-FFF2-40B4-BE49-F238E27FC236}">
                  <a16:creationId xmlns:a16="http://schemas.microsoft.com/office/drawing/2014/main" id="{5C6B5927-493A-27DF-AA78-C3754034E7A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204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65" name="Group 93">
            <a:extLst>
              <a:ext uri="{FF2B5EF4-FFF2-40B4-BE49-F238E27FC236}">
                <a16:creationId xmlns:a16="http://schemas.microsoft.com/office/drawing/2014/main" id="{5F2504E4-63A6-3FC3-A98D-56CB67F1A1AD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4318000"/>
            <a:ext cx="719137" cy="720725"/>
            <a:chOff x="3173" y="2720"/>
            <a:chExt cx="453" cy="454"/>
          </a:xfrm>
        </p:grpSpPr>
        <p:sp>
          <p:nvSpPr>
            <p:cNvPr id="463966" name="AutoShape 94">
              <a:extLst>
                <a:ext uri="{FF2B5EF4-FFF2-40B4-BE49-F238E27FC236}">
                  <a16:creationId xmlns:a16="http://schemas.microsoft.com/office/drawing/2014/main" id="{0B5C3E62-1A2B-5496-CED1-842D9B9BB04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67" name="Line 95">
              <a:extLst>
                <a:ext uri="{FF2B5EF4-FFF2-40B4-BE49-F238E27FC236}">
                  <a16:creationId xmlns:a16="http://schemas.microsoft.com/office/drawing/2014/main" id="{44E3FF77-73AD-06E9-ABD4-164809B1169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294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68" name="Group 96">
            <a:extLst>
              <a:ext uri="{FF2B5EF4-FFF2-40B4-BE49-F238E27FC236}">
                <a16:creationId xmlns:a16="http://schemas.microsoft.com/office/drawing/2014/main" id="{99CDACCD-397C-67B2-7BE6-6FC13416BD64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2878138"/>
            <a:ext cx="720725" cy="719137"/>
            <a:chOff x="3627" y="1813"/>
            <a:chExt cx="453" cy="453"/>
          </a:xfrm>
        </p:grpSpPr>
        <p:sp>
          <p:nvSpPr>
            <p:cNvPr id="463969" name="AutoShape 97">
              <a:extLst>
                <a:ext uri="{FF2B5EF4-FFF2-40B4-BE49-F238E27FC236}">
                  <a16:creationId xmlns:a16="http://schemas.microsoft.com/office/drawing/2014/main" id="{8FF22384-2354-9E76-777B-88316C0E79C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70" name="Line 98">
              <a:extLst>
                <a:ext uri="{FF2B5EF4-FFF2-40B4-BE49-F238E27FC236}">
                  <a16:creationId xmlns:a16="http://schemas.microsoft.com/office/drawing/2014/main" id="{674540E2-F57B-E257-AF81-D737914FB8F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71" name="Group 99">
            <a:extLst>
              <a:ext uri="{FF2B5EF4-FFF2-40B4-BE49-F238E27FC236}">
                <a16:creationId xmlns:a16="http://schemas.microsoft.com/office/drawing/2014/main" id="{AC0E83FA-5556-583B-E5A9-EA84F1A1D329}"/>
              </a:ext>
            </a:extLst>
          </p:cNvPr>
          <p:cNvGrpSpPr>
            <a:grpSpLocks/>
          </p:cNvGrpSpPr>
          <p:nvPr/>
        </p:nvGrpSpPr>
        <p:grpSpPr bwMode="auto">
          <a:xfrm>
            <a:off x="5335588" y="2878138"/>
            <a:ext cx="717550" cy="719137"/>
            <a:chOff x="4080" y="1813"/>
            <a:chExt cx="453" cy="453"/>
          </a:xfrm>
        </p:grpSpPr>
        <p:sp>
          <p:nvSpPr>
            <p:cNvPr id="463972" name="AutoShape 100">
              <a:extLst>
                <a:ext uri="{FF2B5EF4-FFF2-40B4-BE49-F238E27FC236}">
                  <a16:creationId xmlns:a16="http://schemas.microsoft.com/office/drawing/2014/main" id="{964E0B58-9AB8-22D4-0D9A-CCCEE95DC06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73" name="Line 101">
              <a:extLst>
                <a:ext uri="{FF2B5EF4-FFF2-40B4-BE49-F238E27FC236}">
                  <a16:creationId xmlns:a16="http://schemas.microsoft.com/office/drawing/2014/main" id="{0ABE205E-0818-AC08-D539-74827BA4C8F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1586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74" name="Group 102">
            <a:extLst>
              <a:ext uri="{FF2B5EF4-FFF2-40B4-BE49-F238E27FC236}">
                <a16:creationId xmlns:a16="http://schemas.microsoft.com/office/drawing/2014/main" id="{D77724AD-65F2-DDD4-79B4-A76AF7EE8121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878138"/>
            <a:ext cx="719138" cy="719137"/>
            <a:chOff x="2720" y="1813"/>
            <a:chExt cx="453" cy="453"/>
          </a:xfrm>
        </p:grpSpPr>
        <p:sp>
          <p:nvSpPr>
            <p:cNvPr id="463975" name="AutoShape 103">
              <a:extLst>
                <a:ext uri="{FF2B5EF4-FFF2-40B4-BE49-F238E27FC236}">
                  <a16:creationId xmlns:a16="http://schemas.microsoft.com/office/drawing/2014/main" id="{D1A2420A-1D3E-3C0E-05D6-E4CF653567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72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76" name="Freeform 104">
              <a:extLst>
                <a:ext uri="{FF2B5EF4-FFF2-40B4-BE49-F238E27FC236}">
                  <a16:creationId xmlns:a16="http://schemas.microsoft.com/office/drawing/2014/main" id="{B7F790BE-BF88-E365-6DEE-02E05C03D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77" name="Group 105">
            <a:extLst>
              <a:ext uri="{FF2B5EF4-FFF2-40B4-BE49-F238E27FC236}">
                <a16:creationId xmlns:a16="http://schemas.microsoft.com/office/drawing/2014/main" id="{BBA92875-E49D-E83F-D8D1-7C0C437DA3E8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2878138"/>
            <a:ext cx="719137" cy="719137"/>
            <a:chOff x="3173" y="1813"/>
            <a:chExt cx="453" cy="453"/>
          </a:xfrm>
        </p:grpSpPr>
        <p:sp>
          <p:nvSpPr>
            <p:cNvPr id="463978" name="AutoShape 106">
              <a:extLst>
                <a:ext uri="{FF2B5EF4-FFF2-40B4-BE49-F238E27FC236}">
                  <a16:creationId xmlns:a16="http://schemas.microsoft.com/office/drawing/2014/main" id="{69104AB5-0091-9B6F-DE68-C7D63DD325FF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173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79" name="Freeform 107">
              <a:extLst>
                <a:ext uri="{FF2B5EF4-FFF2-40B4-BE49-F238E27FC236}">
                  <a16:creationId xmlns:a16="http://schemas.microsoft.com/office/drawing/2014/main" id="{FC20DE64-6CBA-543B-F6E5-1CE9B56720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3" y="181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80" name="Group 108">
            <a:extLst>
              <a:ext uri="{FF2B5EF4-FFF2-40B4-BE49-F238E27FC236}">
                <a16:creationId xmlns:a16="http://schemas.microsoft.com/office/drawing/2014/main" id="{7AE1C68B-66D5-4A89-28CC-6B61CC1ED008}"/>
              </a:ext>
            </a:extLst>
          </p:cNvPr>
          <p:cNvGrpSpPr>
            <a:grpSpLocks/>
          </p:cNvGrpSpPr>
          <p:nvPr/>
        </p:nvGrpSpPr>
        <p:grpSpPr bwMode="auto">
          <a:xfrm>
            <a:off x="5335588" y="4318000"/>
            <a:ext cx="717550" cy="719138"/>
            <a:chOff x="4080" y="2720"/>
            <a:chExt cx="453" cy="453"/>
          </a:xfrm>
        </p:grpSpPr>
        <p:sp>
          <p:nvSpPr>
            <p:cNvPr id="463981" name="AutoShape 109">
              <a:extLst>
                <a:ext uri="{FF2B5EF4-FFF2-40B4-BE49-F238E27FC236}">
                  <a16:creationId xmlns:a16="http://schemas.microsoft.com/office/drawing/2014/main" id="{E09C1691-D445-8884-1FC9-298DDD14B6E6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080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82" name="Freeform 110">
              <a:extLst>
                <a:ext uri="{FF2B5EF4-FFF2-40B4-BE49-F238E27FC236}">
                  <a16:creationId xmlns:a16="http://schemas.microsoft.com/office/drawing/2014/main" id="{0A595432-1356-BF75-1B9B-5A9D1C255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83" name="Group 111">
            <a:extLst>
              <a:ext uri="{FF2B5EF4-FFF2-40B4-BE49-F238E27FC236}">
                <a16:creationId xmlns:a16="http://schemas.microsoft.com/office/drawing/2014/main" id="{8AF5BC52-C029-630D-083F-4D90B4E12906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5037138"/>
            <a:ext cx="720725" cy="719137"/>
            <a:chOff x="3627" y="3173"/>
            <a:chExt cx="453" cy="453"/>
          </a:xfrm>
        </p:grpSpPr>
        <p:sp>
          <p:nvSpPr>
            <p:cNvPr id="463984" name="AutoShape 112">
              <a:extLst>
                <a:ext uri="{FF2B5EF4-FFF2-40B4-BE49-F238E27FC236}">
                  <a16:creationId xmlns:a16="http://schemas.microsoft.com/office/drawing/2014/main" id="{BE963455-1238-295B-E65D-7D4DAD1F310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317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85" name="Freeform 113">
              <a:extLst>
                <a:ext uri="{FF2B5EF4-FFF2-40B4-BE49-F238E27FC236}">
                  <a16:creationId xmlns:a16="http://schemas.microsoft.com/office/drawing/2014/main" id="{4C7AFD15-947C-38A8-B34B-78FFC5C65B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3173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86" name="Group 114">
            <a:extLst>
              <a:ext uri="{FF2B5EF4-FFF2-40B4-BE49-F238E27FC236}">
                <a16:creationId xmlns:a16="http://schemas.microsoft.com/office/drawing/2014/main" id="{57CE042A-7B1F-C930-4DA4-9EFF6DDA9EF2}"/>
              </a:ext>
            </a:extLst>
          </p:cNvPr>
          <p:cNvGrpSpPr>
            <a:grpSpLocks/>
          </p:cNvGrpSpPr>
          <p:nvPr/>
        </p:nvGrpSpPr>
        <p:grpSpPr bwMode="auto">
          <a:xfrm>
            <a:off x="6054725" y="4318000"/>
            <a:ext cx="719138" cy="719138"/>
            <a:chOff x="4534" y="2720"/>
            <a:chExt cx="453" cy="453"/>
          </a:xfrm>
        </p:grpSpPr>
        <p:sp>
          <p:nvSpPr>
            <p:cNvPr id="463987" name="AutoShape 115">
              <a:extLst>
                <a:ext uri="{FF2B5EF4-FFF2-40B4-BE49-F238E27FC236}">
                  <a16:creationId xmlns:a16="http://schemas.microsoft.com/office/drawing/2014/main" id="{0D00CAE1-F4A7-C6B3-6422-9151D5C62B0D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4534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88" name="Freeform 116">
              <a:extLst>
                <a:ext uri="{FF2B5EF4-FFF2-40B4-BE49-F238E27FC236}">
                  <a16:creationId xmlns:a16="http://schemas.microsoft.com/office/drawing/2014/main" id="{0059C594-244A-C282-4BE8-D4C1B399B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4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89" name="Group 117">
            <a:extLst>
              <a:ext uri="{FF2B5EF4-FFF2-40B4-BE49-F238E27FC236}">
                <a16:creationId xmlns:a16="http://schemas.microsoft.com/office/drawing/2014/main" id="{F3FCA942-A706-3D60-F9E4-3EABAE8BD5F2}"/>
              </a:ext>
            </a:extLst>
          </p:cNvPr>
          <p:cNvGrpSpPr>
            <a:grpSpLocks/>
          </p:cNvGrpSpPr>
          <p:nvPr/>
        </p:nvGrpSpPr>
        <p:grpSpPr bwMode="auto">
          <a:xfrm>
            <a:off x="5335588" y="2878138"/>
            <a:ext cx="719137" cy="719137"/>
            <a:chOff x="4080" y="1813"/>
            <a:chExt cx="454" cy="453"/>
          </a:xfrm>
        </p:grpSpPr>
        <p:sp>
          <p:nvSpPr>
            <p:cNvPr id="463990" name="AutoShape 118">
              <a:extLst>
                <a:ext uri="{FF2B5EF4-FFF2-40B4-BE49-F238E27FC236}">
                  <a16:creationId xmlns:a16="http://schemas.microsoft.com/office/drawing/2014/main" id="{13A2147B-3F3E-4186-C6EE-144D98158FF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1813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91" name="Line 119">
              <a:extLst>
                <a:ext uri="{FF2B5EF4-FFF2-40B4-BE49-F238E27FC236}">
                  <a16:creationId xmlns:a16="http://schemas.microsoft.com/office/drawing/2014/main" id="{221FFB3D-AD5A-E172-29F0-6E2668F4C3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181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92" name="Group 120">
            <a:extLst>
              <a:ext uri="{FF2B5EF4-FFF2-40B4-BE49-F238E27FC236}">
                <a16:creationId xmlns:a16="http://schemas.microsoft.com/office/drawing/2014/main" id="{ACDBD000-E6C7-FC75-222F-B7E775BABAC9}"/>
              </a:ext>
            </a:extLst>
          </p:cNvPr>
          <p:cNvGrpSpPr>
            <a:grpSpLocks/>
          </p:cNvGrpSpPr>
          <p:nvPr/>
        </p:nvGrpSpPr>
        <p:grpSpPr bwMode="auto">
          <a:xfrm>
            <a:off x="5335588" y="3598863"/>
            <a:ext cx="719137" cy="719137"/>
            <a:chOff x="4080" y="2267"/>
            <a:chExt cx="454" cy="453"/>
          </a:xfrm>
        </p:grpSpPr>
        <p:sp>
          <p:nvSpPr>
            <p:cNvPr id="463993" name="AutoShape 121">
              <a:extLst>
                <a:ext uri="{FF2B5EF4-FFF2-40B4-BE49-F238E27FC236}">
                  <a16:creationId xmlns:a16="http://schemas.microsoft.com/office/drawing/2014/main" id="{962531A4-D8E0-B56C-6E01-11CCA5C9561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4080" y="2267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3994" name="Line 122">
              <a:extLst>
                <a:ext uri="{FF2B5EF4-FFF2-40B4-BE49-F238E27FC236}">
                  <a16:creationId xmlns:a16="http://schemas.microsoft.com/office/drawing/2014/main" id="{09986940-0FCE-D6F3-58EC-90171CE88AF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34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3995" name="Group 123">
            <a:extLst>
              <a:ext uri="{FF2B5EF4-FFF2-40B4-BE49-F238E27FC236}">
                <a16:creationId xmlns:a16="http://schemas.microsoft.com/office/drawing/2014/main" id="{7155AFBD-15F0-91CE-412D-B7935E106CDF}"/>
              </a:ext>
            </a:extLst>
          </p:cNvPr>
          <p:cNvGrpSpPr>
            <a:grpSpLocks/>
          </p:cNvGrpSpPr>
          <p:nvPr/>
        </p:nvGrpSpPr>
        <p:grpSpPr bwMode="auto">
          <a:xfrm>
            <a:off x="3894138" y="2159000"/>
            <a:ext cx="719137" cy="3598863"/>
            <a:chOff x="3173" y="1360"/>
            <a:chExt cx="453" cy="2267"/>
          </a:xfrm>
        </p:grpSpPr>
        <p:sp>
          <p:nvSpPr>
            <p:cNvPr id="463996" name="Line 124">
              <a:extLst>
                <a:ext uri="{FF2B5EF4-FFF2-40B4-BE49-F238E27FC236}">
                  <a16:creationId xmlns:a16="http://schemas.microsoft.com/office/drawing/2014/main" id="{C358AE03-B9C5-F080-F598-7A23B8DC3FF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400" y="113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3997" name="Group 125">
              <a:extLst>
                <a:ext uri="{FF2B5EF4-FFF2-40B4-BE49-F238E27FC236}">
                  <a16:creationId xmlns:a16="http://schemas.microsoft.com/office/drawing/2014/main" id="{0BDF44B9-3DC4-25C1-BC26-7D24DCBAA4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73" y="3173"/>
              <a:ext cx="453" cy="454"/>
              <a:chOff x="3173" y="3173"/>
              <a:chExt cx="453" cy="454"/>
            </a:xfrm>
          </p:grpSpPr>
          <p:sp>
            <p:nvSpPr>
              <p:cNvPr id="463998" name="AutoShape 126">
                <a:extLst>
                  <a:ext uri="{FF2B5EF4-FFF2-40B4-BE49-F238E27FC236}">
                    <a16:creationId xmlns:a16="http://schemas.microsoft.com/office/drawing/2014/main" id="{B16BA413-04AA-8380-AD1A-D7FFD6CC3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17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3999" name="Line 127">
                <a:extLst>
                  <a:ext uri="{FF2B5EF4-FFF2-40B4-BE49-F238E27FC236}">
                    <a16:creationId xmlns:a16="http://schemas.microsoft.com/office/drawing/2014/main" id="{F11EF0BD-B369-AE82-B6D1-86F863694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400" y="340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4000" name="Group 128">
            <a:extLst>
              <a:ext uri="{FF2B5EF4-FFF2-40B4-BE49-F238E27FC236}">
                <a16:creationId xmlns:a16="http://schemas.microsoft.com/office/drawing/2014/main" id="{BD65538C-113E-FB00-9E64-59F34888C5ED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2159000"/>
            <a:ext cx="720725" cy="3598863"/>
            <a:chOff x="3627" y="1360"/>
            <a:chExt cx="453" cy="2267"/>
          </a:xfrm>
        </p:grpSpPr>
        <p:grpSp>
          <p:nvGrpSpPr>
            <p:cNvPr id="464001" name="Group 129">
              <a:extLst>
                <a:ext uri="{FF2B5EF4-FFF2-40B4-BE49-F238E27FC236}">
                  <a16:creationId xmlns:a16="http://schemas.microsoft.com/office/drawing/2014/main" id="{785EC986-DD21-7B55-4E22-56B35B5B10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27" y="1360"/>
              <a:ext cx="453" cy="453"/>
              <a:chOff x="3627" y="1360"/>
              <a:chExt cx="453" cy="453"/>
            </a:xfrm>
          </p:grpSpPr>
          <p:sp>
            <p:nvSpPr>
              <p:cNvPr id="464002" name="AutoShape 130">
                <a:extLst>
                  <a:ext uri="{FF2B5EF4-FFF2-40B4-BE49-F238E27FC236}">
                    <a16:creationId xmlns:a16="http://schemas.microsoft.com/office/drawing/2014/main" id="{6C46977A-C13B-98C5-F0F7-FD2AFD349F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62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03" name="Line 131">
                <a:extLst>
                  <a:ext uri="{FF2B5EF4-FFF2-40B4-BE49-F238E27FC236}">
                    <a16:creationId xmlns:a16="http://schemas.microsoft.com/office/drawing/2014/main" id="{86E306B3-F53A-0DE4-A27E-BA6AE05ABC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3854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04" name="Line 132">
              <a:extLst>
                <a:ext uri="{FF2B5EF4-FFF2-40B4-BE49-F238E27FC236}">
                  <a16:creationId xmlns:a16="http://schemas.microsoft.com/office/drawing/2014/main" id="{FD4DAAFB-7FE8-41C2-FA3E-DFD47D00A85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3854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05" name="Group 133">
            <a:extLst>
              <a:ext uri="{FF2B5EF4-FFF2-40B4-BE49-F238E27FC236}">
                <a16:creationId xmlns:a16="http://schemas.microsoft.com/office/drawing/2014/main" id="{D05E40BB-2A10-C9B6-95F4-C5262ABA1B93}"/>
              </a:ext>
            </a:extLst>
          </p:cNvPr>
          <p:cNvGrpSpPr>
            <a:grpSpLocks/>
          </p:cNvGrpSpPr>
          <p:nvPr/>
        </p:nvGrpSpPr>
        <p:grpSpPr bwMode="auto">
          <a:xfrm>
            <a:off x="5335588" y="2159000"/>
            <a:ext cx="717550" cy="3598863"/>
            <a:chOff x="4080" y="1360"/>
            <a:chExt cx="453" cy="2267"/>
          </a:xfrm>
        </p:grpSpPr>
        <p:grpSp>
          <p:nvGrpSpPr>
            <p:cNvPr id="464006" name="Group 134">
              <a:extLst>
                <a:ext uri="{FF2B5EF4-FFF2-40B4-BE49-F238E27FC236}">
                  <a16:creationId xmlns:a16="http://schemas.microsoft.com/office/drawing/2014/main" id="{A63F3A55-8758-BB29-EB88-616F59D571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1360"/>
              <a:ext cx="453" cy="453"/>
              <a:chOff x="4080" y="1360"/>
              <a:chExt cx="453" cy="453"/>
            </a:xfrm>
          </p:grpSpPr>
          <p:sp>
            <p:nvSpPr>
              <p:cNvPr id="464007" name="AutoShape 135">
                <a:extLst>
                  <a:ext uri="{FF2B5EF4-FFF2-40B4-BE49-F238E27FC236}">
                    <a16:creationId xmlns:a16="http://schemas.microsoft.com/office/drawing/2014/main" id="{88F9DEA6-F9DF-6A7D-D74B-7CBA103702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408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08" name="Line 136">
                <a:extLst>
                  <a:ext uri="{FF2B5EF4-FFF2-40B4-BE49-F238E27FC236}">
                    <a16:creationId xmlns:a16="http://schemas.microsoft.com/office/drawing/2014/main" id="{D08B1B8D-6BC5-DB94-6F7A-474645884E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430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09" name="Line 137">
              <a:extLst>
                <a:ext uri="{FF2B5EF4-FFF2-40B4-BE49-F238E27FC236}">
                  <a16:creationId xmlns:a16="http://schemas.microsoft.com/office/drawing/2014/main" id="{BAADACB4-933E-8B73-2C3E-F31C0A701D9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307" y="340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4010" name="AutoShape 138">
            <a:extLst>
              <a:ext uri="{FF2B5EF4-FFF2-40B4-BE49-F238E27FC236}">
                <a16:creationId xmlns:a16="http://schemas.microsoft.com/office/drawing/2014/main" id="{8FAF61CF-C775-EA48-E08F-25FBD4673290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159000"/>
            <a:ext cx="719138" cy="719138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64011" name="Group 139">
            <a:extLst>
              <a:ext uri="{FF2B5EF4-FFF2-40B4-BE49-F238E27FC236}">
                <a16:creationId xmlns:a16="http://schemas.microsoft.com/office/drawing/2014/main" id="{A24D6E31-0444-38CF-CB3C-134A3036184D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3598863"/>
            <a:ext cx="3598863" cy="719137"/>
            <a:chOff x="2720" y="2267"/>
            <a:chExt cx="2267" cy="453"/>
          </a:xfrm>
        </p:grpSpPr>
        <p:grpSp>
          <p:nvGrpSpPr>
            <p:cNvPr id="464012" name="Group 140">
              <a:extLst>
                <a:ext uri="{FF2B5EF4-FFF2-40B4-BE49-F238E27FC236}">
                  <a16:creationId xmlns:a16="http://schemas.microsoft.com/office/drawing/2014/main" id="{30C8F7EB-A51D-EAFA-9CFA-2D7816D045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267"/>
              <a:ext cx="453" cy="453"/>
              <a:chOff x="2720" y="2267"/>
              <a:chExt cx="453" cy="453"/>
            </a:xfrm>
          </p:grpSpPr>
          <p:sp>
            <p:nvSpPr>
              <p:cNvPr id="464013" name="AutoShape 141">
                <a:extLst>
                  <a:ext uri="{FF2B5EF4-FFF2-40B4-BE49-F238E27FC236}">
                    <a16:creationId xmlns:a16="http://schemas.microsoft.com/office/drawing/2014/main" id="{DFAAA727-DC52-D2EC-3124-51F08F1E2E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14" name="Line 142">
                <a:extLst>
                  <a:ext uri="{FF2B5EF4-FFF2-40B4-BE49-F238E27FC236}">
                    <a16:creationId xmlns:a16="http://schemas.microsoft.com/office/drawing/2014/main" id="{D7615DFD-B395-1014-1E71-6FF51FCCCD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267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15" name="Line 143">
              <a:extLst>
                <a:ext uri="{FF2B5EF4-FFF2-40B4-BE49-F238E27FC236}">
                  <a16:creationId xmlns:a16="http://schemas.microsoft.com/office/drawing/2014/main" id="{171740E0-F8E7-9B29-06BC-1C3403CEF7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267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16" name="Group 144">
            <a:extLst>
              <a:ext uri="{FF2B5EF4-FFF2-40B4-BE49-F238E27FC236}">
                <a16:creationId xmlns:a16="http://schemas.microsoft.com/office/drawing/2014/main" id="{57B78D6C-01C2-34CA-7A6A-2E3B67EB5778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2159000"/>
            <a:ext cx="3598863" cy="719138"/>
            <a:chOff x="2720" y="1360"/>
            <a:chExt cx="2267" cy="453"/>
          </a:xfrm>
        </p:grpSpPr>
        <p:grpSp>
          <p:nvGrpSpPr>
            <p:cNvPr id="464017" name="Group 145">
              <a:extLst>
                <a:ext uri="{FF2B5EF4-FFF2-40B4-BE49-F238E27FC236}">
                  <a16:creationId xmlns:a16="http://schemas.microsoft.com/office/drawing/2014/main" id="{8ED5B05E-87DE-3677-C21B-1C5DB76855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4" y="1360"/>
              <a:ext cx="453" cy="453"/>
              <a:chOff x="4534" y="1360"/>
              <a:chExt cx="453" cy="453"/>
            </a:xfrm>
          </p:grpSpPr>
          <p:sp>
            <p:nvSpPr>
              <p:cNvPr id="464018" name="AutoShape 146">
                <a:extLst>
                  <a:ext uri="{FF2B5EF4-FFF2-40B4-BE49-F238E27FC236}">
                    <a16:creationId xmlns:a16="http://schemas.microsoft.com/office/drawing/2014/main" id="{46FD526A-38DE-1668-D3F2-7F0A9AA381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453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19" name="Line 147">
                <a:extLst>
                  <a:ext uri="{FF2B5EF4-FFF2-40B4-BE49-F238E27FC236}">
                    <a16:creationId xmlns:a16="http://schemas.microsoft.com/office/drawing/2014/main" id="{CD302701-77BB-61BF-DEDF-E47779ACE7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87" y="136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20" name="Line 148">
              <a:extLst>
                <a:ext uri="{FF2B5EF4-FFF2-40B4-BE49-F238E27FC236}">
                  <a16:creationId xmlns:a16="http://schemas.microsoft.com/office/drawing/2014/main" id="{3568C706-F5D9-4934-62DC-060C9228714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20" y="136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21" name="Group 149">
            <a:extLst>
              <a:ext uri="{FF2B5EF4-FFF2-40B4-BE49-F238E27FC236}">
                <a16:creationId xmlns:a16="http://schemas.microsoft.com/office/drawing/2014/main" id="{229F8604-687E-CA08-0D8B-7AC03990F979}"/>
              </a:ext>
            </a:extLst>
          </p:cNvPr>
          <p:cNvGrpSpPr>
            <a:grpSpLocks/>
          </p:cNvGrpSpPr>
          <p:nvPr/>
        </p:nvGrpSpPr>
        <p:grpSpPr bwMode="auto">
          <a:xfrm>
            <a:off x="4614863" y="4318000"/>
            <a:ext cx="720725" cy="719138"/>
            <a:chOff x="3627" y="2720"/>
            <a:chExt cx="453" cy="453"/>
          </a:xfrm>
        </p:grpSpPr>
        <p:sp>
          <p:nvSpPr>
            <p:cNvPr id="464022" name="AutoShape 150">
              <a:extLst>
                <a:ext uri="{FF2B5EF4-FFF2-40B4-BE49-F238E27FC236}">
                  <a16:creationId xmlns:a16="http://schemas.microsoft.com/office/drawing/2014/main" id="{4DE18DCB-F317-29A7-A503-F362186033D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627" y="2720"/>
              <a:ext cx="453" cy="453"/>
            </a:xfrm>
            <a:prstGeom prst="rtTriangle">
              <a:avLst/>
            </a:prstGeom>
            <a:solidFill>
              <a:srgbClr val="FFFF0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023" name="Freeform 151">
              <a:extLst>
                <a:ext uri="{FF2B5EF4-FFF2-40B4-BE49-F238E27FC236}">
                  <a16:creationId xmlns:a16="http://schemas.microsoft.com/office/drawing/2014/main" id="{97AA7939-BAC2-24DC-96C4-92D1EAB0D1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" y="2720"/>
              <a:ext cx="453" cy="453"/>
            </a:xfrm>
            <a:custGeom>
              <a:avLst/>
              <a:gdLst>
                <a:gd name="T0" fmla="*/ 0 w 444"/>
                <a:gd name="T1" fmla="*/ 456 h 456"/>
                <a:gd name="T2" fmla="*/ 444 w 444"/>
                <a:gd name="T3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44" h="456">
                  <a:moveTo>
                    <a:pt x="0" y="456"/>
                  </a:moveTo>
                  <a:lnTo>
                    <a:pt x="444" y="0"/>
                  </a:lnTo>
                </a:path>
              </a:pathLst>
            </a:custGeom>
            <a:noFill/>
            <a:ln w="5715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24" name="Group 152">
            <a:extLst>
              <a:ext uri="{FF2B5EF4-FFF2-40B4-BE49-F238E27FC236}">
                <a16:creationId xmlns:a16="http://schemas.microsoft.com/office/drawing/2014/main" id="{A3592998-536B-9EE0-77CD-EA184408F56D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5037138"/>
            <a:ext cx="3598863" cy="719137"/>
            <a:chOff x="2720" y="3173"/>
            <a:chExt cx="2267" cy="453"/>
          </a:xfrm>
        </p:grpSpPr>
        <p:grpSp>
          <p:nvGrpSpPr>
            <p:cNvPr id="464025" name="Group 153">
              <a:extLst>
                <a:ext uri="{FF2B5EF4-FFF2-40B4-BE49-F238E27FC236}">
                  <a16:creationId xmlns:a16="http://schemas.microsoft.com/office/drawing/2014/main" id="{33F3413F-B3EC-BCC1-06CB-3169CEEB01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3173"/>
              <a:ext cx="453" cy="453"/>
              <a:chOff x="2720" y="3173"/>
              <a:chExt cx="453" cy="453"/>
            </a:xfrm>
          </p:grpSpPr>
          <p:sp>
            <p:nvSpPr>
              <p:cNvPr id="464026" name="AutoShape 154">
                <a:extLst>
                  <a:ext uri="{FF2B5EF4-FFF2-40B4-BE49-F238E27FC236}">
                    <a16:creationId xmlns:a16="http://schemas.microsoft.com/office/drawing/2014/main" id="{9AFFF7AB-09A5-C883-9C00-1AA3F5612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27" name="Line 155">
                <a:extLst>
                  <a:ext uri="{FF2B5EF4-FFF2-40B4-BE49-F238E27FC236}">
                    <a16:creationId xmlns:a16="http://schemas.microsoft.com/office/drawing/2014/main" id="{E2646287-823A-904C-BD94-6F8030B40A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317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28" name="Line 156">
              <a:extLst>
                <a:ext uri="{FF2B5EF4-FFF2-40B4-BE49-F238E27FC236}">
                  <a16:creationId xmlns:a16="http://schemas.microsoft.com/office/drawing/2014/main" id="{DD45E85B-0953-7A0D-A2D5-1615265BF8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3173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29" name="Group 157">
            <a:extLst>
              <a:ext uri="{FF2B5EF4-FFF2-40B4-BE49-F238E27FC236}">
                <a16:creationId xmlns:a16="http://schemas.microsoft.com/office/drawing/2014/main" id="{024B4AEB-B85E-BFD7-FBD0-33BD5D68A22B}"/>
              </a:ext>
            </a:extLst>
          </p:cNvPr>
          <p:cNvGrpSpPr>
            <a:grpSpLocks/>
          </p:cNvGrpSpPr>
          <p:nvPr/>
        </p:nvGrpSpPr>
        <p:grpSpPr bwMode="auto">
          <a:xfrm>
            <a:off x="3175000" y="4318000"/>
            <a:ext cx="3598863" cy="719138"/>
            <a:chOff x="2720" y="2720"/>
            <a:chExt cx="2267" cy="453"/>
          </a:xfrm>
        </p:grpSpPr>
        <p:grpSp>
          <p:nvGrpSpPr>
            <p:cNvPr id="464030" name="Group 158">
              <a:extLst>
                <a:ext uri="{FF2B5EF4-FFF2-40B4-BE49-F238E27FC236}">
                  <a16:creationId xmlns:a16="http://schemas.microsoft.com/office/drawing/2014/main" id="{C49E37A0-B58C-FD21-5DAA-BDD181B07D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20" y="2720"/>
              <a:ext cx="453" cy="453"/>
              <a:chOff x="2720" y="2720"/>
              <a:chExt cx="453" cy="453"/>
            </a:xfrm>
          </p:grpSpPr>
          <p:sp>
            <p:nvSpPr>
              <p:cNvPr id="464031" name="AutoShape 159">
                <a:extLst>
                  <a:ext uri="{FF2B5EF4-FFF2-40B4-BE49-F238E27FC236}">
                    <a16:creationId xmlns:a16="http://schemas.microsoft.com/office/drawing/2014/main" id="{629282F0-1EC5-31D9-606C-C6CF448D4C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72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032" name="Line 160">
                <a:extLst>
                  <a:ext uri="{FF2B5EF4-FFF2-40B4-BE49-F238E27FC236}">
                    <a16:creationId xmlns:a16="http://schemas.microsoft.com/office/drawing/2014/main" id="{656870ED-8DBA-64BE-2E9D-D2ECDECF8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0" y="2720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4033" name="Line 161">
              <a:extLst>
                <a:ext uri="{FF2B5EF4-FFF2-40B4-BE49-F238E27FC236}">
                  <a16:creationId xmlns:a16="http://schemas.microsoft.com/office/drawing/2014/main" id="{803CDDAE-8B42-381B-1B20-BECF5B787A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987" y="2720"/>
              <a:ext cx="0" cy="45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4034" name="Group 162">
            <a:extLst>
              <a:ext uri="{FF2B5EF4-FFF2-40B4-BE49-F238E27FC236}">
                <a16:creationId xmlns:a16="http://schemas.microsoft.com/office/drawing/2014/main" id="{DCDDC94E-C6AE-D63B-438A-973718F1B806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2057400"/>
            <a:ext cx="3733800" cy="3733800"/>
            <a:chOff x="1968" y="1296"/>
            <a:chExt cx="2352" cy="2352"/>
          </a:xfrm>
        </p:grpSpPr>
        <p:grpSp>
          <p:nvGrpSpPr>
            <p:cNvPr id="464035" name="Group 163">
              <a:extLst>
                <a:ext uri="{FF2B5EF4-FFF2-40B4-BE49-F238E27FC236}">
                  <a16:creationId xmlns:a16="http://schemas.microsoft.com/office/drawing/2014/main" id="{DD6F52E3-8209-EAE9-FCE3-8BB01B9E49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00" y="1360"/>
              <a:ext cx="453" cy="2267"/>
              <a:chOff x="2720" y="1360"/>
              <a:chExt cx="453" cy="2267"/>
            </a:xfrm>
          </p:grpSpPr>
          <p:sp>
            <p:nvSpPr>
              <p:cNvPr id="464036" name="Line 164">
                <a:extLst>
                  <a:ext uri="{FF2B5EF4-FFF2-40B4-BE49-F238E27FC236}">
                    <a16:creationId xmlns:a16="http://schemas.microsoft.com/office/drawing/2014/main" id="{6CC94887-41BF-2716-2D8D-0AB0F65D94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5400000" flipV="1">
                <a:off x="2947" y="1133"/>
                <a:ext cx="0" cy="453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64037" name="Group 165">
                <a:extLst>
                  <a:ext uri="{FF2B5EF4-FFF2-40B4-BE49-F238E27FC236}">
                    <a16:creationId xmlns:a16="http://schemas.microsoft.com/office/drawing/2014/main" id="{77ADF848-A3B9-5541-0F76-4B2755990D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0" y="3173"/>
                <a:ext cx="453" cy="454"/>
                <a:chOff x="2720" y="3173"/>
                <a:chExt cx="453" cy="454"/>
              </a:xfrm>
            </p:grpSpPr>
            <p:sp>
              <p:nvSpPr>
                <p:cNvPr id="464038" name="AutoShape 166">
                  <a:extLst>
                    <a:ext uri="{FF2B5EF4-FFF2-40B4-BE49-F238E27FC236}">
                      <a16:creationId xmlns:a16="http://schemas.microsoft.com/office/drawing/2014/main" id="{8B7E16D8-6A4F-7F17-FA19-955C60959BA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H="1">
                  <a:off x="2720" y="3173"/>
                  <a:ext cx="453" cy="453"/>
                </a:xfrm>
                <a:prstGeom prst="rtTriangle">
                  <a:avLst/>
                </a:prstGeom>
                <a:solidFill>
                  <a:srgbClr val="FFFF0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4039" name="Line 167">
                  <a:extLst>
                    <a:ext uri="{FF2B5EF4-FFF2-40B4-BE49-F238E27FC236}">
                      <a16:creationId xmlns:a16="http://schemas.microsoft.com/office/drawing/2014/main" id="{E636C086-7414-AB41-7B90-A5BC8DF4FB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 flipV="1">
                  <a:off x="2947" y="3400"/>
                  <a:ext cx="0" cy="453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464040" name="Oval 168">
              <a:extLst>
                <a:ext uri="{FF2B5EF4-FFF2-40B4-BE49-F238E27FC236}">
                  <a16:creationId xmlns:a16="http://schemas.microsoft.com/office/drawing/2014/main" id="{320EB02A-CFFD-06A8-1A76-9270A40A1C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1314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041" name="Oval 169">
              <a:extLst>
                <a:ext uri="{FF2B5EF4-FFF2-40B4-BE49-F238E27FC236}">
                  <a16:creationId xmlns:a16="http://schemas.microsoft.com/office/drawing/2014/main" id="{0FC1A878-5C4E-3905-9B1C-008697D033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1296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042" name="Oval 170">
              <a:extLst>
                <a:ext uri="{FF2B5EF4-FFF2-40B4-BE49-F238E27FC236}">
                  <a16:creationId xmlns:a16="http://schemas.microsoft.com/office/drawing/2014/main" id="{5A0BB3E0-8B59-0A1C-FCC4-B97E7C8E9A4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68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043" name="Oval 171">
              <a:extLst>
                <a:ext uri="{FF2B5EF4-FFF2-40B4-BE49-F238E27FC236}">
                  <a16:creationId xmlns:a16="http://schemas.microsoft.com/office/drawing/2014/main" id="{25C538ED-EBBA-1AF8-82A7-0F8C911A61E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29" y="3557"/>
              <a:ext cx="91" cy="9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4044" name="AutoShape 172">
            <a:extLst>
              <a:ext uri="{FF2B5EF4-FFF2-40B4-BE49-F238E27FC236}">
                <a16:creationId xmlns:a16="http://schemas.microsoft.com/office/drawing/2014/main" id="{69B5CE63-3A69-84B3-4D4C-C66F3C840D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3894138" y="2159000"/>
            <a:ext cx="719137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45" name="Freeform 173">
            <a:extLst>
              <a:ext uri="{FF2B5EF4-FFF2-40B4-BE49-F238E27FC236}">
                <a16:creationId xmlns:a16="http://schemas.microsoft.com/office/drawing/2014/main" id="{13CADCF8-04B6-B24B-9D5F-43AA460B5838}"/>
              </a:ext>
            </a:extLst>
          </p:cNvPr>
          <p:cNvSpPr>
            <a:spLocks/>
          </p:cNvSpPr>
          <p:nvPr/>
        </p:nvSpPr>
        <p:spPr bwMode="auto">
          <a:xfrm>
            <a:off x="3894138" y="2133600"/>
            <a:ext cx="719137" cy="719138"/>
          </a:xfrm>
          <a:custGeom>
            <a:avLst/>
            <a:gdLst>
              <a:gd name="T0" fmla="*/ 0 w 444"/>
              <a:gd name="T1" fmla="*/ 456 h 456"/>
              <a:gd name="T2" fmla="*/ 444 w 444"/>
              <a:gd name="T3" fmla="*/ 0 h 45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4" h="456">
                <a:moveTo>
                  <a:pt x="0" y="456"/>
                </a:moveTo>
                <a:lnTo>
                  <a:pt x="444" y="0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46" name="AutoShape 174">
            <a:extLst>
              <a:ext uri="{FF2B5EF4-FFF2-40B4-BE49-F238E27FC236}">
                <a16:creationId xmlns:a16="http://schemas.microsoft.com/office/drawing/2014/main" id="{C3C70EA9-099F-496B-8A35-B8650A6B6EE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054725" y="2159000"/>
            <a:ext cx="719138" cy="719138"/>
          </a:xfrm>
          <a:prstGeom prst="rtTriangle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64047" name="Group 175">
            <a:extLst>
              <a:ext uri="{FF2B5EF4-FFF2-40B4-BE49-F238E27FC236}">
                <a16:creationId xmlns:a16="http://schemas.microsoft.com/office/drawing/2014/main" id="{ED82DD6C-2F9F-B548-EBAB-60C104FE138B}"/>
              </a:ext>
            </a:extLst>
          </p:cNvPr>
          <p:cNvGrpSpPr>
            <a:grpSpLocks/>
          </p:cNvGrpSpPr>
          <p:nvPr/>
        </p:nvGrpSpPr>
        <p:grpSpPr bwMode="auto">
          <a:xfrm>
            <a:off x="6053138" y="2162175"/>
            <a:ext cx="719137" cy="3595688"/>
            <a:chOff x="4533" y="1362"/>
            <a:chExt cx="453" cy="2265"/>
          </a:xfrm>
        </p:grpSpPr>
        <p:sp>
          <p:nvSpPr>
            <p:cNvPr id="464048" name="Line 176">
              <a:extLst>
                <a:ext uri="{FF2B5EF4-FFF2-40B4-BE49-F238E27FC236}">
                  <a16:creationId xmlns:a16="http://schemas.microsoft.com/office/drawing/2014/main" id="{0ACE9862-BD7A-9675-D7FB-1A87CF50981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1135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4049" name="Line 177">
              <a:extLst>
                <a:ext uri="{FF2B5EF4-FFF2-40B4-BE49-F238E27FC236}">
                  <a16:creationId xmlns:a16="http://schemas.microsoft.com/office/drawing/2014/main" id="{92F655D0-78D8-C74A-F835-D948CD24C09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 flipV="1">
              <a:off x="4760" y="3400"/>
              <a:ext cx="0" cy="45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4051" name="Line 179">
            <a:extLst>
              <a:ext uri="{FF2B5EF4-FFF2-40B4-BE49-F238E27FC236}">
                <a16:creationId xmlns:a16="http://schemas.microsoft.com/office/drawing/2014/main" id="{FE4DE791-2955-900F-6251-0FAF15A652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2766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2" name="AutoShape 180">
            <a:extLst>
              <a:ext uri="{FF2B5EF4-FFF2-40B4-BE49-F238E27FC236}">
                <a16:creationId xmlns:a16="http://schemas.microsoft.com/office/drawing/2014/main" id="{70FD3723-37EC-864A-F505-F81D2CB28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2057400"/>
            <a:ext cx="719138" cy="56673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3" name="AutoShape 181">
            <a:extLst>
              <a:ext uri="{FF2B5EF4-FFF2-40B4-BE49-F238E27FC236}">
                <a16:creationId xmlns:a16="http://schemas.microsoft.com/office/drawing/2014/main" id="{3B1C406A-7DED-2583-1966-7A31EEBEF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2705100"/>
            <a:ext cx="719138" cy="566738"/>
          </a:xfrm>
          <a:prstGeom prst="triangle">
            <a:avLst>
              <a:gd name="adj" fmla="val 50000"/>
            </a:avLst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4" name="AutoShape 182">
            <a:extLst>
              <a:ext uri="{FF2B5EF4-FFF2-40B4-BE49-F238E27FC236}">
                <a16:creationId xmlns:a16="http://schemas.microsoft.com/office/drawing/2014/main" id="{1AB36EC0-B138-C2A3-CF60-8712A92471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3354388"/>
            <a:ext cx="719138" cy="566737"/>
          </a:xfrm>
          <a:prstGeom prst="triangle">
            <a:avLst>
              <a:gd name="adj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5" name="AutoShape 183">
            <a:extLst>
              <a:ext uri="{FF2B5EF4-FFF2-40B4-BE49-F238E27FC236}">
                <a16:creationId xmlns:a16="http://schemas.microsoft.com/office/drawing/2014/main" id="{E84FB699-1256-0254-25A5-426FE5B02A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4002088"/>
            <a:ext cx="719138" cy="566737"/>
          </a:xfrm>
          <a:prstGeom prst="triangle">
            <a:avLst>
              <a:gd name="adj" fmla="val 50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6" name="AutoShape 184">
            <a:extLst>
              <a:ext uri="{FF2B5EF4-FFF2-40B4-BE49-F238E27FC236}">
                <a16:creationId xmlns:a16="http://schemas.microsoft.com/office/drawing/2014/main" id="{AD8DCBEF-2129-AD80-D40C-076E2A21F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4651375"/>
            <a:ext cx="719138" cy="566738"/>
          </a:xfrm>
          <a:prstGeom prst="triangle">
            <a:avLst>
              <a:gd name="adj" fmla="val 50000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7" name="AutoShape 185">
            <a:extLst>
              <a:ext uri="{FF2B5EF4-FFF2-40B4-BE49-F238E27FC236}">
                <a16:creationId xmlns:a16="http://schemas.microsoft.com/office/drawing/2014/main" id="{1F5A0D5E-196D-13B5-CF6F-AB460B2BE2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5300663"/>
            <a:ext cx="719138" cy="566737"/>
          </a:xfrm>
          <a:prstGeom prst="triangle">
            <a:avLst>
              <a:gd name="adj" fmla="val 50000"/>
            </a:avLst>
          </a:prstGeom>
          <a:solidFill>
            <a:srgbClr val="60C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8" name="Text Box 186">
            <a:extLst>
              <a:ext uri="{FF2B5EF4-FFF2-40B4-BE49-F238E27FC236}">
                <a16:creationId xmlns:a16="http://schemas.microsoft.com/office/drawing/2014/main" id="{999700D5-90F3-AD4A-22EA-22824942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3825" y="2057400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464059" name="Text Box 187">
            <a:extLst>
              <a:ext uri="{FF2B5EF4-FFF2-40B4-BE49-F238E27FC236}">
                <a16:creationId xmlns:a16="http://schemas.microsoft.com/office/drawing/2014/main" id="{323A720B-CA44-B0C9-A648-444AA540D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2238" y="2714625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R</a:t>
            </a:r>
          </a:p>
        </p:txBody>
      </p:sp>
      <p:sp>
        <p:nvSpPr>
          <p:cNvPr id="464060" name="Text Box 188">
            <a:extLst>
              <a:ext uri="{FF2B5EF4-FFF2-40B4-BE49-F238E27FC236}">
                <a16:creationId xmlns:a16="http://schemas.microsoft.com/office/drawing/2014/main" id="{789956A9-8329-5F30-CBE5-F391846224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337343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L</a:t>
            </a:r>
          </a:p>
        </p:txBody>
      </p:sp>
      <p:sp>
        <p:nvSpPr>
          <p:cNvPr id="464061" name="Text Box 189">
            <a:extLst>
              <a:ext uri="{FF2B5EF4-FFF2-40B4-BE49-F238E27FC236}">
                <a16:creationId xmlns:a16="http://schemas.microsoft.com/office/drawing/2014/main" id="{849C1404-CC3B-6E33-D0BB-3EF3F4A2E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2400" y="4030663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464062" name="Text Box 190">
            <a:extLst>
              <a:ext uri="{FF2B5EF4-FFF2-40B4-BE49-F238E27FC236}">
                <a16:creationId xmlns:a16="http://schemas.microsoft.com/office/drawing/2014/main" id="{F1404CEE-29BC-E6E3-F8E1-88DCE44CA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42400" y="4689475"/>
            <a:ext cx="5603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S*</a:t>
            </a:r>
          </a:p>
        </p:txBody>
      </p:sp>
      <p:sp>
        <p:nvSpPr>
          <p:cNvPr id="464063" name="Text Box 191">
            <a:extLst>
              <a:ext uri="{FF2B5EF4-FFF2-40B4-BE49-F238E27FC236}">
                <a16:creationId xmlns:a16="http://schemas.microsoft.com/office/drawing/2014/main" id="{A56AE418-59CC-2222-4571-4FF66EA41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23350" y="5348288"/>
            <a:ext cx="4206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pt-BR" altLang="en-US" sz="2800" u="none">
                <a:latin typeface="Times New Roman" panose="02020603050405020304" pitchFamily="18" charset="0"/>
              </a:rPr>
              <a:t>E</a:t>
            </a:r>
          </a:p>
        </p:txBody>
      </p:sp>
      <p:sp>
        <p:nvSpPr>
          <p:cNvPr id="464065" name="Rectangle 193">
            <a:extLst>
              <a:ext uri="{FF2B5EF4-FFF2-40B4-BE49-F238E27FC236}">
                <a16:creationId xmlns:a16="http://schemas.microsoft.com/office/drawing/2014/main" id="{72D31722-4A95-3FED-9B47-DCD5D48AC3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5150" y="2066925"/>
            <a:ext cx="3748088" cy="1682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66" name="Rectangle 194">
            <a:extLst>
              <a:ext uri="{FF2B5EF4-FFF2-40B4-BE49-F238E27FC236}">
                <a16:creationId xmlns:a16="http://schemas.microsoft.com/office/drawing/2014/main" id="{C1D5260C-D3AF-8F62-E498-7662582C81A9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922044" y="3848894"/>
            <a:ext cx="3748087" cy="16827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4050" name="Line 178">
            <a:extLst>
              <a:ext uri="{FF2B5EF4-FFF2-40B4-BE49-F238E27FC236}">
                <a16:creationId xmlns:a16="http://schemas.microsoft.com/office/drawing/2014/main" id="{F2E195A3-8AAC-B36B-BB7D-C5AFC2DD0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276600"/>
            <a:ext cx="8382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 advTm="598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13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19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3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37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43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49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61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7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3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29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41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71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7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83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9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101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0700"/>
                            </p:stCondLst>
                            <p:childTnLst>
                              <p:par>
                                <p:cTn id="144" presetID="1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6" dur="500"/>
                                        <p:tgtEl>
                                          <p:spTgt spid="464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4"/>
                                            </p:cond>
                                          </p:stCondLst>
                                        </p:cTn>
                                        <p:tgtEl>
                                          <p:spTgt spid="46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11400"/>
                            </p:stCondLst>
                            <p:childTnLst>
                              <p:par>
                                <p:cTn id="148" presetID="2" presetClass="entr" presetSubtype="8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464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4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8"/>
                                            </p:cond>
                                          </p:stCondLst>
                                        </p:cTn>
                                        <p:tgtEl>
                                          <p:spTgt spid="46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afterGroup">
                            <p:stCondLst>
                              <p:cond delay="127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1330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39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3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68" dur="500"/>
                                        <p:tgtEl>
                                          <p:spTgt spid="46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18" presetClass="entr" presetSubtype="9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5" dur="500"/>
                                        <p:tgtEl>
                                          <p:spTgt spid="46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064918B0-BCEC-78AA-96C9-3775DE5E0B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51F12-24F8-3445-A57F-6EAF832E2E12}" type="slidenum">
              <a:rPr lang="en-GB" altLang="en-US"/>
              <a:pPr/>
              <a:t>13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337DA60-9A9B-0F71-7FE8-8BAFDB5B9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grpSp>
        <p:nvGrpSpPr>
          <p:cNvPr id="464898" name="Group 2">
            <a:extLst>
              <a:ext uri="{FF2B5EF4-FFF2-40B4-BE49-F238E27FC236}">
                <a16:creationId xmlns:a16="http://schemas.microsoft.com/office/drawing/2014/main" id="{FD2A3F9E-F57C-3EA0-A765-C975D01002DB}"/>
              </a:ext>
            </a:extLst>
          </p:cNvPr>
          <p:cNvGrpSpPr>
            <a:grpSpLocks/>
          </p:cNvGrpSpPr>
          <p:nvPr/>
        </p:nvGrpSpPr>
        <p:grpSpPr bwMode="auto">
          <a:xfrm>
            <a:off x="6305550" y="1597025"/>
            <a:ext cx="3600450" cy="3598863"/>
            <a:chOff x="1439" y="1439"/>
            <a:chExt cx="2268" cy="2267"/>
          </a:xfrm>
        </p:grpSpPr>
        <p:grpSp>
          <p:nvGrpSpPr>
            <p:cNvPr id="464899" name="Group 3">
              <a:extLst>
                <a:ext uri="{FF2B5EF4-FFF2-40B4-BE49-F238E27FC236}">
                  <a16:creationId xmlns:a16="http://schemas.microsoft.com/office/drawing/2014/main" id="{2B7C196E-16D3-181C-FE73-8216B9C327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464900" name="AutoShape 4">
                <a:extLst>
                  <a:ext uri="{FF2B5EF4-FFF2-40B4-BE49-F238E27FC236}">
                    <a16:creationId xmlns:a16="http://schemas.microsoft.com/office/drawing/2014/main" id="{7087330A-F899-8CE7-3498-58850BF41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1" name="AutoShape 5">
                <a:extLst>
                  <a:ext uri="{FF2B5EF4-FFF2-40B4-BE49-F238E27FC236}">
                    <a16:creationId xmlns:a16="http://schemas.microsoft.com/office/drawing/2014/main" id="{42317E47-7D12-0672-D397-9F1A5083BB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2" name="AutoShape 6">
                <a:extLst>
                  <a:ext uri="{FF2B5EF4-FFF2-40B4-BE49-F238E27FC236}">
                    <a16:creationId xmlns:a16="http://schemas.microsoft.com/office/drawing/2014/main" id="{9790F3A7-F62F-6EDC-707C-C7C06DD4D1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3" name="AutoShape 7">
                <a:extLst>
                  <a:ext uri="{FF2B5EF4-FFF2-40B4-BE49-F238E27FC236}">
                    <a16:creationId xmlns:a16="http://schemas.microsoft.com/office/drawing/2014/main" id="{0F12FD8A-6E09-24C7-9032-01FF5514BE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4" name="AutoShape 8">
                <a:extLst>
                  <a:ext uri="{FF2B5EF4-FFF2-40B4-BE49-F238E27FC236}">
                    <a16:creationId xmlns:a16="http://schemas.microsoft.com/office/drawing/2014/main" id="{85DE1041-FBB2-D9A3-FCD2-AC59905C5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5" name="AutoShape 9">
                <a:extLst>
                  <a:ext uri="{FF2B5EF4-FFF2-40B4-BE49-F238E27FC236}">
                    <a16:creationId xmlns:a16="http://schemas.microsoft.com/office/drawing/2014/main" id="{C0FA6055-369A-1FBB-B366-97A59F7BF6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6" name="AutoShape 10">
                <a:extLst>
                  <a:ext uri="{FF2B5EF4-FFF2-40B4-BE49-F238E27FC236}">
                    <a16:creationId xmlns:a16="http://schemas.microsoft.com/office/drawing/2014/main" id="{460C37DF-6DC6-C0D6-6314-ECA6F54366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7" name="AutoShape 11">
                <a:extLst>
                  <a:ext uri="{FF2B5EF4-FFF2-40B4-BE49-F238E27FC236}">
                    <a16:creationId xmlns:a16="http://schemas.microsoft.com/office/drawing/2014/main" id="{6638EECC-B1A7-CD76-81B2-478886F6F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8" name="AutoShape 12">
                <a:extLst>
                  <a:ext uri="{FF2B5EF4-FFF2-40B4-BE49-F238E27FC236}">
                    <a16:creationId xmlns:a16="http://schemas.microsoft.com/office/drawing/2014/main" id="{3198C0ED-0238-CF10-1EFD-F4EFD06B22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09" name="AutoShape 13">
                <a:extLst>
                  <a:ext uri="{FF2B5EF4-FFF2-40B4-BE49-F238E27FC236}">
                    <a16:creationId xmlns:a16="http://schemas.microsoft.com/office/drawing/2014/main" id="{96DA2408-D3F4-9445-E256-A9A506D92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0" name="AutoShape 14">
                <a:extLst>
                  <a:ext uri="{FF2B5EF4-FFF2-40B4-BE49-F238E27FC236}">
                    <a16:creationId xmlns:a16="http://schemas.microsoft.com/office/drawing/2014/main" id="{51F1C1E3-E64B-9F42-F99B-735C62E99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1" name="AutoShape 15">
                <a:extLst>
                  <a:ext uri="{FF2B5EF4-FFF2-40B4-BE49-F238E27FC236}">
                    <a16:creationId xmlns:a16="http://schemas.microsoft.com/office/drawing/2014/main" id="{BAF585E6-EEB0-7D56-21EF-71B2E6B342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2" name="AutoShape 16">
                <a:extLst>
                  <a:ext uri="{FF2B5EF4-FFF2-40B4-BE49-F238E27FC236}">
                    <a16:creationId xmlns:a16="http://schemas.microsoft.com/office/drawing/2014/main" id="{873B2AF1-6747-F0C1-D67C-0447B075CE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3" name="AutoShape 17">
                <a:extLst>
                  <a:ext uri="{FF2B5EF4-FFF2-40B4-BE49-F238E27FC236}">
                    <a16:creationId xmlns:a16="http://schemas.microsoft.com/office/drawing/2014/main" id="{875E31C6-7166-3DE5-3B35-D7811B7A8A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4" name="AutoShape 18">
                <a:extLst>
                  <a:ext uri="{FF2B5EF4-FFF2-40B4-BE49-F238E27FC236}">
                    <a16:creationId xmlns:a16="http://schemas.microsoft.com/office/drawing/2014/main" id="{A8B97641-50EC-6125-9472-464D40E46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5" name="AutoShape 19">
                <a:extLst>
                  <a:ext uri="{FF2B5EF4-FFF2-40B4-BE49-F238E27FC236}">
                    <a16:creationId xmlns:a16="http://schemas.microsoft.com/office/drawing/2014/main" id="{3395F0A4-0CCC-1629-8A21-FDDD6AAEE0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6" name="AutoShape 20">
                <a:extLst>
                  <a:ext uri="{FF2B5EF4-FFF2-40B4-BE49-F238E27FC236}">
                    <a16:creationId xmlns:a16="http://schemas.microsoft.com/office/drawing/2014/main" id="{0B0EE7D9-61B9-653A-0495-6813F681D6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7" name="AutoShape 21">
                <a:extLst>
                  <a:ext uri="{FF2B5EF4-FFF2-40B4-BE49-F238E27FC236}">
                    <a16:creationId xmlns:a16="http://schemas.microsoft.com/office/drawing/2014/main" id="{F97D4881-0D51-5B51-F647-ABD79769EB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8" name="AutoShape 22">
                <a:extLst>
                  <a:ext uri="{FF2B5EF4-FFF2-40B4-BE49-F238E27FC236}">
                    <a16:creationId xmlns:a16="http://schemas.microsoft.com/office/drawing/2014/main" id="{D978B88E-EB04-46E0-9A42-FCE814B5B8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19" name="AutoShape 23">
                <a:extLst>
                  <a:ext uri="{FF2B5EF4-FFF2-40B4-BE49-F238E27FC236}">
                    <a16:creationId xmlns:a16="http://schemas.microsoft.com/office/drawing/2014/main" id="{AF3053D3-8CF4-0628-FC40-871D44519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0" name="AutoShape 24">
                <a:extLst>
                  <a:ext uri="{FF2B5EF4-FFF2-40B4-BE49-F238E27FC236}">
                    <a16:creationId xmlns:a16="http://schemas.microsoft.com/office/drawing/2014/main" id="{62F9BF45-771E-5044-E74E-F36B56E35C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1" name="AutoShape 25">
                <a:extLst>
                  <a:ext uri="{FF2B5EF4-FFF2-40B4-BE49-F238E27FC236}">
                    <a16:creationId xmlns:a16="http://schemas.microsoft.com/office/drawing/2014/main" id="{2F2A0610-5F29-470C-2765-474C39BA10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2" name="AutoShape 26">
                <a:extLst>
                  <a:ext uri="{FF2B5EF4-FFF2-40B4-BE49-F238E27FC236}">
                    <a16:creationId xmlns:a16="http://schemas.microsoft.com/office/drawing/2014/main" id="{B2A9C2C3-D38C-F429-24FC-666612A3B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3" name="AutoShape 27">
                <a:extLst>
                  <a:ext uri="{FF2B5EF4-FFF2-40B4-BE49-F238E27FC236}">
                    <a16:creationId xmlns:a16="http://schemas.microsoft.com/office/drawing/2014/main" id="{559C3570-1412-1361-CCB1-A82E502BC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4" name="AutoShape 28">
                <a:extLst>
                  <a:ext uri="{FF2B5EF4-FFF2-40B4-BE49-F238E27FC236}">
                    <a16:creationId xmlns:a16="http://schemas.microsoft.com/office/drawing/2014/main" id="{87EAD4FA-03B6-724B-B9EB-24403321DE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5" name="AutoShape 29">
                <a:extLst>
                  <a:ext uri="{FF2B5EF4-FFF2-40B4-BE49-F238E27FC236}">
                    <a16:creationId xmlns:a16="http://schemas.microsoft.com/office/drawing/2014/main" id="{C9A478FB-09BD-360C-01D0-EC5D0A7B37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6" name="AutoShape 30">
                <a:extLst>
                  <a:ext uri="{FF2B5EF4-FFF2-40B4-BE49-F238E27FC236}">
                    <a16:creationId xmlns:a16="http://schemas.microsoft.com/office/drawing/2014/main" id="{BE4E99FE-5510-5DA6-F13F-8EAE8A69B1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7" name="AutoShape 31">
                <a:extLst>
                  <a:ext uri="{FF2B5EF4-FFF2-40B4-BE49-F238E27FC236}">
                    <a16:creationId xmlns:a16="http://schemas.microsoft.com/office/drawing/2014/main" id="{877B59C8-DB5B-2A63-C8B2-D8F500143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8" name="AutoShape 32">
                <a:extLst>
                  <a:ext uri="{FF2B5EF4-FFF2-40B4-BE49-F238E27FC236}">
                    <a16:creationId xmlns:a16="http://schemas.microsoft.com/office/drawing/2014/main" id="{4762A23E-FD68-26E2-8A49-766255451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29" name="AutoShape 33">
                <a:extLst>
                  <a:ext uri="{FF2B5EF4-FFF2-40B4-BE49-F238E27FC236}">
                    <a16:creationId xmlns:a16="http://schemas.microsoft.com/office/drawing/2014/main" id="{B2A6C706-9D19-7740-5043-950419DC5A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0" name="AutoShape 34">
                <a:extLst>
                  <a:ext uri="{FF2B5EF4-FFF2-40B4-BE49-F238E27FC236}">
                    <a16:creationId xmlns:a16="http://schemas.microsoft.com/office/drawing/2014/main" id="{D28EFEAE-F334-F381-C9CF-1F7D7D2FA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1" name="AutoShape 35">
                <a:extLst>
                  <a:ext uri="{FF2B5EF4-FFF2-40B4-BE49-F238E27FC236}">
                    <a16:creationId xmlns:a16="http://schemas.microsoft.com/office/drawing/2014/main" id="{C0745119-9EE4-2139-EBFE-99847E4246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2" name="AutoShape 36">
                <a:extLst>
                  <a:ext uri="{FF2B5EF4-FFF2-40B4-BE49-F238E27FC236}">
                    <a16:creationId xmlns:a16="http://schemas.microsoft.com/office/drawing/2014/main" id="{61103361-1C01-B787-BAEC-FC6CD2B38A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3" name="AutoShape 37">
                <a:extLst>
                  <a:ext uri="{FF2B5EF4-FFF2-40B4-BE49-F238E27FC236}">
                    <a16:creationId xmlns:a16="http://schemas.microsoft.com/office/drawing/2014/main" id="{43DFE793-58ED-A622-5B57-A36667983F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4" name="AutoShape 38">
                <a:extLst>
                  <a:ext uri="{FF2B5EF4-FFF2-40B4-BE49-F238E27FC236}">
                    <a16:creationId xmlns:a16="http://schemas.microsoft.com/office/drawing/2014/main" id="{D82EB20F-5B3E-3182-021F-27C1F24D8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5" name="AutoShape 39">
                <a:extLst>
                  <a:ext uri="{FF2B5EF4-FFF2-40B4-BE49-F238E27FC236}">
                    <a16:creationId xmlns:a16="http://schemas.microsoft.com/office/drawing/2014/main" id="{6414A2E4-5C43-0DB5-DC3D-55C29637B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6" name="AutoShape 40">
                <a:extLst>
                  <a:ext uri="{FF2B5EF4-FFF2-40B4-BE49-F238E27FC236}">
                    <a16:creationId xmlns:a16="http://schemas.microsoft.com/office/drawing/2014/main" id="{7A993AFA-4D62-F43A-00B5-22B5AF25A7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7" name="AutoShape 41">
                <a:extLst>
                  <a:ext uri="{FF2B5EF4-FFF2-40B4-BE49-F238E27FC236}">
                    <a16:creationId xmlns:a16="http://schemas.microsoft.com/office/drawing/2014/main" id="{AE8B2CF8-DC93-9E9F-9AFD-3B576F8D2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8" name="AutoShape 42">
                <a:extLst>
                  <a:ext uri="{FF2B5EF4-FFF2-40B4-BE49-F238E27FC236}">
                    <a16:creationId xmlns:a16="http://schemas.microsoft.com/office/drawing/2014/main" id="{D2E3B999-A8E5-73EE-DCDF-48A9D3052A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39" name="AutoShape 43">
                <a:extLst>
                  <a:ext uri="{FF2B5EF4-FFF2-40B4-BE49-F238E27FC236}">
                    <a16:creationId xmlns:a16="http://schemas.microsoft.com/office/drawing/2014/main" id="{42D3D7DA-BFA0-4AC8-C8C0-B32223DD84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0" name="AutoShape 44">
                <a:extLst>
                  <a:ext uri="{FF2B5EF4-FFF2-40B4-BE49-F238E27FC236}">
                    <a16:creationId xmlns:a16="http://schemas.microsoft.com/office/drawing/2014/main" id="{0BDEB26C-681D-7869-93F5-CC245D7EE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1" name="AutoShape 45">
                <a:extLst>
                  <a:ext uri="{FF2B5EF4-FFF2-40B4-BE49-F238E27FC236}">
                    <a16:creationId xmlns:a16="http://schemas.microsoft.com/office/drawing/2014/main" id="{3AB31A24-A266-54CF-37E6-745A7D8223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2" name="AutoShape 46">
                <a:extLst>
                  <a:ext uri="{FF2B5EF4-FFF2-40B4-BE49-F238E27FC236}">
                    <a16:creationId xmlns:a16="http://schemas.microsoft.com/office/drawing/2014/main" id="{1FA02D91-37C0-C897-9126-6E164294D1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3" name="AutoShape 47">
                <a:extLst>
                  <a:ext uri="{FF2B5EF4-FFF2-40B4-BE49-F238E27FC236}">
                    <a16:creationId xmlns:a16="http://schemas.microsoft.com/office/drawing/2014/main" id="{73176C7B-AC4A-3807-CC6B-B3287FEF80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4" name="AutoShape 48">
                <a:extLst>
                  <a:ext uri="{FF2B5EF4-FFF2-40B4-BE49-F238E27FC236}">
                    <a16:creationId xmlns:a16="http://schemas.microsoft.com/office/drawing/2014/main" id="{74A3D14F-F242-145D-605B-FF614A674D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5" name="AutoShape 49">
                <a:extLst>
                  <a:ext uri="{FF2B5EF4-FFF2-40B4-BE49-F238E27FC236}">
                    <a16:creationId xmlns:a16="http://schemas.microsoft.com/office/drawing/2014/main" id="{CA6CB0BB-78AD-EDC9-A1FF-D9CD56360C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6" name="AutoShape 50">
                <a:extLst>
                  <a:ext uri="{FF2B5EF4-FFF2-40B4-BE49-F238E27FC236}">
                    <a16:creationId xmlns:a16="http://schemas.microsoft.com/office/drawing/2014/main" id="{921224CF-0BE8-9970-9049-121DA8F8D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7" name="AutoShape 51">
                <a:extLst>
                  <a:ext uri="{FF2B5EF4-FFF2-40B4-BE49-F238E27FC236}">
                    <a16:creationId xmlns:a16="http://schemas.microsoft.com/office/drawing/2014/main" id="{264ACDA4-0DD6-DD3C-2AF4-FAFF7913A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8" name="AutoShape 52">
                <a:extLst>
                  <a:ext uri="{FF2B5EF4-FFF2-40B4-BE49-F238E27FC236}">
                    <a16:creationId xmlns:a16="http://schemas.microsoft.com/office/drawing/2014/main" id="{5F411BC3-75FC-C381-F7CD-2F0079A676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49" name="AutoShape 53">
                <a:extLst>
                  <a:ext uri="{FF2B5EF4-FFF2-40B4-BE49-F238E27FC236}">
                    <a16:creationId xmlns:a16="http://schemas.microsoft.com/office/drawing/2014/main" id="{3B752CB1-13D1-2D3B-0C7E-AAA790A0D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0" name="AutoShape 54">
                <a:extLst>
                  <a:ext uri="{FF2B5EF4-FFF2-40B4-BE49-F238E27FC236}">
                    <a16:creationId xmlns:a16="http://schemas.microsoft.com/office/drawing/2014/main" id="{7D0DBAEC-E3F2-854D-70C9-528B8DD9C6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1" name="AutoShape 55">
                <a:extLst>
                  <a:ext uri="{FF2B5EF4-FFF2-40B4-BE49-F238E27FC236}">
                    <a16:creationId xmlns:a16="http://schemas.microsoft.com/office/drawing/2014/main" id="{350F747D-8C88-68EF-1DB3-D2C16D80A3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2" name="AutoShape 56">
                <a:extLst>
                  <a:ext uri="{FF2B5EF4-FFF2-40B4-BE49-F238E27FC236}">
                    <a16:creationId xmlns:a16="http://schemas.microsoft.com/office/drawing/2014/main" id="{40325747-8E46-E92B-D741-016F68662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3" name="AutoShape 57">
                <a:extLst>
                  <a:ext uri="{FF2B5EF4-FFF2-40B4-BE49-F238E27FC236}">
                    <a16:creationId xmlns:a16="http://schemas.microsoft.com/office/drawing/2014/main" id="{904F7224-8CE3-536E-C4ED-DB51B1CB8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4" name="AutoShape 58">
                <a:extLst>
                  <a:ext uri="{FF2B5EF4-FFF2-40B4-BE49-F238E27FC236}">
                    <a16:creationId xmlns:a16="http://schemas.microsoft.com/office/drawing/2014/main" id="{0D76B778-401F-D30C-CBBF-BB72E1FB2C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5" name="AutoShape 59">
                <a:extLst>
                  <a:ext uri="{FF2B5EF4-FFF2-40B4-BE49-F238E27FC236}">
                    <a16:creationId xmlns:a16="http://schemas.microsoft.com/office/drawing/2014/main" id="{58BE2FF0-BFB4-C849-DB8C-5079BBB00E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6" name="AutoShape 60">
                <a:extLst>
                  <a:ext uri="{FF2B5EF4-FFF2-40B4-BE49-F238E27FC236}">
                    <a16:creationId xmlns:a16="http://schemas.microsoft.com/office/drawing/2014/main" id="{D0534257-7C79-17B4-5042-C4165B91A1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7" name="AutoShape 61">
                <a:extLst>
                  <a:ext uri="{FF2B5EF4-FFF2-40B4-BE49-F238E27FC236}">
                    <a16:creationId xmlns:a16="http://schemas.microsoft.com/office/drawing/2014/main" id="{2D80594E-9C51-5CF2-E06D-AC11157654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8" name="AutoShape 62">
                <a:extLst>
                  <a:ext uri="{FF2B5EF4-FFF2-40B4-BE49-F238E27FC236}">
                    <a16:creationId xmlns:a16="http://schemas.microsoft.com/office/drawing/2014/main" id="{2327D867-1AF9-90DA-412B-D76106BF00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59" name="AutoShape 63">
                <a:extLst>
                  <a:ext uri="{FF2B5EF4-FFF2-40B4-BE49-F238E27FC236}">
                    <a16:creationId xmlns:a16="http://schemas.microsoft.com/office/drawing/2014/main" id="{B8E2375A-8CD6-F673-465F-62259FC67A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0" name="AutoShape 64">
                <a:extLst>
                  <a:ext uri="{FF2B5EF4-FFF2-40B4-BE49-F238E27FC236}">
                    <a16:creationId xmlns:a16="http://schemas.microsoft.com/office/drawing/2014/main" id="{07F45382-4EF6-C179-AB5B-1A5245D039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1" name="AutoShape 65">
                <a:extLst>
                  <a:ext uri="{FF2B5EF4-FFF2-40B4-BE49-F238E27FC236}">
                    <a16:creationId xmlns:a16="http://schemas.microsoft.com/office/drawing/2014/main" id="{3F777599-766E-DF79-ACA0-A041E6F40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2" name="AutoShape 66">
                <a:extLst>
                  <a:ext uri="{FF2B5EF4-FFF2-40B4-BE49-F238E27FC236}">
                    <a16:creationId xmlns:a16="http://schemas.microsoft.com/office/drawing/2014/main" id="{37A755F4-0AC0-DA77-D930-8DAC79B200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3" name="AutoShape 67">
                <a:extLst>
                  <a:ext uri="{FF2B5EF4-FFF2-40B4-BE49-F238E27FC236}">
                    <a16:creationId xmlns:a16="http://schemas.microsoft.com/office/drawing/2014/main" id="{B0DEF88C-2A87-4396-8862-0725B9F5C1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4" name="AutoShape 68">
                <a:extLst>
                  <a:ext uri="{FF2B5EF4-FFF2-40B4-BE49-F238E27FC236}">
                    <a16:creationId xmlns:a16="http://schemas.microsoft.com/office/drawing/2014/main" id="{9F765FF3-AC56-BDB0-FED3-58CA3E68E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5" name="AutoShape 69">
                <a:extLst>
                  <a:ext uri="{FF2B5EF4-FFF2-40B4-BE49-F238E27FC236}">
                    <a16:creationId xmlns:a16="http://schemas.microsoft.com/office/drawing/2014/main" id="{9FEC0734-1C36-5130-89CC-2A4BFB021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6" name="AutoShape 70">
                <a:extLst>
                  <a:ext uri="{FF2B5EF4-FFF2-40B4-BE49-F238E27FC236}">
                    <a16:creationId xmlns:a16="http://schemas.microsoft.com/office/drawing/2014/main" id="{B161CA2B-D900-694E-5D97-9E2D42320F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7" name="AutoShape 71">
                <a:extLst>
                  <a:ext uri="{FF2B5EF4-FFF2-40B4-BE49-F238E27FC236}">
                    <a16:creationId xmlns:a16="http://schemas.microsoft.com/office/drawing/2014/main" id="{EC2A3080-4A49-0AB2-CAB2-F74BEEE0B5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8" name="AutoShape 72">
                <a:extLst>
                  <a:ext uri="{FF2B5EF4-FFF2-40B4-BE49-F238E27FC236}">
                    <a16:creationId xmlns:a16="http://schemas.microsoft.com/office/drawing/2014/main" id="{8781E149-DC56-B5DD-4599-DE374ECF6F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69" name="AutoShape 73">
                <a:extLst>
                  <a:ext uri="{FF2B5EF4-FFF2-40B4-BE49-F238E27FC236}">
                    <a16:creationId xmlns:a16="http://schemas.microsoft.com/office/drawing/2014/main" id="{FE98DC6C-D932-9E45-B319-C9356622F4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0" name="AutoShape 74">
                <a:extLst>
                  <a:ext uri="{FF2B5EF4-FFF2-40B4-BE49-F238E27FC236}">
                    <a16:creationId xmlns:a16="http://schemas.microsoft.com/office/drawing/2014/main" id="{883A878F-5B6D-8FD5-64F5-8201E81E9B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1" name="AutoShape 75">
                <a:extLst>
                  <a:ext uri="{FF2B5EF4-FFF2-40B4-BE49-F238E27FC236}">
                    <a16:creationId xmlns:a16="http://schemas.microsoft.com/office/drawing/2014/main" id="{07F2C7BE-22EE-EAEA-3621-14FB08F0A1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2" name="AutoShape 76">
                <a:extLst>
                  <a:ext uri="{FF2B5EF4-FFF2-40B4-BE49-F238E27FC236}">
                    <a16:creationId xmlns:a16="http://schemas.microsoft.com/office/drawing/2014/main" id="{471D7BD9-ACBC-1CDC-55A8-4E67F463E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3" name="AutoShape 77">
                <a:extLst>
                  <a:ext uri="{FF2B5EF4-FFF2-40B4-BE49-F238E27FC236}">
                    <a16:creationId xmlns:a16="http://schemas.microsoft.com/office/drawing/2014/main" id="{CA26F4E1-EDD3-AAC3-665B-F9FDCA7271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4" name="AutoShape 78">
                <a:extLst>
                  <a:ext uri="{FF2B5EF4-FFF2-40B4-BE49-F238E27FC236}">
                    <a16:creationId xmlns:a16="http://schemas.microsoft.com/office/drawing/2014/main" id="{8E72B51D-092C-0FD8-5FC6-7998979DDE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5" name="AutoShape 79">
                <a:extLst>
                  <a:ext uri="{FF2B5EF4-FFF2-40B4-BE49-F238E27FC236}">
                    <a16:creationId xmlns:a16="http://schemas.microsoft.com/office/drawing/2014/main" id="{468F7820-9FD8-AB81-62C1-4482A5C20C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6" name="AutoShape 80">
                <a:extLst>
                  <a:ext uri="{FF2B5EF4-FFF2-40B4-BE49-F238E27FC236}">
                    <a16:creationId xmlns:a16="http://schemas.microsoft.com/office/drawing/2014/main" id="{7E8AE43B-5F67-B7B9-79BB-57CE8FB9AB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7" name="AutoShape 81">
                <a:extLst>
                  <a:ext uri="{FF2B5EF4-FFF2-40B4-BE49-F238E27FC236}">
                    <a16:creationId xmlns:a16="http://schemas.microsoft.com/office/drawing/2014/main" id="{291120D5-94C2-B8FE-ED89-E3F2126EE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8" name="AutoShape 82">
                <a:extLst>
                  <a:ext uri="{FF2B5EF4-FFF2-40B4-BE49-F238E27FC236}">
                    <a16:creationId xmlns:a16="http://schemas.microsoft.com/office/drawing/2014/main" id="{E7872D8F-A5C0-A86D-BD33-FA376D240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79" name="AutoShape 83">
                <a:extLst>
                  <a:ext uri="{FF2B5EF4-FFF2-40B4-BE49-F238E27FC236}">
                    <a16:creationId xmlns:a16="http://schemas.microsoft.com/office/drawing/2014/main" id="{FF5D55ED-8BC7-4315-5A17-7189F2724F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0" name="AutoShape 84">
                <a:extLst>
                  <a:ext uri="{FF2B5EF4-FFF2-40B4-BE49-F238E27FC236}">
                    <a16:creationId xmlns:a16="http://schemas.microsoft.com/office/drawing/2014/main" id="{261BFB95-51CE-862D-1275-DB071BB13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1" name="AutoShape 85">
                <a:extLst>
                  <a:ext uri="{FF2B5EF4-FFF2-40B4-BE49-F238E27FC236}">
                    <a16:creationId xmlns:a16="http://schemas.microsoft.com/office/drawing/2014/main" id="{5B0043CA-AC58-B7E5-5B74-B52392AED4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2" name="AutoShape 86">
                <a:extLst>
                  <a:ext uri="{FF2B5EF4-FFF2-40B4-BE49-F238E27FC236}">
                    <a16:creationId xmlns:a16="http://schemas.microsoft.com/office/drawing/2014/main" id="{0323BFE6-1BA1-0E01-1EE1-F12CBA12E4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3" name="AutoShape 87">
                <a:extLst>
                  <a:ext uri="{FF2B5EF4-FFF2-40B4-BE49-F238E27FC236}">
                    <a16:creationId xmlns:a16="http://schemas.microsoft.com/office/drawing/2014/main" id="{979C455E-FC61-0FF4-0B23-AA78C9B70D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4" name="AutoShape 88">
                <a:extLst>
                  <a:ext uri="{FF2B5EF4-FFF2-40B4-BE49-F238E27FC236}">
                    <a16:creationId xmlns:a16="http://schemas.microsoft.com/office/drawing/2014/main" id="{8DC4481F-5328-5D6C-62D8-91254702B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5" name="AutoShape 89">
                <a:extLst>
                  <a:ext uri="{FF2B5EF4-FFF2-40B4-BE49-F238E27FC236}">
                    <a16:creationId xmlns:a16="http://schemas.microsoft.com/office/drawing/2014/main" id="{B2F77DFF-D240-2969-9AC8-99B0FB6D60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6" name="AutoShape 90">
                <a:extLst>
                  <a:ext uri="{FF2B5EF4-FFF2-40B4-BE49-F238E27FC236}">
                    <a16:creationId xmlns:a16="http://schemas.microsoft.com/office/drawing/2014/main" id="{B397DA0D-768C-77E3-FB45-CD5DC6B49E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7" name="AutoShape 91">
                <a:extLst>
                  <a:ext uri="{FF2B5EF4-FFF2-40B4-BE49-F238E27FC236}">
                    <a16:creationId xmlns:a16="http://schemas.microsoft.com/office/drawing/2014/main" id="{C5359B77-AE0F-C593-D431-274934784A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8" name="AutoShape 92">
                <a:extLst>
                  <a:ext uri="{FF2B5EF4-FFF2-40B4-BE49-F238E27FC236}">
                    <a16:creationId xmlns:a16="http://schemas.microsoft.com/office/drawing/2014/main" id="{C2FA1644-2BF3-2B32-4EFD-8705DF9E5E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89" name="AutoShape 93">
                <a:extLst>
                  <a:ext uri="{FF2B5EF4-FFF2-40B4-BE49-F238E27FC236}">
                    <a16:creationId xmlns:a16="http://schemas.microsoft.com/office/drawing/2014/main" id="{B380C80D-CCED-D37E-5114-C7D39364C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0" name="AutoShape 94">
                <a:extLst>
                  <a:ext uri="{FF2B5EF4-FFF2-40B4-BE49-F238E27FC236}">
                    <a16:creationId xmlns:a16="http://schemas.microsoft.com/office/drawing/2014/main" id="{6BDD07E8-0B54-94F3-591A-8552D8DC30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1" name="AutoShape 95">
                <a:extLst>
                  <a:ext uri="{FF2B5EF4-FFF2-40B4-BE49-F238E27FC236}">
                    <a16:creationId xmlns:a16="http://schemas.microsoft.com/office/drawing/2014/main" id="{3981FCB5-F4B3-5B4B-F7A0-AA24EA477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2" name="AutoShape 96">
                <a:extLst>
                  <a:ext uri="{FF2B5EF4-FFF2-40B4-BE49-F238E27FC236}">
                    <a16:creationId xmlns:a16="http://schemas.microsoft.com/office/drawing/2014/main" id="{8B66AB3B-A84E-919E-C8FC-237DC28F4E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3" name="AutoShape 97">
                <a:extLst>
                  <a:ext uri="{FF2B5EF4-FFF2-40B4-BE49-F238E27FC236}">
                    <a16:creationId xmlns:a16="http://schemas.microsoft.com/office/drawing/2014/main" id="{589D0A9E-2063-3C09-54E3-009653262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4" name="AutoShape 98">
                <a:extLst>
                  <a:ext uri="{FF2B5EF4-FFF2-40B4-BE49-F238E27FC236}">
                    <a16:creationId xmlns:a16="http://schemas.microsoft.com/office/drawing/2014/main" id="{F85BD587-50F7-62AD-30D9-5C752CEFB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5" name="AutoShape 99">
                <a:extLst>
                  <a:ext uri="{FF2B5EF4-FFF2-40B4-BE49-F238E27FC236}">
                    <a16:creationId xmlns:a16="http://schemas.microsoft.com/office/drawing/2014/main" id="{A675EAA3-283F-A12E-8F06-1C172DB94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6" name="AutoShape 100">
                <a:extLst>
                  <a:ext uri="{FF2B5EF4-FFF2-40B4-BE49-F238E27FC236}">
                    <a16:creationId xmlns:a16="http://schemas.microsoft.com/office/drawing/2014/main" id="{08D1A78E-0D75-AF39-250E-A1EC8840BB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7" name="AutoShape 101">
                <a:extLst>
                  <a:ext uri="{FF2B5EF4-FFF2-40B4-BE49-F238E27FC236}">
                    <a16:creationId xmlns:a16="http://schemas.microsoft.com/office/drawing/2014/main" id="{17E63DF1-6FFD-060F-3D05-00BF554587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8" name="AutoShape 102">
                <a:extLst>
                  <a:ext uri="{FF2B5EF4-FFF2-40B4-BE49-F238E27FC236}">
                    <a16:creationId xmlns:a16="http://schemas.microsoft.com/office/drawing/2014/main" id="{A9762F29-2912-BCD3-4067-1FBFA9B66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4999" name="AutoShape 103">
                <a:extLst>
                  <a:ext uri="{FF2B5EF4-FFF2-40B4-BE49-F238E27FC236}">
                    <a16:creationId xmlns:a16="http://schemas.microsoft.com/office/drawing/2014/main" id="{36E71AEB-2B80-335D-A5AF-38E165345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0" name="AutoShape 104">
                <a:extLst>
                  <a:ext uri="{FF2B5EF4-FFF2-40B4-BE49-F238E27FC236}">
                    <a16:creationId xmlns:a16="http://schemas.microsoft.com/office/drawing/2014/main" id="{1178A1AB-E8C3-1B5B-BEB4-5204BCD6C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1" name="AutoShape 105">
                <a:extLst>
                  <a:ext uri="{FF2B5EF4-FFF2-40B4-BE49-F238E27FC236}">
                    <a16:creationId xmlns:a16="http://schemas.microsoft.com/office/drawing/2014/main" id="{0CC61D77-6316-0A1C-4CAD-F2F6822556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5002" name="Rectangle 106">
              <a:extLst>
                <a:ext uri="{FF2B5EF4-FFF2-40B4-BE49-F238E27FC236}">
                  <a16:creationId xmlns:a16="http://schemas.microsoft.com/office/drawing/2014/main" id="{CAE3C8B8-6754-46E1-1E62-4F36EAB80C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5003" name="Group 107">
              <a:extLst>
                <a:ext uri="{FF2B5EF4-FFF2-40B4-BE49-F238E27FC236}">
                  <a16:creationId xmlns:a16="http://schemas.microsoft.com/office/drawing/2014/main" id="{F38A1DE6-03DA-7396-6931-BE65814F51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465004" name="AutoShape 108">
                <a:extLst>
                  <a:ext uri="{FF2B5EF4-FFF2-40B4-BE49-F238E27FC236}">
                    <a16:creationId xmlns:a16="http://schemas.microsoft.com/office/drawing/2014/main" id="{ECB09E6F-CCF0-C1CA-BE0F-2D1F250B0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5" name="AutoShape 109">
                <a:extLst>
                  <a:ext uri="{FF2B5EF4-FFF2-40B4-BE49-F238E27FC236}">
                    <a16:creationId xmlns:a16="http://schemas.microsoft.com/office/drawing/2014/main" id="{383C0B30-C515-FD74-AD82-88A22FBB1B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6" name="AutoShape 110">
                <a:extLst>
                  <a:ext uri="{FF2B5EF4-FFF2-40B4-BE49-F238E27FC236}">
                    <a16:creationId xmlns:a16="http://schemas.microsoft.com/office/drawing/2014/main" id="{E495DE6A-6410-D99B-EB74-EAA506722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7" name="AutoShape 111">
                <a:extLst>
                  <a:ext uri="{FF2B5EF4-FFF2-40B4-BE49-F238E27FC236}">
                    <a16:creationId xmlns:a16="http://schemas.microsoft.com/office/drawing/2014/main" id="{85113B1A-70E5-0D6E-F578-FDA1F29E4C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8" name="AutoShape 112">
                <a:extLst>
                  <a:ext uri="{FF2B5EF4-FFF2-40B4-BE49-F238E27FC236}">
                    <a16:creationId xmlns:a16="http://schemas.microsoft.com/office/drawing/2014/main" id="{4139D3C5-9D34-7CD6-1B33-B63CF039A3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09" name="AutoShape 113">
                <a:extLst>
                  <a:ext uri="{FF2B5EF4-FFF2-40B4-BE49-F238E27FC236}">
                    <a16:creationId xmlns:a16="http://schemas.microsoft.com/office/drawing/2014/main" id="{DF232AFA-B7C0-5B6F-391A-498F568AB4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0" name="AutoShape 114">
                <a:extLst>
                  <a:ext uri="{FF2B5EF4-FFF2-40B4-BE49-F238E27FC236}">
                    <a16:creationId xmlns:a16="http://schemas.microsoft.com/office/drawing/2014/main" id="{C107ED42-2D08-C1E8-591F-0D49292917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1" name="AutoShape 115">
                <a:extLst>
                  <a:ext uri="{FF2B5EF4-FFF2-40B4-BE49-F238E27FC236}">
                    <a16:creationId xmlns:a16="http://schemas.microsoft.com/office/drawing/2014/main" id="{08D29434-D0DD-1EEB-041F-922D687729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2" name="AutoShape 116">
                <a:extLst>
                  <a:ext uri="{FF2B5EF4-FFF2-40B4-BE49-F238E27FC236}">
                    <a16:creationId xmlns:a16="http://schemas.microsoft.com/office/drawing/2014/main" id="{38CFA888-F7A3-5754-6477-E5CF9D7D85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3" name="AutoShape 117">
                <a:extLst>
                  <a:ext uri="{FF2B5EF4-FFF2-40B4-BE49-F238E27FC236}">
                    <a16:creationId xmlns:a16="http://schemas.microsoft.com/office/drawing/2014/main" id="{4B1E58AB-19A3-3105-1BBA-F996E27A4D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4" name="AutoShape 118">
                <a:extLst>
                  <a:ext uri="{FF2B5EF4-FFF2-40B4-BE49-F238E27FC236}">
                    <a16:creationId xmlns:a16="http://schemas.microsoft.com/office/drawing/2014/main" id="{0DEC17AC-3D99-7EE0-50A3-7F8C76FEF7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5" name="AutoShape 119">
                <a:extLst>
                  <a:ext uri="{FF2B5EF4-FFF2-40B4-BE49-F238E27FC236}">
                    <a16:creationId xmlns:a16="http://schemas.microsoft.com/office/drawing/2014/main" id="{50E71DE4-4EDA-305A-A4B0-49DB9F67DA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6" name="AutoShape 120">
                <a:extLst>
                  <a:ext uri="{FF2B5EF4-FFF2-40B4-BE49-F238E27FC236}">
                    <a16:creationId xmlns:a16="http://schemas.microsoft.com/office/drawing/2014/main" id="{B6D8E751-7757-58BB-814C-6025E4A4F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7" name="AutoShape 121">
                <a:extLst>
                  <a:ext uri="{FF2B5EF4-FFF2-40B4-BE49-F238E27FC236}">
                    <a16:creationId xmlns:a16="http://schemas.microsoft.com/office/drawing/2014/main" id="{E6481F8E-9D64-FF5C-9C34-B34F248743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8" name="AutoShape 122">
                <a:extLst>
                  <a:ext uri="{FF2B5EF4-FFF2-40B4-BE49-F238E27FC236}">
                    <a16:creationId xmlns:a16="http://schemas.microsoft.com/office/drawing/2014/main" id="{5EEB7494-5884-8999-39B3-4762297360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19" name="AutoShape 123">
                <a:extLst>
                  <a:ext uri="{FF2B5EF4-FFF2-40B4-BE49-F238E27FC236}">
                    <a16:creationId xmlns:a16="http://schemas.microsoft.com/office/drawing/2014/main" id="{8EE737A3-F759-90BA-6601-7526841CE0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0" name="AutoShape 124">
                <a:extLst>
                  <a:ext uri="{FF2B5EF4-FFF2-40B4-BE49-F238E27FC236}">
                    <a16:creationId xmlns:a16="http://schemas.microsoft.com/office/drawing/2014/main" id="{D5E09312-2FA1-D78D-3D4D-672A738700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1" name="AutoShape 125">
                <a:extLst>
                  <a:ext uri="{FF2B5EF4-FFF2-40B4-BE49-F238E27FC236}">
                    <a16:creationId xmlns:a16="http://schemas.microsoft.com/office/drawing/2014/main" id="{DCEF01B8-78AD-BE8B-0C8A-A29FEC5574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2" name="AutoShape 126">
                <a:extLst>
                  <a:ext uri="{FF2B5EF4-FFF2-40B4-BE49-F238E27FC236}">
                    <a16:creationId xmlns:a16="http://schemas.microsoft.com/office/drawing/2014/main" id="{2CEE5641-A827-D554-8F00-06289CD202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3" name="AutoShape 127">
                <a:extLst>
                  <a:ext uri="{FF2B5EF4-FFF2-40B4-BE49-F238E27FC236}">
                    <a16:creationId xmlns:a16="http://schemas.microsoft.com/office/drawing/2014/main" id="{DC088F56-F96F-9C6A-4A63-AC413B10CB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4" name="AutoShape 128">
                <a:extLst>
                  <a:ext uri="{FF2B5EF4-FFF2-40B4-BE49-F238E27FC236}">
                    <a16:creationId xmlns:a16="http://schemas.microsoft.com/office/drawing/2014/main" id="{88C76DFF-06E7-DB06-2231-C48B4DB8DA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5" name="AutoShape 129">
                <a:extLst>
                  <a:ext uri="{FF2B5EF4-FFF2-40B4-BE49-F238E27FC236}">
                    <a16:creationId xmlns:a16="http://schemas.microsoft.com/office/drawing/2014/main" id="{D3ADF69D-5A3B-12E5-CB74-79329FCC7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6" name="AutoShape 130">
                <a:extLst>
                  <a:ext uri="{FF2B5EF4-FFF2-40B4-BE49-F238E27FC236}">
                    <a16:creationId xmlns:a16="http://schemas.microsoft.com/office/drawing/2014/main" id="{89420E79-4429-4DF8-991B-995EC5B202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7" name="AutoShape 131">
                <a:extLst>
                  <a:ext uri="{FF2B5EF4-FFF2-40B4-BE49-F238E27FC236}">
                    <a16:creationId xmlns:a16="http://schemas.microsoft.com/office/drawing/2014/main" id="{4C3CF565-A3F5-6F46-9119-4FBE8E03E4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8" name="AutoShape 132">
                <a:extLst>
                  <a:ext uri="{FF2B5EF4-FFF2-40B4-BE49-F238E27FC236}">
                    <a16:creationId xmlns:a16="http://schemas.microsoft.com/office/drawing/2014/main" id="{35604150-7EAC-DA3D-3ADE-55EEF2E2B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29" name="AutoShape 133">
                <a:extLst>
                  <a:ext uri="{FF2B5EF4-FFF2-40B4-BE49-F238E27FC236}">
                    <a16:creationId xmlns:a16="http://schemas.microsoft.com/office/drawing/2014/main" id="{D01CC4A8-0199-03DE-2896-1CF27B883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0" name="AutoShape 134">
                <a:extLst>
                  <a:ext uri="{FF2B5EF4-FFF2-40B4-BE49-F238E27FC236}">
                    <a16:creationId xmlns:a16="http://schemas.microsoft.com/office/drawing/2014/main" id="{C2158F5B-B066-1389-A872-D91551878E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1" name="AutoShape 135">
                <a:extLst>
                  <a:ext uri="{FF2B5EF4-FFF2-40B4-BE49-F238E27FC236}">
                    <a16:creationId xmlns:a16="http://schemas.microsoft.com/office/drawing/2014/main" id="{3E62F636-569C-58DA-7089-1F2354D5E6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2" name="AutoShape 136">
                <a:extLst>
                  <a:ext uri="{FF2B5EF4-FFF2-40B4-BE49-F238E27FC236}">
                    <a16:creationId xmlns:a16="http://schemas.microsoft.com/office/drawing/2014/main" id="{61AC0F16-AEC2-8DF3-22B5-AD5D06A881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3" name="AutoShape 137">
                <a:extLst>
                  <a:ext uri="{FF2B5EF4-FFF2-40B4-BE49-F238E27FC236}">
                    <a16:creationId xmlns:a16="http://schemas.microsoft.com/office/drawing/2014/main" id="{AD18CD26-4D1B-E22F-06F0-63919BB29A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4" name="AutoShape 138">
                <a:extLst>
                  <a:ext uri="{FF2B5EF4-FFF2-40B4-BE49-F238E27FC236}">
                    <a16:creationId xmlns:a16="http://schemas.microsoft.com/office/drawing/2014/main" id="{FCA8C4B6-6B4F-D00D-8F34-31B03D6FA8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5" name="AutoShape 139">
                <a:extLst>
                  <a:ext uri="{FF2B5EF4-FFF2-40B4-BE49-F238E27FC236}">
                    <a16:creationId xmlns:a16="http://schemas.microsoft.com/office/drawing/2014/main" id="{D205550C-F3AB-902D-E62A-CA7AB9E6F1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6" name="AutoShape 140">
                <a:extLst>
                  <a:ext uri="{FF2B5EF4-FFF2-40B4-BE49-F238E27FC236}">
                    <a16:creationId xmlns:a16="http://schemas.microsoft.com/office/drawing/2014/main" id="{2353D599-F5E4-A34F-77E2-0C24C1BC6C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7" name="AutoShape 141">
                <a:extLst>
                  <a:ext uri="{FF2B5EF4-FFF2-40B4-BE49-F238E27FC236}">
                    <a16:creationId xmlns:a16="http://schemas.microsoft.com/office/drawing/2014/main" id="{0B6B19A0-E678-D03B-AD11-0D2080DAC5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8" name="AutoShape 142">
                <a:extLst>
                  <a:ext uri="{FF2B5EF4-FFF2-40B4-BE49-F238E27FC236}">
                    <a16:creationId xmlns:a16="http://schemas.microsoft.com/office/drawing/2014/main" id="{74A57F13-D4B2-F5BC-B44C-68ACFC6877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39" name="AutoShape 143">
                <a:extLst>
                  <a:ext uri="{FF2B5EF4-FFF2-40B4-BE49-F238E27FC236}">
                    <a16:creationId xmlns:a16="http://schemas.microsoft.com/office/drawing/2014/main" id="{3E22340F-C1F2-ECAA-2061-6CAECE21CB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0" name="AutoShape 144">
                <a:extLst>
                  <a:ext uri="{FF2B5EF4-FFF2-40B4-BE49-F238E27FC236}">
                    <a16:creationId xmlns:a16="http://schemas.microsoft.com/office/drawing/2014/main" id="{D07808C5-D039-31A6-F5FC-CF51CED923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1" name="AutoShape 145">
                <a:extLst>
                  <a:ext uri="{FF2B5EF4-FFF2-40B4-BE49-F238E27FC236}">
                    <a16:creationId xmlns:a16="http://schemas.microsoft.com/office/drawing/2014/main" id="{A3372B02-DA2F-A726-1E2B-8235E85A96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2" name="AutoShape 146">
                <a:extLst>
                  <a:ext uri="{FF2B5EF4-FFF2-40B4-BE49-F238E27FC236}">
                    <a16:creationId xmlns:a16="http://schemas.microsoft.com/office/drawing/2014/main" id="{49A2268E-A857-1742-CA13-25E122E014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3" name="AutoShape 147">
                <a:extLst>
                  <a:ext uri="{FF2B5EF4-FFF2-40B4-BE49-F238E27FC236}">
                    <a16:creationId xmlns:a16="http://schemas.microsoft.com/office/drawing/2014/main" id="{6E9E31E6-9F3E-C188-0A72-76C13300A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4" name="AutoShape 148">
                <a:extLst>
                  <a:ext uri="{FF2B5EF4-FFF2-40B4-BE49-F238E27FC236}">
                    <a16:creationId xmlns:a16="http://schemas.microsoft.com/office/drawing/2014/main" id="{F761A300-1821-AEAE-3D95-ABACBFF35C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5" name="AutoShape 149">
                <a:extLst>
                  <a:ext uri="{FF2B5EF4-FFF2-40B4-BE49-F238E27FC236}">
                    <a16:creationId xmlns:a16="http://schemas.microsoft.com/office/drawing/2014/main" id="{D3E7E6A0-3185-F76D-394B-19D73D808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6" name="AutoShape 150">
                <a:extLst>
                  <a:ext uri="{FF2B5EF4-FFF2-40B4-BE49-F238E27FC236}">
                    <a16:creationId xmlns:a16="http://schemas.microsoft.com/office/drawing/2014/main" id="{C4734F5F-008B-17EF-D94C-FFC20CCD6A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7" name="AutoShape 151">
                <a:extLst>
                  <a:ext uri="{FF2B5EF4-FFF2-40B4-BE49-F238E27FC236}">
                    <a16:creationId xmlns:a16="http://schemas.microsoft.com/office/drawing/2014/main" id="{0D57D6ED-183A-4CA7-C99A-010D8A4DF2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8" name="AutoShape 152">
                <a:extLst>
                  <a:ext uri="{FF2B5EF4-FFF2-40B4-BE49-F238E27FC236}">
                    <a16:creationId xmlns:a16="http://schemas.microsoft.com/office/drawing/2014/main" id="{876C43AD-7AC4-B362-410B-6E48C55AA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49" name="AutoShape 153">
                <a:extLst>
                  <a:ext uri="{FF2B5EF4-FFF2-40B4-BE49-F238E27FC236}">
                    <a16:creationId xmlns:a16="http://schemas.microsoft.com/office/drawing/2014/main" id="{01662C71-6FDA-169A-C686-D6508E8372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0" name="AutoShape 154">
                <a:extLst>
                  <a:ext uri="{FF2B5EF4-FFF2-40B4-BE49-F238E27FC236}">
                    <a16:creationId xmlns:a16="http://schemas.microsoft.com/office/drawing/2014/main" id="{3290A6A2-A063-1610-6BC3-FBAB66BCBA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1" name="AutoShape 155">
                <a:extLst>
                  <a:ext uri="{FF2B5EF4-FFF2-40B4-BE49-F238E27FC236}">
                    <a16:creationId xmlns:a16="http://schemas.microsoft.com/office/drawing/2014/main" id="{782F8998-C401-6D29-B22E-3D0F7E0B4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2" name="AutoShape 156">
                <a:extLst>
                  <a:ext uri="{FF2B5EF4-FFF2-40B4-BE49-F238E27FC236}">
                    <a16:creationId xmlns:a16="http://schemas.microsoft.com/office/drawing/2014/main" id="{13E6681E-4788-7E65-7C0B-B8E01DD33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3" name="AutoShape 157">
                <a:extLst>
                  <a:ext uri="{FF2B5EF4-FFF2-40B4-BE49-F238E27FC236}">
                    <a16:creationId xmlns:a16="http://schemas.microsoft.com/office/drawing/2014/main" id="{F2730B9C-19E3-DFE5-C2A4-20A9D7AD9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4" name="AutoShape 158">
                <a:extLst>
                  <a:ext uri="{FF2B5EF4-FFF2-40B4-BE49-F238E27FC236}">
                    <a16:creationId xmlns:a16="http://schemas.microsoft.com/office/drawing/2014/main" id="{6A82C157-6168-BD48-33D6-4EA3E29037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5" name="AutoShape 159">
                <a:extLst>
                  <a:ext uri="{FF2B5EF4-FFF2-40B4-BE49-F238E27FC236}">
                    <a16:creationId xmlns:a16="http://schemas.microsoft.com/office/drawing/2014/main" id="{5FF67D37-3072-6447-3597-AC60FE568B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6" name="AutoShape 160">
                <a:extLst>
                  <a:ext uri="{FF2B5EF4-FFF2-40B4-BE49-F238E27FC236}">
                    <a16:creationId xmlns:a16="http://schemas.microsoft.com/office/drawing/2014/main" id="{A9C17DC2-5CF0-A297-C0F3-1D0894F46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7" name="AutoShape 161">
                <a:extLst>
                  <a:ext uri="{FF2B5EF4-FFF2-40B4-BE49-F238E27FC236}">
                    <a16:creationId xmlns:a16="http://schemas.microsoft.com/office/drawing/2014/main" id="{C068508A-0CE9-3775-05B1-FA7295523D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8" name="AutoShape 162">
                <a:extLst>
                  <a:ext uri="{FF2B5EF4-FFF2-40B4-BE49-F238E27FC236}">
                    <a16:creationId xmlns:a16="http://schemas.microsoft.com/office/drawing/2014/main" id="{6DF47460-3646-5494-DC97-A7AE94B948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59" name="AutoShape 163">
                <a:extLst>
                  <a:ext uri="{FF2B5EF4-FFF2-40B4-BE49-F238E27FC236}">
                    <a16:creationId xmlns:a16="http://schemas.microsoft.com/office/drawing/2014/main" id="{BACE4CE1-C7E6-5269-142B-57E2D34FC4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0" name="AutoShape 164">
                <a:extLst>
                  <a:ext uri="{FF2B5EF4-FFF2-40B4-BE49-F238E27FC236}">
                    <a16:creationId xmlns:a16="http://schemas.microsoft.com/office/drawing/2014/main" id="{AE50740B-865F-CF72-2E6C-A1D0D57CDA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1" name="AutoShape 165">
                <a:extLst>
                  <a:ext uri="{FF2B5EF4-FFF2-40B4-BE49-F238E27FC236}">
                    <a16:creationId xmlns:a16="http://schemas.microsoft.com/office/drawing/2014/main" id="{D1AFF3CE-C835-5A74-C55E-A4F9B569AB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2" name="AutoShape 166">
                <a:extLst>
                  <a:ext uri="{FF2B5EF4-FFF2-40B4-BE49-F238E27FC236}">
                    <a16:creationId xmlns:a16="http://schemas.microsoft.com/office/drawing/2014/main" id="{CB7E43EE-B6AF-5D42-28FB-45EADE7D1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3" name="AutoShape 167">
                <a:extLst>
                  <a:ext uri="{FF2B5EF4-FFF2-40B4-BE49-F238E27FC236}">
                    <a16:creationId xmlns:a16="http://schemas.microsoft.com/office/drawing/2014/main" id="{D4E60DDF-249A-A1B9-0B0E-88517C3817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4" name="AutoShape 168">
                <a:extLst>
                  <a:ext uri="{FF2B5EF4-FFF2-40B4-BE49-F238E27FC236}">
                    <a16:creationId xmlns:a16="http://schemas.microsoft.com/office/drawing/2014/main" id="{97ACC06A-7B7D-B3BB-24C7-5D4D4D0540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5" name="AutoShape 169">
                <a:extLst>
                  <a:ext uri="{FF2B5EF4-FFF2-40B4-BE49-F238E27FC236}">
                    <a16:creationId xmlns:a16="http://schemas.microsoft.com/office/drawing/2014/main" id="{56021186-D6E0-CF86-C13A-7DABF4646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6" name="AutoShape 170">
                <a:extLst>
                  <a:ext uri="{FF2B5EF4-FFF2-40B4-BE49-F238E27FC236}">
                    <a16:creationId xmlns:a16="http://schemas.microsoft.com/office/drawing/2014/main" id="{FC3D3717-998F-7049-1267-A1F9F999AE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7" name="AutoShape 171">
                <a:extLst>
                  <a:ext uri="{FF2B5EF4-FFF2-40B4-BE49-F238E27FC236}">
                    <a16:creationId xmlns:a16="http://schemas.microsoft.com/office/drawing/2014/main" id="{A5D4DDAF-B9B2-E392-7B86-D1437F3363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8" name="AutoShape 172">
                <a:extLst>
                  <a:ext uri="{FF2B5EF4-FFF2-40B4-BE49-F238E27FC236}">
                    <a16:creationId xmlns:a16="http://schemas.microsoft.com/office/drawing/2014/main" id="{9D5AF566-CA6F-E9A1-9EE5-28762EAFBB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69" name="AutoShape 173">
                <a:extLst>
                  <a:ext uri="{FF2B5EF4-FFF2-40B4-BE49-F238E27FC236}">
                    <a16:creationId xmlns:a16="http://schemas.microsoft.com/office/drawing/2014/main" id="{D1E18FF3-9752-69DC-1F23-48C0CF318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0" name="AutoShape 174">
                <a:extLst>
                  <a:ext uri="{FF2B5EF4-FFF2-40B4-BE49-F238E27FC236}">
                    <a16:creationId xmlns:a16="http://schemas.microsoft.com/office/drawing/2014/main" id="{19ACB40C-5080-AA1D-63EB-CD3441035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1" name="AutoShape 175">
                <a:extLst>
                  <a:ext uri="{FF2B5EF4-FFF2-40B4-BE49-F238E27FC236}">
                    <a16:creationId xmlns:a16="http://schemas.microsoft.com/office/drawing/2014/main" id="{07EF40B4-9F80-6DAB-D6A1-4AA0DEF10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2" name="AutoShape 176">
                <a:extLst>
                  <a:ext uri="{FF2B5EF4-FFF2-40B4-BE49-F238E27FC236}">
                    <a16:creationId xmlns:a16="http://schemas.microsoft.com/office/drawing/2014/main" id="{9F62AD39-7CB5-E141-701A-C7B2FF5398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3" name="AutoShape 177">
                <a:extLst>
                  <a:ext uri="{FF2B5EF4-FFF2-40B4-BE49-F238E27FC236}">
                    <a16:creationId xmlns:a16="http://schemas.microsoft.com/office/drawing/2014/main" id="{CFB84B08-D7A1-0743-ACD7-6C2C3D9F41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4" name="AutoShape 178">
                <a:extLst>
                  <a:ext uri="{FF2B5EF4-FFF2-40B4-BE49-F238E27FC236}">
                    <a16:creationId xmlns:a16="http://schemas.microsoft.com/office/drawing/2014/main" id="{65FD0358-89D0-F0EF-2627-767BFEB6BD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5" name="AutoShape 179">
                <a:extLst>
                  <a:ext uri="{FF2B5EF4-FFF2-40B4-BE49-F238E27FC236}">
                    <a16:creationId xmlns:a16="http://schemas.microsoft.com/office/drawing/2014/main" id="{1C4C93C5-7A11-A4C4-5FE3-35DF6E18DC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6" name="AutoShape 180">
                <a:extLst>
                  <a:ext uri="{FF2B5EF4-FFF2-40B4-BE49-F238E27FC236}">
                    <a16:creationId xmlns:a16="http://schemas.microsoft.com/office/drawing/2014/main" id="{D8825BA4-6524-1989-8335-5B9411EC3D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7" name="AutoShape 181">
                <a:extLst>
                  <a:ext uri="{FF2B5EF4-FFF2-40B4-BE49-F238E27FC236}">
                    <a16:creationId xmlns:a16="http://schemas.microsoft.com/office/drawing/2014/main" id="{721A2800-CBD0-90D4-7B81-381647C14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8" name="AutoShape 182">
                <a:extLst>
                  <a:ext uri="{FF2B5EF4-FFF2-40B4-BE49-F238E27FC236}">
                    <a16:creationId xmlns:a16="http://schemas.microsoft.com/office/drawing/2014/main" id="{1BA846F5-2F2E-0169-4DEC-B662BD5B2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79" name="AutoShape 183">
                <a:extLst>
                  <a:ext uri="{FF2B5EF4-FFF2-40B4-BE49-F238E27FC236}">
                    <a16:creationId xmlns:a16="http://schemas.microsoft.com/office/drawing/2014/main" id="{9D0AAAC7-38AE-44D6-CD3E-4D4FF59172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0" name="AutoShape 184">
                <a:extLst>
                  <a:ext uri="{FF2B5EF4-FFF2-40B4-BE49-F238E27FC236}">
                    <a16:creationId xmlns:a16="http://schemas.microsoft.com/office/drawing/2014/main" id="{D141BB76-710C-9BCA-F2C9-E6493D4184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1" name="AutoShape 185">
                <a:extLst>
                  <a:ext uri="{FF2B5EF4-FFF2-40B4-BE49-F238E27FC236}">
                    <a16:creationId xmlns:a16="http://schemas.microsoft.com/office/drawing/2014/main" id="{0E4BDCC5-23AF-CA21-50F0-21D5D86699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2" name="AutoShape 186">
                <a:extLst>
                  <a:ext uri="{FF2B5EF4-FFF2-40B4-BE49-F238E27FC236}">
                    <a16:creationId xmlns:a16="http://schemas.microsoft.com/office/drawing/2014/main" id="{D17F0D4C-2398-95C7-2912-0E3D4EA401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3" name="AutoShape 187">
                <a:extLst>
                  <a:ext uri="{FF2B5EF4-FFF2-40B4-BE49-F238E27FC236}">
                    <a16:creationId xmlns:a16="http://schemas.microsoft.com/office/drawing/2014/main" id="{1EBB07DC-730E-C156-91FB-BBCB7D9240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4" name="AutoShape 188">
                <a:extLst>
                  <a:ext uri="{FF2B5EF4-FFF2-40B4-BE49-F238E27FC236}">
                    <a16:creationId xmlns:a16="http://schemas.microsoft.com/office/drawing/2014/main" id="{908DF151-CAD8-4D20-9722-94425B85C9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5" name="AutoShape 189">
                <a:extLst>
                  <a:ext uri="{FF2B5EF4-FFF2-40B4-BE49-F238E27FC236}">
                    <a16:creationId xmlns:a16="http://schemas.microsoft.com/office/drawing/2014/main" id="{0354AE73-71F6-3235-0DE2-4C6A0423D1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6" name="AutoShape 190">
                <a:extLst>
                  <a:ext uri="{FF2B5EF4-FFF2-40B4-BE49-F238E27FC236}">
                    <a16:creationId xmlns:a16="http://schemas.microsoft.com/office/drawing/2014/main" id="{B80E234B-4088-DFE6-51DC-6A5D374225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7" name="AutoShape 191">
                <a:extLst>
                  <a:ext uri="{FF2B5EF4-FFF2-40B4-BE49-F238E27FC236}">
                    <a16:creationId xmlns:a16="http://schemas.microsoft.com/office/drawing/2014/main" id="{4B61F1A6-82C6-4998-F6AD-E4F21758E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8" name="AutoShape 192">
                <a:extLst>
                  <a:ext uri="{FF2B5EF4-FFF2-40B4-BE49-F238E27FC236}">
                    <a16:creationId xmlns:a16="http://schemas.microsoft.com/office/drawing/2014/main" id="{B0430850-5AE4-C8EE-9F4E-298369CF0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89" name="AutoShape 193">
                <a:extLst>
                  <a:ext uri="{FF2B5EF4-FFF2-40B4-BE49-F238E27FC236}">
                    <a16:creationId xmlns:a16="http://schemas.microsoft.com/office/drawing/2014/main" id="{6BC15063-E547-2E0A-9548-2F7815A8D8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0" name="AutoShape 194">
                <a:extLst>
                  <a:ext uri="{FF2B5EF4-FFF2-40B4-BE49-F238E27FC236}">
                    <a16:creationId xmlns:a16="http://schemas.microsoft.com/office/drawing/2014/main" id="{7D9F34B1-4398-37A8-7750-118F060297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1" name="AutoShape 195">
                <a:extLst>
                  <a:ext uri="{FF2B5EF4-FFF2-40B4-BE49-F238E27FC236}">
                    <a16:creationId xmlns:a16="http://schemas.microsoft.com/office/drawing/2014/main" id="{4A0E6B5F-2776-B09B-1835-0A0AA4812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2" name="AutoShape 196">
                <a:extLst>
                  <a:ext uri="{FF2B5EF4-FFF2-40B4-BE49-F238E27FC236}">
                    <a16:creationId xmlns:a16="http://schemas.microsoft.com/office/drawing/2014/main" id="{9B417DBC-1F16-59B9-5768-D345B6805F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3" name="AutoShape 197">
                <a:extLst>
                  <a:ext uri="{FF2B5EF4-FFF2-40B4-BE49-F238E27FC236}">
                    <a16:creationId xmlns:a16="http://schemas.microsoft.com/office/drawing/2014/main" id="{BDDEF5A1-C281-9BA7-6589-60A137280D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4" name="AutoShape 198">
                <a:extLst>
                  <a:ext uri="{FF2B5EF4-FFF2-40B4-BE49-F238E27FC236}">
                    <a16:creationId xmlns:a16="http://schemas.microsoft.com/office/drawing/2014/main" id="{046857C3-D35B-2856-8DD5-3A559B2CA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5" name="AutoShape 199">
                <a:extLst>
                  <a:ext uri="{FF2B5EF4-FFF2-40B4-BE49-F238E27FC236}">
                    <a16:creationId xmlns:a16="http://schemas.microsoft.com/office/drawing/2014/main" id="{76E63D97-5594-7FB2-7F36-19EBBC5609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6" name="AutoShape 200">
                <a:extLst>
                  <a:ext uri="{FF2B5EF4-FFF2-40B4-BE49-F238E27FC236}">
                    <a16:creationId xmlns:a16="http://schemas.microsoft.com/office/drawing/2014/main" id="{EBE464E1-2A1B-BEA9-91B6-B2954C027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7" name="AutoShape 201">
                <a:extLst>
                  <a:ext uri="{FF2B5EF4-FFF2-40B4-BE49-F238E27FC236}">
                    <a16:creationId xmlns:a16="http://schemas.microsoft.com/office/drawing/2014/main" id="{589C434D-8349-C8E0-A566-271FB15E2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8" name="AutoShape 202">
                <a:extLst>
                  <a:ext uri="{FF2B5EF4-FFF2-40B4-BE49-F238E27FC236}">
                    <a16:creationId xmlns:a16="http://schemas.microsoft.com/office/drawing/2014/main" id="{02C99151-418F-94D3-D7FB-0EB1C26AE0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099" name="AutoShape 203">
                <a:extLst>
                  <a:ext uri="{FF2B5EF4-FFF2-40B4-BE49-F238E27FC236}">
                    <a16:creationId xmlns:a16="http://schemas.microsoft.com/office/drawing/2014/main" id="{8B33CE65-B63C-15BA-5B27-C680DDBF5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0" name="AutoShape 204">
                <a:extLst>
                  <a:ext uri="{FF2B5EF4-FFF2-40B4-BE49-F238E27FC236}">
                    <a16:creationId xmlns:a16="http://schemas.microsoft.com/office/drawing/2014/main" id="{3CB47A71-B114-F1BB-02B4-042D63BA4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1" name="AutoShape 205">
                <a:extLst>
                  <a:ext uri="{FF2B5EF4-FFF2-40B4-BE49-F238E27FC236}">
                    <a16:creationId xmlns:a16="http://schemas.microsoft.com/office/drawing/2014/main" id="{2E00331A-1D68-82FD-96B1-DD650B5E02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2" name="AutoShape 206">
                <a:extLst>
                  <a:ext uri="{FF2B5EF4-FFF2-40B4-BE49-F238E27FC236}">
                    <a16:creationId xmlns:a16="http://schemas.microsoft.com/office/drawing/2014/main" id="{DB24AF80-D7EB-F846-943D-42446C048D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3" name="AutoShape 207">
                <a:extLst>
                  <a:ext uri="{FF2B5EF4-FFF2-40B4-BE49-F238E27FC236}">
                    <a16:creationId xmlns:a16="http://schemas.microsoft.com/office/drawing/2014/main" id="{61488254-95D0-6205-F98B-DA7487338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4" name="AutoShape 208">
                <a:extLst>
                  <a:ext uri="{FF2B5EF4-FFF2-40B4-BE49-F238E27FC236}">
                    <a16:creationId xmlns:a16="http://schemas.microsoft.com/office/drawing/2014/main" id="{60F2AE1D-275F-738B-D8C6-B5B6F724CC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05" name="AutoShape 209">
                <a:extLst>
                  <a:ext uri="{FF2B5EF4-FFF2-40B4-BE49-F238E27FC236}">
                    <a16:creationId xmlns:a16="http://schemas.microsoft.com/office/drawing/2014/main" id="{91B2F810-0025-99EF-F659-A55C91170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5106" name="Rectangle 210">
              <a:extLst>
                <a:ext uri="{FF2B5EF4-FFF2-40B4-BE49-F238E27FC236}">
                  <a16:creationId xmlns:a16="http://schemas.microsoft.com/office/drawing/2014/main" id="{3E01AA4B-E82C-F674-22DE-8E8F8147A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5107" name="Rectangle 211">
              <a:extLst>
                <a:ext uri="{FF2B5EF4-FFF2-40B4-BE49-F238E27FC236}">
                  <a16:creationId xmlns:a16="http://schemas.microsoft.com/office/drawing/2014/main" id="{A786A001-5F94-B652-9AEB-094A74C377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65108" name="Group 212">
            <a:extLst>
              <a:ext uri="{FF2B5EF4-FFF2-40B4-BE49-F238E27FC236}">
                <a16:creationId xmlns:a16="http://schemas.microsoft.com/office/drawing/2014/main" id="{98755376-C928-278F-FC14-0D81CF07CC7B}"/>
              </a:ext>
            </a:extLst>
          </p:cNvPr>
          <p:cNvGrpSpPr>
            <a:grpSpLocks/>
          </p:cNvGrpSpPr>
          <p:nvPr/>
        </p:nvGrpSpPr>
        <p:grpSpPr bwMode="auto">
          <a:xfrm>
            <a:off x="2341563" y="1595438"/>
            <a:ext cx="3600450" cy="3598862"/>
            <a:chOff x="1439" y="1439"/>
            <a:chExt cx="2268" cy="2267"/>
          </a:xfrm>
        </p:grpSpPr>
        <p:grpSp>
          <p:nvGrpSpPr>
            <p:cNvPr id="465109" name="Group 213">
              <a:extLst>
                <a:ext uri="{FF2B5EF4-FFF2-40B4-BE49-F238E27FC236}">
                  <a16:creationId xmlns:a16="http://schemas.microsoft.com/office/drawing/2014/main" id="{625409B0-7A7C-9F55-1AF5-78F9806321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465110" name="AutoShape 214">
                <a:extLst>
                  <a:ext uri="{FF2B5EF4-FFF2-40B4-BE49-F238E27FC236}">
                    <a16:creationId xmlns:a16="http://schemas.microsoft.com/office/drawing/2014/main" id="{2BA482A0-4447-6B91-8C74-CC8BB04FE2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1" name="AutoShape 215">
                <a:extLst>
                  <a:ext uri="{FF2B5EF4-FFF2-40B4-BE49-F238E27FC236}">
                    <a16:creationId xmlns:a16="http://schemas.microsoft.com/office/drawing/2014/main" id="{4FFF14FD-39D5-99F7-CC56-F22EDF6D70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2" name="AutoShape 216">
                <a:extLst>
                  <a:ext uri="{FF2B5EF4-FFF2-40B4-BE49-F238E27FC236}">
                    <a16:creationId xmlns:a16="http://schemas.microsoft.com/office/drawing/2014/main" id="{910774A2-9F61-CCA7-5234-A8DA8B5E6C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3" name="AutoShape 217">
                <a:extLst>
                  <a:ext uri="{FF2B5EF4-FFF2-40B4-BE49-F238E27FC236}">
                    <a16:creationId xmlns:a16="http://schemas.microsoft.com/office/drawing/2014/main" id="{462BF23B-5640-C926-D1F5-E1A7D29DB7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4" name="AutoShape 218">
                <a:extLst>
                  <a:ext uri="{FF2B5EF4-FFF2-40B4-BE49-F238E27FC236}">
                    <a16:creationId xmlns:a16="http://schemas.microsoft.com/office/drawing/2014/main" id="{4FF0C178-27A6-8917-BD7D-26F47B0B6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5" name="AutoShape 219">
                <a:extLst>
                  <a:ext uri="{FF2B5EF4-FFF2-40B4-BE49-F238E27FC236}">
                    <a16:creationId xmlns:a16="http://schemas.microsoft.com/office/drawing/2014/main" id="{76525943-6CDD-17F0-4E48-79DA33D182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6" name="AutoShape 220">
                <a:extLst>
                  <a:ext uri="{FF2B5EF4-FFF2-40B4-BE49-F238E27FC236}">
                    <a16:creationId xmlns:a16="http://schemas.microsoft.com/office/drawing/2014/main" id="{3E109454-377E-052E-186F-F919DFA422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7" name="AutoShape 221">
                <a:extLst>
                  <a:ext uri="{FF2B5EF4-FFF2-40B4-BE49-F238E27FC236}">
                    <a16:creationId xmlns:a16="http://schemas.microsoft.com/office/drawing/2014/main" id="{E32926F0-0495-183F-136B-B448330C1D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8" name="AutoShape 222">
                <a:extLst>
                  <a:ext uri="{FF2B5EF4-FFF2-40B4-BE49-F238E27FC236}">
                    <a16:creationId xmlns:a16="http://schemas.microsoft.com/office/drawing/2014/main" id="{AC94EF8C-CE1D-0AFB-9C74-05D68C51C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19" name="AutoShape 223">
                <a:extLst>
                  <a:ext uri="{FF2B5EF4-FFF2-40B4-BE49-F238E27FC236}">
                    <a16:creationId xmlns:a16="http://schemas.microsoft.com/office/drawing/2014/main" id="{645A4F8F-D5C4-CFAC-338C-B257150368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0" name="AutoShape 224">
                <a:extLst>
                  <a:ext uri="{FF2B5EF4-FFF2-40B4-BE49-F238E27FC236}">
                    <a16:creationId xmlns:a16="http://schemas.microsoft.com/office/drawing/2014/main" id="{51FD5532-9B07-9325-6FCC-3806BAE32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1" name="AutoShape 225">
                <a:extLst>
                  <a:ext uri="{FF2B5EF4-FFF2-40B4-BE49-F238E27FC236}">
                    <a16:creationId xmlns:a16="http://schemas.microsoft.com/office/drawing/2014/main" id="{0F9D4432-393B-D737-364A-B958F23525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2" name="AutoShape 226">
                <a:extLst>
                  <a:ext uri="{FF2B5EF4-FFF2-40B4-BE49-F238E27FC236}">
                    <a16:creationId xmlns:a16="http://schemas.microsoft.com/office/drawing/2014/main" id="{D756676A-677F-28B7-B283-1960476C20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3" name="AutoShape 227">
                <a:extLst>
                  <a:ext uri="{FF2B5EF4-FFF2-40B4-BE49-F238E27FC236}">
                    <a16:creationId xmlns:a16="http://schemas.microsoft.com/office/drawing/2014/main" id="{C909BF8F-A62F-370C-E328-8364539A35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4" name="AutoShape 228">
                <a:extLst>
                  <a:ext uri="{FF2B5EF4-FFF2-40B4-BE49-F238E27FC236}">
                    <a16:creationId xmlns:a16="http://schemas.microsoft.com/office/drawing/2014/main" id="{4E3D90DF-4D6B-DD8E-C0E9-D90B40C820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5" name="AutoShape 229">
                <a:extLst>
                  <a:ext uri="{FF2B5EF4-FFF2-40B4-BE49-F238E27FC236}">
                    <a16:creationId xmlns:a16="http://schemas.microsoft.com/office/drawing/2014/main" id="{1A9D7375-D1C5-12FF-954B-11E9EDE97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6" name="AutoShape 230">
                <a:extLst>
                  <a:ext uri="{FF2B5EF4-FFF2-40B4-BE49-F238E27FC236}">
                    <a16:creationId xmlns:a16="http://schemas.microsoft.com/office/drawing/2014/main" id="{45FDDB1C-BEBF-6190-ECC1-D16DFED9A7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7" name="AutoShape 231">
                <a:extLst>
                  <a:ext uri="{FF2B5EF4-FFF2-40B4-BE49-F238E27FC236}">
                    <a16:creationId xmlns:a16="http://schemas.microsoft.com/office/drawing/2014/main" id="{099F0CE5-3F06-AE1E-3E9D-A9BC36FB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8" name="AutoShape 232">
                <a:extLst>
                  <a:ext uri="{FF2B5EF4-FFF2-40B4-BE49-F238E27FC236}">
                    <a16:creationId xmlns:a16="http://schemas.microsoft.com/office/drawing/2014/main" id="{44A9AB2E-1833-4272-4DF7-09CBC682A5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29" name="AutoShape 233">
                <a:extLst>
                  <a:ext uri="{FF2B5EF4-FFF2-40B4-BE49-F238E27FC236}">
                    <a16:creationId xmlns:a16="http://schemas.microsoft.com/office/drawing/2014/main" id="{9E1AA36E-0253-4DCC-8330-498FF63D47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0" name="AutoShape 234">
                <a:extLst>
                  <a:ext uri="{FF2B5EF4-FFF2-40B4-BE49-F238E27FC236}">
                    <a16:creationId xmlns:a16="http://schemas.microsoft.com/office/drawing/2014/main" id="{FBAD9709-092C-FEDC-4174-E81341034E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1" name="AutoShape 235">
                <a:extLst>
                  <a:ext uri="{FF2B5EF4-FFF2-40B4-BE49-F238E27FC236}">
                    <a16:creationId xmlns:a16="http://schemas.microsoft.com/office/drawing/2014/main" id="{97D40A81-9D2A-AC43-6066-4E7AAF01AA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2" name="AutoShape 236">
                <a:extLst>
                  <a:ext uri="{FF2B5EF4-FFF2-40B4-BE49-F238E27FC236}">
                    <a16:creationId xmlns:a16="http://schemas.microsoft.com/office/drawing/2014/main" id="{EB925439-BB3F-1E1F-CD58-558A2EF74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3" name="AutoShape 237">
                <a:extLst>
                  <a:ext uri="{FF2B5EF4-FFF2-40B4-BE49-F238E27FC236}">
                    <a16:creationId xmlns:a16="http://schemas.microsoft.com/office/drawing/2014/main" id="{4E8BA71B-65A2-8B64-9E45-200D87C778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4" name="AutoShape 238">
                <a:extLst>
                  <a:ext uri="{FF2B5EF4-FFF2-40B4-BE49-F238E27FC236}">
                    <a16:creationId xmlns:a16="http://schemas.microsoft.com/office/drawing/2014/main" id="{51A3E7E8-94EB-B9E0-39D0-05FB523671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5" name="AutoShape 239">
                <a:extLst>
                  <a:ext uri="{FF2B5EF4-FFF2-40B4-BE49-F238E27FC236}">
                    <a16:creationId xmlns:a16="http://schemas.microsoft.com/office/drawing/2014/main" id="{B08390CF-98DA-2E04-0290-C28E233D68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6" name="AutoShape 240">
                <a:extLst>
                  <a:ext uri="{FF2B5EF4-FFF2-40B4-BE49-F238E27FC236}">
                    <a16:creationId xmlns:a16="http://schemas.microsoft.com/office/drawing/2014/main" id="{649BA958-B6A9-908C-C3B2-AC38D993C7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7" name="AutoShape 241">
                <a:extLst>
                  <a:ext uri="{FF2B5EF4-FFF2-40B4-BE49-F238E27FC236}">
                    <a16:creationId xmlns:a16="http://schemas.microsoft.com/office/drawing/2014/main" id="{2EA7FCA4-36C4-6712-EBA1-39F5EA8BED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8" name="AutoShape 242">
                <a:extLst>
                  <a:ext uri="{FF2B5EF4-FFF2-40B4-BE49-F238E27FC236}">
                    <a16:creationId xmlns:a16="http://schemas.microsoft.com/office/drawing/2014/main" id="{3CF72D0C-BF4B-C556-30C8-14C8A0AB8C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39" name="AutoShape 243">
                <a:extLst>
                  <a:ext uri="{FF2B5EF4-FFF2-40B4-BE49-F238E27FC236}">
                    <a16:creationId xmlns:a16="http://schemas.microsoft.com/office/drawing/2014/main" id="{D1506486-C764-7CBF-8672-D9C5A37444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0" name="AutoShape 244">
                <a:extLst>
                  <a:ext uri="{FF2B5EF4-FFF2-40B4-BE49-F238E27FC236}">
                    <a16:creationId xmlns:a16="http://schemas.microsoft.com/office/drawing/2014/main" id="{63D61E68-AF91-D989-F61E-AD3474428C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1" name="AutoShape 245">
                <a:extLst>
                  <a:ext uri="{FF2B5EF4-FFF2-40B4-BE49-F238E27FC236}">
                    <a16:creationId xmlns:a16="http://schemas.microsoft.com/office/drawing/2014/main" id="{469C3F6D-ACDB-9BA1-2C0F-0ADFA2F144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2" name="AutoShape 246">
                <a:extLst>
                  <a:ext uri="{FF2B5EF4-FFF2-40B4-BE49-F238E27FC236}">
                    <a16:creationId xmlns:a16="http://schemas.microsoft.com/office/drawing/2014/main" id="{0BAFB7CB-A2D4-D02E-6832-C8BCE8219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3" name="AutoShape 247">
                <a:extLst>
                  <a:ext uri="{FF2B5EF4-FFF2-40B4-BE49-F238E27FC236}">
                    <a16:creationId xmlns:a16="http://schemas.microsoft.com/office/drawing/2014/main" id="{236A32B2-1261-1DB8-074F-D2D5C9103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4" name="AutoShape 248">
                <a:extLst>
                  <a:ext uri="{FF2B5EF4-FFF2-40B4-BE49-F238E27FC236}">
                    <a16:creationId xmlns:a16="http://schemas.microsoft.com/office/drawing/2014/main" id="{C99D25E9-ADEB-7AC7-6E03-15BBD81B3F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5" name="AutoShape 249">
                <a:extLst>
                  <a:ext uri="{FF2B5EF4-FFF2-40B4-BE49-F238E27FC236}">
                    <a16:creationId xmlns:a16="http://schemas.microsoft.com/office/drawing/2014/main" id="{57F5AECF-CE9B-E886-5988-F9E5E4CB4C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6" name="AutoShape 250">
                <a:extLst>
                  <a:ext uri="{FF2B5EF4-FFF2-40B4-BE49-F238E27FC236}">
                    <a16:creationId xmlns:a16="http://schemas.microsoft.com/office/drawing/2014/main" id="{587A91F0-1874-D4B1-CCBF-D521EBFAE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7" name="AutoShape 251">
                <a:extLst>
                  <a:ext uri="{FF2B5EF4-FFF2-40B4-BE49-F238E27FC236}">
                    <a16:creationId xmlns:a16="http://schemas.microsoft.com/office/drawing/2014/main" id="{A9676A04-5704-B225-7DE0-99DD51C9A8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8" name="AutoShape 252">
                <a:extLst>
                  <a:ext uri="{FF2B5EF4-FFF2-40B4-BE49-F238E27FC236}">
                    <a16:creationId xmlns:a16="http://schemas.microsoft.com/office/drawing/2014/main" id="{F0114BD9-1450-020C-9276-CB32EBD8F4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49" name="AutoShape 253">
                <a:extLst>
                  <a:ext uri="{FF2B5EF4-FFF2-40B4-BE49-F238E27FC236}">
                    <a16:creationId xmlns:a16="http://schemas.microsoft.com/office/drawing/2014/main" id="{AAF99AFB-07ED-4C0B-E48E-279A7723E5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0" name="AutoShape 254">
                <a:extLst>
                  <a:ext uri="{FF2B5EF4-FFF2-40B4-BE49-F238E27FC236}">
                    <a16:creationId xmlns:a16="http://schemas.microsoft.com/office/drawing/2014/main" id="{16D7939D-1AD0-E1B9-92ED-997EAA4C53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1" name="AutoShape 255">
                <a:extLst>
                  <a:ext uri="{FF2B5EF4-FFF2-40B4-BE49-F238E27FC236}">
                    <a16:creationId xmlns:a16="http://schemas.microsoft.com/office/drawing/2014/main" id="{C9537FF8-DCAF-4E62-9813-823B95CE32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2" name="AutoShape 256">
                <a:extLst>
                  <a:ext uri="{FF2B5EF4-FFF2-40B4-BE49-F238E27FC236}">
                    <a16:creationId xmlns:a16="http://schemas.microsoft.com/office/drawing/2014/main" id="{A4D10573-7B1B-CF7D-A38A-F3B296F1A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3" name="AutoShape 257">
                <a:extLst>
                  <a:ext uri="{FF2B5EF4-FFF2-40B4-BE49-F238E27FC236}">
                    <a16:creationId xmlns:a16="http://schemas.microsoft.com/office/drawing/2014/main" id="{40648E99-FE86-44D4-472A-312EDC67B3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4" name="AutoShape 258">
                <a:extLst>
                  <a:ext uri="{FF2B5EF4-FFF2-40B4-BE49-F238E27FC236}">
                    <a16:creationId xmlns:a16="http://schemas.microsoft.com/office/drawing/2014/main" id="{B1D7B535-F01A-E3D4-C691-0D9AE06D22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5" name="AutoShape 259">
                <a:extLst>
                  <a:ext uri="{FF2B5EF4-FFF2-40B4-BE49-F238E27FC236}">
                    <a16:creationId xmlns:a16="http://schemas.microsoft.com/office/drawing/2014/main" id="{F8755610-DC34-05E2-BA39-4983F48807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6" name="AutoShape 260">
                <a:extLst>
                  <a:ext uri="{FF2B5EF4-FFF2-40B4-BE49-F238E27FC236}">
                    <a16:creationId xmlns:a16="http://schemas.microsoft.com/office/drawing/2014/main" id="{957738FC-9694-38F4-F17B-DDB11FB949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7" name="AutoShape 261">
                <a:extLst>
                  <a:ext uri="{FF2B5EF4-FFF2-40B4-BE49-F238E27FC236}">
                    <a16:creationId xmlns:a16="http://schemas.microsoft.com/office/drawing/2014/main" id="{C8E91DAA-65C6-3972-C2DF-6169C77E86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8" name="AutoShape 262">
                <a:extLst>
                  <a:ext uri="{FF2B5EF4-FFF2-40B4-BE49-F238E27FC236}">
                    <a16:creationId xmlns:a16="http://schemas.microsoft.com/office/drawing/2014/main" id="{8C65D3B5-5F63-C538-1BD8-581A896D3D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59" name="AutoShape 263">
                <a:extLst>
                  <a:ext uri="{FF2B5EF4-FFF2-40B4-BE49-F238E27FC236}">
                    <a16:creationId xmlns:a16="http://schemas.microsoft.com/office/drawing/2014/main" id="{089E23C7-B2EA-A3DC-9814-81AF31F943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0" name="AutoShape 264">
                <a:extLst>
                  <a:ext uri="{FF2B5EF4-FFF2-40B4-BE49-F238E27FC236}">
                    <a16:creationId xmlns:a16="http://schemas.microsoft.com/office/drawing/2014/main" id="{75D11B4A-8A0C-3B53-C167-1962122DD9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1" name="AutoShape 265">
                <a:extLst>
                  <a:ext uri="{FF2B5EF4-FFF2-40B4-BE49-F238E27FC236}">
                    <a16:creationId xmlns:a16="http://schemas.microsoft.com/office/drawing/2014/main" id="{95E3B33C-46D7-43DD-486E-CFAD829A0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2" name="AutoShape 266">
                <a:extLst>
                  <a:ext uri="{FF2B5EF4-FFF2-40B4-BE49-F238E27FC236}">
                    <a16:creationId xmlns:a16="http://schemas.microsoft.com/office/drawing/2014/main" id="{EE26B875-5296-BB33-B4FC-EF4B16CA5F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3" name="AutoShape 267">
                <a:extLst>
                  <a:ext uri="{FF2B5EF4-FFF2-40B4-BE49-F238E27FC236}">
                    <a16:creationId xmlns:a16="http://schemas.microsoft.com/office/drawing/2014/main" id="{98632314-4D53-6E61-977C-07CFB01EC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4" name="AutoShape 268">
                <a:extLst>
                  <a:ext uri="{FF2B5EF4-FFF2-40B4-BE49-F238E27FC236}">
                    <a16:creationId xmlns:a16="http://schemas.microsoft.com/office/drawing/2014/main" id="{D8DFAAE8-E432-31D4-9354-44FAE30AE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5" name="AutoShape 269">
                <a:extLst>
                  <a:ext uri="{FF2B5EF4-FFF2-40B4-BE49-F238E27FC236}">
                    <a16:creationId xmlns:a16="http://schemas.microsoft.com/office/drawing/2014/main" id="{93C549B1-4520-D6CB-87C9-7B657B1A8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6" name="AutoShape 270">
                <a:extLst>
                  <a:ext uri="{FF2B5EF4-FFF2-40B4-BE49-F238E27FC236}">
                    <a16:creationId xmlns:a16="http://schemas.microsoft.com/office/drawing/2014/main" id="{1D8ED424-8BD2-289F-7935-264EE9EA78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7" name="AutoShape 271">
                <a:extLst>
                  <a:ext uri="{FF2B5EF4-FFF2-40B4-BE49-F238E27FC236}">
                    <a16:creationId xmlns:a16="http://schemas.microsoft.com/office/drawing/2014/main" id="{3F753AB5-0A43-7F56-33B6-2765B1ADA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8" name="AutoShape 272">
                <a:extLst>
                  <a:ext uri="{FF2B5EF4-FFF2-40B4-BE49-F238E27FC236}">
                    <a16:creationId xmlns:a16="http://schemas.microsoft.com/office/drawing/2014/main" id="{01D1AFD9-DE9E-60F4-F594-AE026F8BF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69" name="AutoShape 273">
                <a:extLst>
                  <a:ext uri="{FF2B5EF4-FFF2-40B4-BE49-F238E27FC236}">
                    <a16:creationId xmlns:a16="http://schemas.microsoft.com/office/drawing/2014/main" id="{0E940F84-0F52-7113-E433-FDD54587A0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0" name="AutoShape 274">
                <a:extLst>
                  <a:ext uri="{FF2B5EF4-FFF2-40B4-BE49-F238E27FC236}">
                    <a16:creationId xmlns:a16="http://schemas.microsoft.com/office/drawing/2014/main" id="{708C43A4-E4DB-7A1E-7686-D5BF444AA8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1" name="AutoShape 275">
                <a:extLst>
                  <a:ext uri="{FF2B5EF4-FFF2-40B4-BE49-F238E27FC236}">
                    <a16:creationId xmlns:a16="http://schemas.microsoft.com/office/drawing/2014/main" id="{694D3276-C553-5289-76D5-E14968E76C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2" name="AutoShape 276">
                <a:extLst>
                  <a:ext uri="{FF2B5EF4-FFF2-40B4-BE49-F238E27FC236}">
                    <a16:creationId xmlns:a16="http://schemas.microsoft.com/office/drawing/2014/main" id="{D98049B2-8A33-7E9C-8DCF-1C0ED93D3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3" name="AutoShape 277">
                <a:extLst>
                  <a:ext uri="{FF2B5EF4-FFF2-40B4-BE49-F238E27FC236}">
                    <a16:creationId xmlns:a16="http://schemas.microsoft.com/office/drawing/2014/main" id="{3B0C519D-902A-849D-EF5E-F6CA6F1D3A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4" name="AutoShape 278">
                <a:extLst>
                  <a:ext uri="{FF2B5EF4-FFF2-40B4-BE49-F238E27FC236}">
                    <a16:creationId xmlns:a16="http://schemas.microsoft.com/office/drawing/2014/main" id="{8B347A93-FDF8-DCD3-720E-B26E3989E9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5" name="AutoShape 279">
                <a:extLst>
                  <a:ext uri="{FF2B5EF4-FFF2-40B4-BE49-F238E27FC236}">
                    <a16:creationId xmlns:a16="http://schemas.microsoft.com/office/drawing/2014/main" id="{DA68857A-BC6C-CE4D-1ED3-154C570F8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6" name="AutoShape 280">
                <a:extLst>
                  <a:ext uri="{FF2B5EF4-FFF2-40B4-BE49-F238E27FC236}">
                    <a16:creationId xmlns:a16="http://schemas.microsoft.com/office/drawing/2014/main" id="{EF2CB3FA-FDD2-BCE8-50FF-DF6A3218B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7" name="AutoShape 281">
                <a:extLst>
                  <a:ext uri="{FF2B5EF4-FFF2-40B4-BE49-F238E27FC236}">
                    <a16:creationId xmlns:a16="http://schemas.microsoft.com/office/drawing/2014/main" id="{7DBDE599-2F79-F5D9-27EC-1CD4A78C86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8" name="AutoShape 282">
                <a:extLst>
                  <a:ext uri="{FF2B5EF4-FFF2-40B4-BE49-F238E27FC236}">
                    <a16:creationId xmlns:a16="http://schemas.microsoft.com/office/drawing/2014/main" id="{1BC9FB45-D2A0-29BF-66C1-1043896F1D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79" name="AutoShape 283">
                <a:extLst>
                  <a:ext uri="{FF2B5EF4-FFF2-40B4-BE49-F238E27FC236}">
                    <a16:creationId xmlns:a16="http://schemas.microsoft.com/office/drawing/2014/main" id="{96F6164D-7EF6-0380-E64B-52BEEDCBC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0" name="AutoShape 284">
                <a:extLst>
                  <a:ext uri="{FF2B5EF4-FFF2-40B4-BE49-F238E27FC236}">
                    <a16:creationId xmlns:a16="http://schemas.microsoft.com/office/drawing/2014/main" id="{9E01CDD6-243A-A283-DDC5-70A1DBF6EB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1" name="AutoShape 285">
                <a:extLst>
                  <a:ext uri="{FF2B5EF4-FFF2-40B4-BE49-F238E27FC236}">
                    <a16:creationId xmlns:a16="http://schemas.microsoft.com/office/drawing/2014/main" id="{D8A7E191-6A71-B285-A586-C402CC3997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2" name="AutoShape 286">
                <a:extLst>
                  <a:ext uri="{FF2B5EF4-FFF2-40B4-BE49-F238E27FC236}">
                    <a16:creationId xmlns:a16="http://schemas.microsoft.com/office/drawing/2014/main" id="{B0E5D4D8-579D-BF44-8C2C-86279C856D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3" name="AutoShape 287">
                <a:extLst>
                  <a:ext uri="{FF2B5EF4-FFF2-40B4-BE49-F238E27FC236}">
                    <a16:creationId xmlns:a16="http://schemas.microsoft.com/office/drawing/2014/main" id="{57E6FD4B-CBAD-D909-B9D8-B727756B4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4" name="AutoShape 288">
                <a:extLst>
                  <a:ext uri="{FF2B5EF4-FFF2-40B4-BE49-F238E27FC236}">
                    <a16:creationId xmlns:a16="http://schemas.microsoft.com/office/drawing/2014/main" id="{A668FF09-9A3A-6C69-A37F-2AF8F0189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5" name="AutoShape 289">
                <a:extLst>
                  <a:ext uri="{FF2B5EF4-FFF2-40B4-BE49-F238E27FC236}">
                    <a16:creationId xmlns:a16="http://schemas.microsoft.com/office/drawing/2014/main" id="{E4E2C33A-6334-6217-A61B-BF7D13BC91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6" name="AutoShape 290">
                <a:extLst>
                  <a:ext uri="{FF2B5EF4-FFF2-40B4-BE49-F238E27FC236}">
                    <a16:creationId xmlns:a16="http://schemas.microsoft.com/office/drawing/2014/main" id="{E9917055-4B35-C6D9-A591-591BC97CCE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7" name="AutoShape 291">
                <a:extLst>
                  <a:ext uri="{FF2B5EF4-FFF2-40B4-BE49-F238E27FC236}">
                    <a16:creationId xmlns:a16="http://schemas.microsoft.com/office/drawing/2014/main" id="{9823FF68-9189-041D-89A2-15FF11B12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8" name="AutoShape 292">
                <a:extLst>
                  <a:ext uri="{FF2B5EF4-FFF2-40B4-BE49-F238E27FC236}">
                    <a16:creationId xmlns:a16="http://schemas.microsoft.com/office/drawing/2014/main" id="{3D9A7D7D-3B30-185E-A77F-E31C69735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89" name="AutoShape 293">
                <a:extLst>
                  <a:ext uri="{FF2B5EF4-FFF2-40B4-BE49-F238E27FC236}">
                    <a16:creationId xmlns:a16="http://schemas.microsoft.com/office/drawing/2014/main" id="{24EFDDA3-CC69-6DC0-8E64-7F5EB1F94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0" name="AutoShape 294">
                <a:extLst>
                  <a:ext uri="{FF2B5EF4-FFF2-40B4-BE49-F238E27FC236}">
                    <a16:creationId xmlns:a16="http://schemas.microsoft.com/office/drawing/2014/main" id="{42A97AD3-0161-579B-877A-16C1F6D855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1" name="AutoShape 295">
                <a:extLst>
                  <a:ext uri="{FF2B5EF4-FFF2-40B4-BE49-F238E27FC236}">
                    <a16:creationId xmlns:a16="http://schemas.microsoft.com/office/drawing/2014/main" id="{2F2CF522-A781-1413-E52B-43B313256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2" name="AutoShape 296">
                <a:extLst>
                  <a:ext uri="{FF2B5EF4-FFF2-40B4-BE49-F238E27FC236}">
                    <a16:creationId xmlns:a16="http://schemas.microsoft.com/office/drawing/2014/main" id="{D79515D3-2237-5CBE-0838-FBDDCD4C72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3" name="AutoShape 297">
                <a:extLst>
                  <a:ext uri="{FF2B5EF4-FFF2-40B4-BE49-F238E27FC236}">
                    <a16:creationId xmlns:a16="http://schemas.microsoft.com/office/drawing/2014/main" id="{3EAAD719-4683-7B30-DE86-7B216BD3E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4" name="AutoShape 298">
                <a:extLst>
                  <a:ext uri="{FF2B5EF4-FFF2-40B4-BE49-F238E27FC236}">
                    <a16:creationId xmlns:a16="http://schemas.microsoft.com/office/drawing/2014/main" id="{D04B9514-144E-08C3-884C-50ECE36304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5" name="AutoShape 299">
                <a:extLst>
                  <a:ext uri="{FF2B5EF4-FFF2-40B4-BE49-F238E27FC236}">
                    <a16:creationId xmlns:a16="http://schemas.microsoft.com/office/drawing/2014/main" id="{ED12DA11-6043-2683-439B-1C7F67F708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6" name="AutoShape 300">
                <a:extLst>
                  <a:ext uri="{FF2B5EF4-FFF2-40B4-BE49-F238E27FC236}">
                    <a16:creationId xmlns:a16="http://schemas.microsoft.com/office/drawing/2014/main" id="{20F30985-D913-A615-16C3-B1DDED17AF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7" name="AutoShape 301">
                <a:extLst>
                  <a:ext uri="{FF2B5EF4-FFF2-40B4-BE49-F238E27FC236}">
                    <a16:creationId xmlns:a16="http://schemas.microsoft.com/office/drawing/2014/main" id="{CA7AD6E7-1CF9-E9AA-8BF6-01F3EF62E1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8" name="AutoShape 302">
                <a:extLst>
                  <a:ext uri="{FF2B5EF4-FFF2-40B4-BE49-F238E27FC236}">
                    <a16:creationId xmlns:a16="http://schemas.microsoft.com/office/drawing/2014/main" id="{4E01A9E6-AFA8-C7AE-7B3B-F69F684F4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199" name="AutoShape 303">
                <a:extLst>
                  <a:ext uri="{FF2B5EF4-FFF2-40B4-BE49-F238E27FC236}">
                    <a16:creationId xmlns:a16="http://schemas.microsoft.com/office/drawing/2014/main" id="{79D5918C-8BFD-684D-EE3F-621770B550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0" name="AutoShape 304">
                <a:extLst>
                  <a:ext uri="{FF2B5EF4-FFF2-40B4-BE49-F238E27FC236}">
                    <a16:creationId xmlns:a16="http://schemas.microsoft.com/office/drawing/2014/main" id="{1EE8C92D-5658-92FE-118F-8DC3F7B5B6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1" name="AutoShape 305">
                <a:extLst>
                  <a:ext uri="{FF2B5EF4-FFF2-40B4-BE49-F238E27FC236}">
                    <a16:creationId xmlns:a16="http://schemas.microsoft.com/office/drawing/2014/main" id="{7509E27B-CBFA-BE67-D624-80FACDB57C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2" name="AutoShape 306">
                <a:extLst>
                  <a:ext uri="{FF2B5EF4-FFF2-40B4-BE49-F238E27FC236}">
                    <a16:creationId xmlns:a16="http://schemas.microsoft.com/office/drawing/2014/main" id="{AB1DA5FC-2B6F-FEAE-AA9F-4330FB5380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3" name="AutoShape 307">
                <a:extLst>
                  <a:ext uri="{FF2B5EF4-FFF2-40B4-BE49-F238E27FC236}">
                    <a16:creationId xmlns:a16="http://schemas.microsoft.com/office/drawing/2014/main" id="{55EBCCEF-D10A-B3E0-5498-308DA7061A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4" name="AutoShape 308">
                <a:extLst>
                  <a:ext uri="{FF2B5EF4-FFF2-40B4-BE49-F238E27FC236}">
                    <a16:creationId xmlns:a16="http://schemas.microsoft.com/office/drawing/2014/main" id="{5A5718C7-182C-7BAE-2333-5D9923CBF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5" name="AutoShape 309">
                <a:extLst>
                  <a:ext uri="{FF2B5EF4-FFF2-40B4-BE49-F238E27FC236}">
                    <a16:creationId xmlns:a16="http://schemas.microsoft.com/office/drawing/2014/main" id="{C83F58C5-6DA0-A65D-8ECD-D8FE4FC23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6" name="AutoShape 310">
                <a:extLst>
                  <a:ext uri="{FF2B5EF4-FFF2-40B4-BE49-F238E27FC236}">
                    <a16:creationId xmlns:a16="http://schemas.microsoft.com/office/drawing/2014/main" id="{F4E5083A-9C1B-9705-97C6-DD9F340E97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7" name="AutoShape 311">
                <a:extLst>
                  <a:ext uri="{FF2B5EF4-FFF2-40B4-BE49-F238E27FC236}">
                    <a16:creationId xmlns:a16="http://schemas.microsoft.com/office/drawing/2014/main" id="{14679B9C-09CF-1767-9721-A539EC25E8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8" name="AutoShape 312">
                <a:extLst>
                  <a:ext uri="{FF2B5EF4-FFF2-40B4-BE49-F238E27FC236}">
                    <a16:creationId xmlns:a16="http://schemas.microsoft.com/office/drawing/2014/main" id="{1552F9FB-1927-80B1-B7F0-7232CFF04A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09" name="AutoShape 313">
                <a:extLst>
                  <a:ext uri="{FF2B5EF4-FFF2-40B4-BE49-F238E27FC236}">
                    <a16:creationId xmlns:a16="http://schemas.microsoft.com/office/drawing/2014/main" id="{550C3A8F-104D-D2B3-93B8-7EA268E70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0" name="AutoShape 314">
                <a:extLst>
                  <a:ext uri="{FF2B5EF4-FFF2-40B4-BE49-F238E27FC236}">
                    <a16:creationId xmlns:a16="http://schemas.microsoft.com/office/drawing/2014/main" id="{1F3A287A-6836-DF45-DFAF-986BFBF7B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1" name="AutoShape 315">
                <a:extLst>
                  <a:ext uri="{FF2B5EF4-FFF2-40B4-BE49-F238E27FC236}">
                    <a16:creationId xmlns:a16="http://schemas.microsoft.com/office/drawing/2014/main" id="{85B38A61-A5C1-9C4A-A3B6-06100E6132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5212" name="Rectangle 316">
              <a:extLst>
                <a:ext uri="{FF2B5EF4-FFF2-40B4-BE49-F238E27FC236}">
                  <a16:creationId xmlns:a16="http://schemas.microsoft.com/office/drawing/2014/main" id="{162527AD-B5BD-1BAD-DD6F-EF9DB7A12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65213" name="Group 317">
              <a:extLst>
                <a:ext uri="{FF2B5EF4-FFF2-40B4-BE49-F238E27FC236}">
                  <a16:creationId xmlns:a16="http://schemas.microsoft.com/office/drawing/2014/main" id="{DE15A96F-EA2D-E8F5-7789-D376440B86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0" y="1440"/>
              <a:ext cx="2267" cy="2266"/>
              <a:chOff x="2000" y="1360"/>
              <a:chExt cx="2267" cy="2266"/>
            </a:xfrm>
          </p:grpSpPr>
          <p:sp>
            <p:nvSpPr>
              <p:cNvPr id="465214" name="AutoShape 318">
                <a:extLst>
                  <a:ext uri="{FF2B5EF4-FFF2-40B4-BE49-F238E27FC236}">
                    <a16:creationId xmlns:a16="http://schemas.microsoft.com/office/drawing/2014/main" id="{4F73C8C4-CC59-24C8-84CC-BBB2C34CF3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5" name="AutoShape 319">
                <a:extLst>
                  <a:ext uri="{FF2B5EF4-FFF2-40B4-BE49-F238E27FC236}">
                    <a16:creationId xmlns:a16="http://schemas.microsoft.com/office/drawing/2014/main" id="{F10977F4-2A11-BC4B-5764-675BC7D7D7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6" name="AutoShape 320">
                <a:extLst>
                  <a:ext uri="{FF2B5EF4-FFF2-40B4-BE49-F238E27FC236}">
                    <a16:creationId xmlns:a16="http://schemas.microsoft.com/office/drawing/2014/main" id="{E6103134-7DD6-DDC9-DBA7-85CA1417A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7" name="AutoShape 321">
                <a:extLst>
                  <a:ext uri="{FF2B5EF4-FFF2-40B4-BE49-F238E27FC236}">
                    <a16:creationId xmlns:a16="http://schemas.microsoft.com/office/drawing/2014/main" id="{BFA04459-52F5-CE33-8E3D-39F3207FA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8" name="AutoShape 322">
                <a:extLst>
                  <a:ext uri="{FF2B5EF4-FFF2-40B4-BE49-F238E27FC236}">
                    <a16:creationId xmlns:a16="http://schemas.microsoft.com/office/drawing/2014/main" id="{9D476B17-86CA-C836-F8E5-5DCD460CBE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19" name="AutoShape 323">
                <a:extLst>
                  <a:ext uri="{FF2B5EF4-FFF2-40B4-BE49-F238E27FC236}">
                    <a16:creationId xmlns:a16="http://schemas.microsoft.com/office/drawing/2014/main" id="{C0F14D0E-A944-0FEB-6AE4-6DD885FB74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0" name="AutoShape 324">
                <a:extLst>
                  <a:ext uri="{FF2B5EF4-FFF2-40B4-BE49-F238E27FC236}">
                    <a16:creationId xmlns:a16="http://schemas.microsoft.com/office/drawing/2014/main" id="{85F7394F-555C-19AB-FE58-C8155E2B1C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1" name="AutoShape 325">
                <a:extLst>
                  <a:ext uri="{FF2B5EF4-FFF2-40B4-BE49-F238E27FC236}">
                    <a16:creationId xmlns:a16="http://schemas.microsoft.com/office/drawing/2014/main" id="{FAC60F5E-A0E6-C709-A919-544BE21CC3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2" name="AutoShape 326">
                <a:extLst>
                  <a:ext uri="{FF2B5EF4-FFF2-40B4-BE49-F238E27FC236}">
                    <a16:creationId xmlns:a16="http://schemas.microsoft.com/office/drawing/2014/main" id="{30339636-A74E-BA43-108D-8C473076D2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3" name="AutoShape 327">
                <a:extLst>
                  <a:ext uri="{FF2B5EF4-FFF2-40B4-BE49-F238E27FC236}">
                    <a16:creationId xmlns:a16="http://schemas.microsoft.com/office/drawing/2014/main" id="{B8EDCD12-A464-5206-C254-4507094F9D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4" name="AutoShape 328">
                <a:extLst>
                  <a:ext uri="{FF2B5EF4-FFF2-40B4-BE49-F238E27FC236}">
                    <a16:creationId xmlns:a16="http://schemas.microsoft.com/office/drawing/2014/main" id="{E7B0539D-4B64-D3AD-3D76-7FE397031C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5" name="AutoShape 329">
                <a:extLst>
                  <a:ext uri="{FF2B5EF4-FFF2-40B4-BE49-F238E27FC236}">
                    <a16:creationId xmlns:a16="http://schemas.microsoft.com/office/drawing/2014/main" id="{8EBB5649-A5BC-C882-2268-DD87181C08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6" name="AutoShape 330">
                <a:extLst>
                  <a:ext uri="{FF2B5EF4-FFF2-40B4-BE49-F238E27FC236}">
                    <a16:creationId xmlns:a16="http://schemas.microsoft.com/office/drawing/2014/main" id="{A165E5BB-2E8E-0BEE-BEC7-9BA32A30BB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7" name="AutoShape 331">
                <a:extLst>
                  <a:ext uri="{FF2B5EF4-FFF2-40B4-BE49-F238E27FC236}">
                    <a16:creationId xmlns:a16="http://schemas.microsoft.com/office/drawing/2014/main" id="{6341E472-9F49-B17F-2397-4B1A94B338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8" name="AutoShape 332">
                <a:extLst>
                  <a:ext uri="{FF2B5EF4-FFF2-40B4-BE49-F238E27FC236}">
                    <a16:creationId xmlns:a16="http://schemas.microsoft.com/office/drawing/2014/main" id="{51D6895D-DE83-8434-F36E-E2BA825194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29" name="AutoShape 333">
                <a:extLst>
                  <a:ext uri="{FF2B5EF4-FFF2-40B4-BE49-F238E27FC236}">
                    <a16:creationId xmlns:a16="http://schemas.microsoft.com/office/drawing/2014/main" id="{20ED63AD-E88C-C3C9-B86A-BE269B9FF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0" name="AutoShape 334">
                <a:extLst>
                  <a:ext uri="{FF2B5EF4-FFF2-40B4-BE49-F238E27FC236}">
                    <a16:creationId xmlns:a16="http://schemas.microsoft.com/office/drawing/2014/main" id="{A9801136-4003-1657-0E0C-9666D06FB6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1" name="AutoShape 335">
                <a:extLst>
                  <a:ext uri="{FF2B5EF4-FFF2-40B4-BE49-F238E27FC236}">
                    <a16:creationId xmlns:a16="http://schemas.microsoft.com/office/drawing/2014/main" id="{DD4B00FB-BA91-9C6B-C265-556A648F7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2" name="AutoShape 336">
                <a:extLst>
                  <a:ext uri="{FF2B5EF4-FFF2-40B4-BE49-F238E27FC236}">
                    <a16:creationId xmlns:a16="http://schemas.microsoft.com/office/drawing/2014/main" id="{14736700-23AC-F5C1-30F4-9148047D79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3" name="AutoShape 337">
                <a:extLst>
                  <a:ext uri="{FF2B5EF4-FFF2-40B4-BE49-F238E27FC236}">
                    <a16:creationId xmlns:a16="http://schemas.microsoft.com/office/drawing/2014/main" id="{342A888C-AB17-B24B-8B17-943289914F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4" name="AutoShape 338">
                <a:extLst>
                  <a:ext uri="{FF2B5EF4-FFF2-40B4-BE49-F238E27FC236}">
                    <a16:creationId xmlns:a16="http://schemas.microsoft.com/office/drawing/2014/main" id="{98685521-28B0-2457-860E-16E54EC3F0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5" name="AutoShape 339">
                <a:extLst>
                  <a:ext uri="{FF2B5EF4-FFF2-40B4-BE49-F238E27FC236}">
                    <a16:creationId xmlns:a16="http://schemas.microsoft.com/office/drawing/2014/main" id="{D24E1932-CA0F-A1C1-D4E4-5BAF4CEDF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6" name="AutoShape 340">
                <a:extLst>
                  <a:ext uri="{FF2B5EF4-FFF2-40B4-BE49-F238E27FC236}">
                    <a16:creationId xmlns:a16="http://schemas.microsoft.com/office/drawing/2014/main" id="{30E48326-967D-0E41-0D51-19A915C84A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7" name="AutoShape 341">
                <a:extLst>
                  <a:ext uri="{FF2B5EF4-FFF2-40B4-BE49-F238E27FC236}">
                    <a16:creationId xmlns:a16="http://schemas.microsoft.com/office/drawing/2014/main" id="{5394B243-3D50-45D3-8FA6-03BB719EE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8" name="AutoShape 342">
                <a:extLst>
                  <a:ext uri="{FF2B5EF4-FFF2-40B4-BE49-F238E27FC236}">
                    <a16:creationId xmlns:a16="http://schemas.microsoft.com/office/drawing/2014/main" id="{0CAC9EDC-298A-D57D-E37F-DED45A07B8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39" name="AutoShape 343">
                <a:extLst>
                  <a:ext uri="{FF2B5EF4-FFF2-40B4-BE49-F238E27FC236}">
                    <a16:creationId xmlns:a16="http://schemas.microsoft.com/office/drawing/2014/main" id="{AAF45D44-536C-89D6-AE8F-EF9F9A2CCE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0" name="AutoShape 344">
                <a:extLst>
                  <a:ext uri="{FF2B5EF4-FFF2-40B4-BE49-F238E27FC236}">
                    <a16:creationId xmlns:a16="http://schemas.microsoft.com/office/drawing/2014/main" id="{C721372D-CFBA-C3E7-2415-852B52C375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1" name="AutoShape 345">
                <a:extLst>
                  <a:ext uri="{FF2B5EF4-FFF2-40B4-BE49-F238E27FC236}">
                    <a16:creationId xmlns:a16="http://schemas.microsoft.com/office/drawing/2014/main" id="{8DA0D50E-CD11-15FC-0A21-5613A0E26A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2" name="AutoShape 346">
                <a:extLst>
                  <a:ext uri="{FF2B5EF4-FFF2-40B4-BE49-F238E27FC236}">
                    <a16:creationId xmlns:a16="http://schemas.microsoft.com/office/drawing/2014/main" id="{7499EDF7-ED5C-6420-5F0E-60E1087C26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3" name="AutoShape 347">
                <a:extLst>
                  <a:ext uri="{FF2B5EF4-FFF2-40B4-BE49-F238E27FC236}">
                    <a16:creationId xmlns:a16="http://schemas.microsoft.com/office/drawing/2014/main" id="{DB0A0058-C0F1-9DA5-5180-535A17DC9A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4" name="AutoShape 348">
                <a:extLst>
                  <a:ext uri="{FF2B5EF4-FFF2-40B4-BE49-F238E27FC236}">
                    <a16:creationId xmlns:a16="http://schemas.microsoft.com/office/drawing/2014/main" id="{CDB8341D-7BF7-3D8A-97CF-5C2AC8E4CA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5" name="AutoShape 349">
                <a:extLst>
                  <a:ext uri="{FF2B5EF4-FFF2-40B4-BE49-F238E27FC236}">
                    <a16:creationId xmlns:a16="http://schemas.microsoft.com/office/drawing/2014/main" id="{2FA8D62C-C8AC-8F47-05E4-E24A846BE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6" name="AutoShape 350">
                <a:extLst>
                  <a:ext uri="{FF2B5EF4-FFF2-40B4-BE49-F238E27FC236}">
                    <a16:creationId xmlns:a16="http://schemas.microsoft.com/office/drawing/2014/main" id="{3879BB1C-D731-1C50-0417-3D98FD6BB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7" name="AutoShape 351">
                <a:extLst>
                  <a:ext uri="{FF2B5EF4-FFF2-40B4-BE49-F238E27FC236}">
                    <a16:creationId xmlns:a16="http://schemas.microsoft.com/office/drawing/2014/main" id="{0D88CB48-A859-CD92-12C5-5DABAB7412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8" name="AutoShape 352">
                <a:extLst>
                  <a:ext uri="{FF2B5EF4-FFF2-40B4-BE49-F238E27FC236}">
                    <a16:creationId xmlns:a16="http://schemas.microsoft.com/office/drawing/2014/main" id="{47CEF37A-2F85-ABB8-9EFE-5D4EA95980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49" name="AutoShape 353">
                <a:extLst>
                  <a:ext uri="{FF2B5EF4-FFF2-40B4-BE49-F238E27FC236}">
                    <a16:creationId xmlns:a16="http://schemas.microsoft.com/office/drawing/2014/main" id="{8C7DEBEF-8A58-B989-61CB-BF75696078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0" name="AutoShape 354">
                <a:extLst>
                  <a:ext uri="{FF2B5EF4-FFF2-40B4-BE49-F238E27FC236}">
                    <a16:creationId xmlns:a16="http://schemas.microsoft.com/office/drawing/2014/main" id="{77F7C081-71C2-573B-A8C1-18E40BBC1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1" name="AutoShape 355">
                <a:extLst>
                  <a:ext uri="{FF2B5EF4-FFF2-40B4-BE49-F238E27FC236}">
                    <a16:creationId xmlns:a16="http://schemas.microsoft.com/office/drawing/2014/main" id="{8F0618D8-36CE-F866-A492-60EF782C4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2" name="AutoShape 356">
                <a:extLst>
                  <a:ext uri="{FF2B5EF4-FFF2-40B4-BE49-F238E27FC236}">
                    <a16:creationId xmlns:a16="http://schemas.microsoft.com/office/drawing/2014/main" id="{FEA4B38E-E446-58E8-5C08-13F85B7F7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3" name="AutoShape 357">
                <a:extLst>
                  <a:ext uri="{FF2B5EF4-FFF2-40B4-BE49-F238E27FC236}">
                    <a16:creationId xmlns:a16="http://schemas.microsoft.com/office/drawing/2014/main" id="{26BE5D96-F4CA-D361-0479-13E339391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4" name="AutoShape 358">
                <a:extLst>
                  <a:ext uri="{FF2B5EF4-FFF2-40B4-BE49-F238E27FC236}">
                    <a16:creationId xmlns:a16="http://schemas.microsoft.com/office/drawing/2014/main" id="{59F7506F-600B-0B01-8F64-D8C042ED07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5" name="AutoShape 359">
                <a:extLst>
                  <a:ext uri="{FF2B5EF4-FFF2-40B4-BE49-F238E27FC236}">
                    <a16:creationId xmlns:a16="http://schemas.microsoft.com/office/drawing/2014/main" id="{E169CE26-66FD-1A8E-A998-75F82A84D6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6" name="AutoShape 360">
                <a:extLst>
                  <a:ext uri="{FF2B5EF4-FFF2-40B4-BE49-F238E27FC236}">
                    <a16:creationId xmlns:a16="http://schemas.microsoft.com/office/drawing/2014/main" id="{1ED693DF-23D6-D1C1-C69D-1EEE2E7232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7" name="AutoShape 361">
                <a:extLst>
                  <a:ext uri="{FF2B5EF4-FFF2-40B4-BE49-F238E27FC236}">
                    <a16:creationId xmlns:a16="http://schemas.microsoft.com/office/drawing/2014/main" id="{C80142CE-FE45-B711-5858-5DB7FE7F5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8" name="AutoShape 362">
                <a:extLst>
                  <a:ext uri="{FF2B5EF4-FFF2-40B4-BE49-F238E27FC236}">
                    <a16:creationId xmlns:a16="http://schemas.microsoft.com/office/drawing/2014/main" id="{FD001F2F-1E1C-928C-4F4C-ADD1B11FE3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59" name="AutoShape 363">
                <a:extLst>
                  <a:ext uri="{FF2B5EF4-FFF2-40B4-BE49-F238E27FC236}">
                    <a16:creationId xmlns:a16="http://schemas.microsoft.com/office/drawing/2014/main" id="{8B7CB725-12F3-8EE8-F4ED-B30BDC7A94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0" name="AutoShape 364">
                <a:extLst>
                  <a:ext uri="{FF2B5EF4-FFF2-40B4-BE49-F238E27FC236}">
                    <a16:creationId xmlns:a16="http://schemas.microsoft.com/office/drawing/2014/main" id="{48AB1127-AF5E-53F4-E92B-FF1402BDF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1" name="AutoShape 365">
                <a:extLst>
                  <a:ext uri="{FF2B5EF4-FFF2-40B4-BE49-F238E27FC236}">
                    <a16:creationId xmlns:a16="http://schemas.microsoft.com/office/drawing/2014/main" id="{9FD7F59F-0A06-4411-5216-F91F040589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2" name="AutoShape 366">
                <a:extLst>
                  <a:ext uri="{FF2B5EF4-FFF2-40B4-BE49-F238E27FC236}">
                    <a16:creationId xmlns:a16="http://schemas.microsoft.com/office/drawing/2014/main" id="{4ED21B0C-18EA-CB5B-5F35-CEAB089B92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3" name="AutoShape 367">
                <a:extLst>
                  <a:ext uri="{FF2B5EF4-FFF2-40B4-BE49-F238E27FC236}">
                    <a16:creationId xmlns:a16="http://schemas.microsoft.com/office/drawing/2014/main" id="{243B3532-4532-9135-0545-64D77B16DC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4" name="AutoShape 368">
                <a:extLst>
                  <a:ext uri="{FF2B5EF4-FFF2-40B4-BE49-F238E27FC236}">
                    <a16:creationId xmlns:a16="http://schemas.microsoft.com/office/drawing/2014/main" id="{BAD5BBD5-2F92-A45D-4291-2639907813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5" name="AutoShape 369">
                <a:extLst>
                  <a:ext uri="{FF2B5EF4-FFF2-40B4-BE49-F238E27FC236}">
                    <a16:creationId xmlns:a16="http://schemas.microsoft.com/office/drawing/2014/main" id="{1E0F1D16-9A7A-9F4A-BAAA-B320B07550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6" name="AutoShape 370">
                <a:extLst>
                  <a:ext uri="{FF2B5EF4-FFF2-40B4-BE49-F238E27FC236}">
                    <a16:creationId xmlns:a16="http://schemas.microsoft.com/office/drawing/2014/main" id="{57B5AC6C-4D99-000B-F233-E6683F37E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7" name="AutoShape 371">
                <a:extLst>
                  <a:ext uri="{FF2B5EF4-FFF2-40B4-BE49-F238E27FC236}">
                    <a16:creationId xmlns:a16="http://schemas.microsoft.com/office/drawing/2014/main" id="{0D13AC33-0D4A-2161-3A06-F2926116E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36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8" name="AutoShape 372">
                <a:extLst>
                  <a:ext uri="{FF2B5EF4-FFF2-40B4-BE49-F238E27FC236}">
                    <a16:creationId xmlns:a16="http://schemas.microsoft.com/office/drawing/2014/main" id="{6B2350E8-A2C7-DBD7-F048-2F4DAD8DFF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69" name="AutoShape 373">
                <a:extLst>
                  <a:ext uri="{FF2B5EF4-FFF2-40B4-BE49-F238E27FC236}">
                    <a16:creationId xmlns:a16="http://schemas.microsoft.com/office/drawing/2014/main" id="{75BC2F4C-42F3-12EB-717E-470D8E7DB1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36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0" name="AutoShape 374">
                <a:extLst>
                  <a:ext uri="{FF2B5EF4-FFF2-40B4-BE49-F238E27FC236}">
                    <a16:creationId xmlns:a16="http://schemas.microsoft.com/office/drawing/2014/main" id="{73717473-C172-4816-0C17-AD7C2235B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1" name="AutoShape 375">
                <a:extLst>
                  <a:ext uri="{FF2B5EF4-FFF2-40B4-BE49-F238E27FC236}">
                    <a16:creationId xmlns:a16="http://schemas.microsoft.com/office/drawing/2014/main" id="{66F9EDC1-33ED-1240-BCC3-646CEC672A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2" name="AutoShape 376">
                <a:extLst>
                  <a:ext uri="{FF2B5EF4-FFF2-40B4-BE49-F238E27FC236}">
                    <a16:creationId xmlns:a16="http://schemas.microsoft.com/office/drawing/2014/main" id="{82C00174-93CD-BC65-A959-B8E39AD3D2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3" name="AutoShape 377">
                <a:extLst>
                  <a:ext uri="{FF2B5EF4-FFF2-40B4-BE49-F238E27FC236}">
                    <a16:creationId xmlns:a16="http://schemas.microsoft.com/office/drawing/2014/main" id="{2C20BE80-8352-0BCD-6485-3729D1D87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81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4" name="AutoShape 378">
                <a:extLst>
                  <a:ext uri="{FF2B5EF4-FFF2-40B4-BE49-F238E27FC236}">
                    <a16:creationId xmlns:a16="http://schemas.microsoft.com/office/drawing/2014/main" id="{4B6C5ECF-661B-37B7-88AC-55DA5806B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81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5" name="AutoShape 379">
                <a:extLst>
                  <a:ext uri="{FF2B5EF4-FFF2-40B4-BE49-F238E27FC236}">
                    <a16:creationId xmlns:a16="http://schemas.microsoft.com/office/drawing/2014/main" id="{D68E11F2-0D28-B35B-E2FE-5DCB4BE4CA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6" name="AutoShape 380">
                <a:extLst>
                  <a:ext uri="{FF2B5EF4-FFF2-40B4-BE49-F238E27FC236}">
                    <a16:creationId xmlns:a16="http://schemas.microsoft.com/office/drawing/2014/main" id="{DB5A27E4-7467-BC46-8AC7-16462EDE1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7" name="AutoShape 381">
                <a:extLst>
                  <a:ext uri="{FF2B5EF4-FFF2-40B4-BE49-F238E27FC236}">
                    <a16:creationId xmlns:a16="http://schemas.microsoft.com/office/drawing/2014/main" id="{5472FD6F-5776-1C28-FB47-0CFFEE1B79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8" name="AutoShape 382">
                <a:extLst>
                  <a:ext uri="{FF2B5EF4-FFF2-40B4-BE49-F238E27FC236}">
                    <a16:creationId xmlns:a16="http://schemas.microsoft.com/office/drawing/2014/main" id="{985BD8DB-A39F-7F64-D7AD-3B7971F61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267"/>
                <a:ext cx="453" cy="453"/>
              </a:xfrm>
              <a:prstGeom prst="rtTriangl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79" name="AutoShape 383">
                <a:extLst>
                  <a:ext uri="{FF2B5EF4-FFF2-40B4-BE49-F238E27FC236}">
                    <a16:creationId xmlns:a16="http://schemas.microsoft.com/office/drawing/2014/main" id="{1AD5E9EB-7ADA-EA9D-44A8-1FD2D0FB0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267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0" name="AutoShape 384">
                <a:extLst>
                  <a:ext uri="{FF2B5EF4-FFF2-40B4-BE49-F238E27FC236}">
                    <a16:creationId xmlns:a16="http://schemas.microsoft.com/office/drawing/2014/main" id="{C0693C89-5662-4185-4FB1-A9FF1DE4E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1" name="AutoShape 385">
                <a:extLst>
                  <a:ext uri="{FF2B5EF4-FFF2-40B4-BE49-F238E27FC236}">
                    <a16:creationId xmlns:a16="http://schemas.microsoft.com/office/drawing/2014/main" id="{D4FE35DA-46C7-AF5C-7687-6E9F6C7F8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2" name="AutoShape 386">
                <a:extLst>
                  <a:ext uri="{FF2B5EF4-FFF2-40B4-BE49-F238E27FC236}">
                    <a16:creationId xmlns:a16="http://schemas.microsoft.com/office/drawing/2014/main" id="{006C03AB-202B-18C9-89FA-B9EBD57E8F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720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3" name="AutoShape 387">
                <a:extLst>
                  <a:ext uri="{FF2B5EF4-FFF2-40B4-BE49-F238E27FC236}">
                    <a16:creationId xmlns:a16="http://schemas.microsoft.com/office/drawing/2014/main" id="{E3E395C1-D36F-E5BD-9D89-F1A74E1FA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2720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4" name="AutoShape 388">
                <a:extLst>
                  <a:ext uri="{FF2B5EF4-FFF2-40B4-BE49-F238E27FC236}">
                    <a16:creationId xmlns:a16="http://schemas.microsoft.com/office/drawing/2014/main" id="{6FD27AE4-685A-A44C-8E18-D459900943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5" name="AutoShape 389">
                <a:extLst>
                  <a:ext uri="{FF2B5EF4-FFF2-40B4-BE49-F238E27FC236}">
                    <a16:creationId xmlns:a16="http://schemas.microsoft.com/office/drawing/2014/main" id="{374C8181-9709-31F8-657C-A37D3A058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6" name="AutoShape 390">
                <a:extLst>
                  <a:ext uri="{FF2B5EF4-FFF2-40B4-BE49-F238E27FC236}">
                    <a16:creationId xmlns:a16="http://schemas.microsoft.com/office/drawing/2014/main" id="{B8783D57-D25E-AC9E-77DF-FB5046A9C8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3173"/>
                <a:ext cx="453" cy="453"/>
              </a:xfrm>
              <a:prstGeom prst="rtTriangle">
                <a:avLst/>
              </a:prstGeom>
              <a:solidFill>
                <a:srgbClr val="6666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7" name="AutoShape 391">
                <a:extLst>
                  <a:ext uri="{FF2B5EF4-FFF2-40B4-BE49-F238E27FC236}">
                    <a16:creationId xmlns:a16="http://schemas.microsoft.com/office/drawing/2014/main" id="{A471A2E6-7543-A21E-FCB1-C8595F61A6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8" name="AutoShape 392">
                <a:extLst>
                  <a:ext uri="{FF2B5EF4-FFF2-40B4-BE49-F238E27FC236}">
                    <a16:creationId xmlns:a16="http://schemas.microsoft.com/office/drawing/2014/main" id="{E0C30F16-9FD1-DD21-45F8-8C1D435F3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3173"/>
                <a:ext cx="453" cy="453"/>
              </a:xfrm>
              <a:prstGeom prst="rtTriangle">
                <a:avLst/>
              </a:prstGeom>
              <a:solidFill>
                <a:srgbClr val="60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89" name="AutoShape 393">
                <a:extLst>
                  <a:ext uri="{FF2B5EF4-FFF2-40B4-BE49-F238E27FC236}">
                    <a16:creationId xmlns:a16="http://schemas.microsoft.com/office/drawing/2014/main" id="{72DDA09F-1552-078C-7F1A-BCB4AE0E78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3173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0" name="AutoShape 394">
                <a:extLst>
                  <a:ext uri="{FF2B5EF4-FFF2-40B4-BE49-F238E27FC236}">
                    <a16:creationId xmlns:a16="http://schemas.microsoft.com/office/drawing/2014/main" id="{1C9CADFB-E515-BE36-0396-2FA5EFB95E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907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1" name="AutoShape 395">
                <a:extLst>
                  <a:ext uri="{FF2B5EF4-FFF2-40B4-BE49-F238E27FC236}">
                    <a16:creationId xmlns:a16="http://schemas.microsoft.com/office/drawing/2014/main" id="{AE04289E-6091-1AEE-550E-CCEC605AB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2" name="AutoShape 396">
                <a:extLst>
                  <a:ext uri="{FF2B5EF4-FFF2-40B4-BE49-F238E27FC236}">
                    <a16:creationId xmlns:a16="http://schemas.microsoft.com/office/drawing/2014/main" id="{82897616-83F0-B747-AC90-7C52670CEE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453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3" name="AutoShape 397">
                <a:extLst>
                  <a:ext uri="{FF2B5EF4-FFF2-40B4-BE49-F238E27FC236}">
                    <a16:creationId xmlns:a16="http://schemas.microsoft.com/office/drawing/2014/main" id="{D21034AE-2509-130C-B570-3D8BD297FE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267"/>
                <a:ext cx="453" cy="453"/>
              </a:xfrm>
              <a:prstGeom prst="rtTriangle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4" name="AutoShape 398">
                <a:extLst>
                  <a:ext uri="{FF2B5EF4-FFF2-40B4-BE49-F238E27FC236}">
                    <a16:creationId xmlns:a16="http://schemas.microsoft.com/office/drawing/2014/main" id="{CCF471BB-C89D-15FB-DC3D-3342F2751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5" name="AutoShape 399">
                <a:extLst>
                  <a:ext uri="{FF2B5EF4-FFF2-40B4-BE49-F238E27FC236}">
                    <a16:creationId xmlns:a16="http://schemas.microsoft.com/office/drawing/2014/main" id="{E92252EE-B3B6-5E2B-8B4A-83A7571D2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6" name="AutoShape 400">
                <a:extLst>
                  <a:ext uri="{FF2B5EF4-FFF2-40B4-BE49-F238E27FC236}">
                    <a16:creationId xmlns:a16="http://schemas.microsoft.com/office/drawing/2014/main" id="{9D955495-64CD-432F-D8BB-9E9D587C04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7" name="AutoShape 401">
                <a:extLst>
                  <a:ext uri="{FF2B5EF4-FFF2-40B4-BE49-F238E27FC236}">
                    <a16:creationId xmlns:a16="http://schemas.microsoft.com/office/drawing/2014/main" id="{25444AE8-2DB4-6198-F377-13261E879A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8" name="AutoShape 402">
                <a:extLst>
                  <a:ext uri="{FF2B5EF4-FFF2-40B4-BE49-F238E27FC236}">
                    <a16:creationId xmlns:a16="http://schemas.microsoft.com/office/drawing/2014/main" id="{D4DC3E18-C3ED-403B-73E8-202643D474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299" name="AutoShape 403">
                <a:extLst>
                  <a:ext uri="{FF2B5EF4-FFF2-40B4-BE49-F238E27FC236}">
                    <a16:creationId xmlns:a16="http://schemas.microsoft.com/office/drawing/2014/main" id="{8EA4E916-3935-6A8D-0159-17B2E2BA0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0" name="AutoShape 404">
                <a:extLst>
                  <a:ext uri="{FF2B5EF4-FFF2-40B4-BE49-F238E27FC236}">
                    <a16:creationId xmlns:a16="http://schemas.microsoft.com/office/drawing/2014/main" id="{C046B9E6-9BE7-512E-B95C-980ABC6A08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1" name="AutoShape 405">
                <a:extLst>
                  <a:ext uri="{FF2B5EF4-FFF2-40B4-BE49-F238E27FC236}">
                    <a16:creationId xmlns:a16="http://schemas.microsoft.com/office/drawing/2014/main" id="{43A33244-1A44-E7AA-7DFA-2A4D89DB5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2" name="AutoShape 406">
                <a:extLst>
                  <a:ext uri="{FF2B5EF4-FFF2-40B4-BE49-F238E27FC236}">
                    <a16:creationId xmlns:a16="http://schemas.microsoft.com/office/drawing/2014/main" id="{B05127DB-5B9B-05E1-DB2A-22A8917ECE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181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3" name="AutoShape 407">
                <a:extLst>
                  <a:ext uri="{FF2B5EF4-FFF2-40B4-BE49-F238E27FC236}">
                    <a16:creationId xmlns:a16="http://schemas.microsoft.com/office/drawing/2014/main" id="{4E9599C5-8EA9-5781-4735-4CD3CDB33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36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4" name="AutoShape 408">
                <a:extLst>
                  <a:ext uri="{FF2B5EF4-FFF2-40B4-BE49-F238E27FC236}">
                    <a16:creationId xmlns:a16="http://schemas.microsoft.com/office/drawing/2014/main" id="{155DC6FC-E089-E46D-50CA-86A0BB33B8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5" name="AutoShape 409">
                <a:extLst>
                  <a:ext uri="{FF2B5EF4-FFF2-40B4-BE49-F238E27FC236}">
                    <a16:creationId xmlns:a16="http://schemas.microsoft.com/office/drawing/2014/main" id="{06201191-9464-EC14-7DCD-85CA4C39DA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6" name="AutoShape 410">
                <a:extLst>
                  <a:ext uri="{FF2B5EF4-FFF2-40B4-BE49-F238E27FC236}">
                    <a16:creationId xmlns:a16="http://schemas.microsoft.com/office/drawing/2014/main" id="{076DCE3E-555A-BB82-B701-1B5ED6EAF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360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7" name="AutoShape 411">
                <a:extLst>
                  <a:ext uri="{FF2B5EF4-FFF2-40B4-BE49-F238E27FC236}">
                    <a16:creationId xmlns:a16="http://schemas.microsoft.com/office/drawing/2014/main" id="{1F1F0773-650D-08B6-A14A-67DE38502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8" name="AutoShape 412">
                <a:extLst>
                  <a:ext uri="{FF2B5EF4-FFF2-40B4-BE49-F238E27FC236}">
                    <a16:creationId xmlns:a16="http://schemas.microsoft.com/office/drawing/2014/main" id="{526ACFB4-AA6D-95C2-3AB3-90AF327E8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267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09" name="AutoShape 413">
                <a:extLst>
                  <a:ext uri="{FF2B5EF4-FFF2-40B4-BE49-F238E27FC236}">
                    <a16:creationId xmlns:a16="http://schemas.microsoft.com/office/drawing/2014/main" id="{6B861E22-197C-3FA3-295C-EF59ED9A8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3814" y="136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0" name="AutoShape 414">
                <a:extLst>
                  <a:ext uri="{FF2B5EF4-FFF2-40B4-BE49-F238E27FC236}">
                    <a16:creationId xmlns:a16="http://schemas.microsoft.com/office/drawing/2014/main" id="{0677558C-8C62-2876-948A-D7A51EE0B0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907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1" name="AutoShape 415">
                <a:extLst>
                  <a:ext uri="{FF2B5EF4-FFF2-40B4-BE49-F238E27FC236}">
                    <a16:creationId xmlns:a16="http://schemas.microsoft.com/office/drawing/2014/main" id="{A7F1E080-E54A-09FF-92BD-F5D34D2B8D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2" name="AutoShape 416">
                <a:extLst>
                  <a:ext uri="{FF2B5EF4-FFF2-40B4-BE49-F238E27FC236}">
                    <a16:creationId xmlns:a16="http://schemas.microsoft.com/office/drawing/2014/main" id="{93EB700D-99A5-C1F1-9E8D-5845EED0D9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2000" y="2720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3" name="AutoShape 417">
                <a:extLst>
                  <a:ext uri="{FF2B5EF4-FFF2-40B4-BE49-F238E27FC236}">
                    <a16:creationId xmlns:a16="http://schemas.microsoft.com/office/drawing/2014/main" id="{609B46F4-D2A0-93C0-1618-9580F1D875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000" y="3173"/>
                <a:ext cx="453" cy="453"/>
              </a:xfrm>
              <a:prstGeom prst="rtTriangle">
                <a:avLst/>
              </a:prstGeom>
              <a:solidFill>
                <a:srgbClr val="FFFF0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4" name="AutoShape 418">
                <a:extLst>
                  <a:ext uri="{FF2B5EF4-FFF2-40B4-BE49-F238E27FC236}">
                    <a16:creationId xmlns:a16="http://schemas.microsoft.com/office/drawing/2014/main" id="{AC2D4665-2552-4610-F330-3E1A46C63C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H="1">
                <a:off x="2453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5315" name="AutoShape 419">
                <a:extLst>
                  <a:ext uri="{FF2B5EF4-FFF2-40B4-BE49-F238E27FC236}">
                    <a16:creationId xmlns:a16="http://schemas.microsoft.com/office/drawing/2014/main" id="{A13EF23F-EB10-E44E-7536-EE6DA51A4D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flipV="1">
                <a:off x="3814" y="1360"/>
                <a:ext cx="453" cy="453"/>
              </a:xfrm>
              <a:prstGeom prst="rtTriangle">
                <a:avLst/>
              </a:prstGeom>
              <a:solidFill>
                <a:srgbClr val="CC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5316" name="Rectangle 420">
              <a:extLst>
                <a:ext uri="{FF2B5EF4-FFF2-40B4-BE49-F238E27FC236}">
                  <a16:creationId xmlns:a16="http://schemas.microsoft.com/office/drawing/2014/main" id="{578844B5-5E6B-29C9-C9BF-4D60682D7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5317" name="Rectangle 421">
              <a:extLst>
                <a:ext uri="{FF2B5EF4-FFF2-40B4-BE49-F238E27FC236}">
                  <a16:creationId xmlns:a16="http://schemas.microsoft.com/office/drawing/2014/main" id="{4BC602BA-0107-9E5E-8A69-8B78F2170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9" y="1439"/>
              <a:ext cx="2267" cy="2267"/>
            </a:xfrm>
            <a:prstGeom prst="rect">
              <a:avLst/>
            </a:pr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08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5318" name="Rectangle 422">
            <a:extLst>
              <a:ext uri="{FF2B5EF4-FFF2-40B4-BE49-F238E27FC236}">
                <a16:creationId xmlns:a16="http://schemas.microsoft.com/office/drawing/2014/main" id="{35F9F561-9853-81D5-5262-3C7031A571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Example: Torus</a:t>
            </a:r>
          </a:p>
        </p:txBody>
      </p:sp>
      <p:grpSp>
        <p:nvGrpSpPr>
          <p:cNvPr id="465319" name="Group 423">
            <a:extLst>
              <a:ext uri="{FF2B5EF4-FFF2-40B4-BE49-F238E27FC236}">
                <a16:creationId xmlns:a16="http://schemas.microsoft.com/office/drawing/2014/main" id="{CE8DA9F7-18D0-CC31-48F8-8B1293E8E1A1}"/>
              </a:ext>
            </a:extLst>
          </p:cNvPr>
          <p:cNvGrpSpPr>
            <a:grpSpLocks/>
          </p:cNvGrpSpPr>
          <p:nvPr/>
        </p:nvGrpSpPr>
        <p:grpSpPr bwMode="auto">
          <a:xfrm>
            <a:off x="6305550" y="1608138"/>
            <a:ext cx="3600450" cy="3598862"/>
            <a:chOff x="3936" y="1440"/>
            <a:chExt cx="2268" cy="2267"/>
          </a:xfrm>
        </p:grpSpPr>
        <p:cxnSp>
          <p:nvCxnSpPr>
            <p:cNvPr id="465320" name="AutoShape 424">
              <a:extLst>
                <a:ext uri="{FF2B5EF4-FFF2-40B4-BE49-F238E27FC236}">
                  <a16:creationId xmlns:a16="http://schemas.microsoft.com/office/drawing/2014/main" id="{7474BEA9-A242-2332-6194-F424462666A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3705"/>
              <a:ext cx="454" cy="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1" name="AutoShape 425">
              <a:extLst>
                <a:ext uri="{FF2B5EF4-FFF2-40B4-BE49-F238E27FC236}">
                  <a16:creationId xmlns:a16="http://schemas.microsoft.com/office/drawing/2014/main" id="{7B7294A6-B7A3-0E5A-FD36-0EEF171ECD3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440"/>
              <a:ext cx="454" cy="1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2" name="AutoShape 426">
              <a:extLst>
                <a:ext uri="{FF2B5EF4-FFF2-40B4-BE49-F238E27FC236}">
                  <a16:creationId xmlns:a16="http://schemas.microsoft.com/office/drawing/2014/main" id="{3B52B452-FA19-2E30-BF2C-12593BAC5CB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390" y="1441"/>
              <a:ext cx="453" cy="452"/>
            </a:xfrm>
            <a:prstGeom prst="straightConnector1">
              <a:avLst/>
            </a:prstGeom>
            <a:noFill/>
            <a:ln w="76200">
              <a:solidFill>
                <a:srgbClr val="FF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3" name="AutoShape 427">
              <a:extLst>
                <a:ext uri="{FF2B5EF4-FFF2-40B4-BE49-F238E27FC236}">
                  <a16:creationId xmlns:a16="http://schemas.microsoft.com/office/drawing/2014/main" id="{17D5BE54-4032-3CFE-0A9A-99D8EFD4CAB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843" y="2345"/>
              <a:ext cx="0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4" name="AutoShape 428">
              <a:extLst>
                <a:ext uri="{FF2B5EF4-FFF2-40B4-BE49-F238E27FC236}">
                  <a16:creationId xmlns:a16="http://schemas.microsoft.com/office/drawing/2014/main" id="{424BA7CC-6F53-AED0-B99C-39A54467F4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2345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5" name="AutoShape 429">
              <a:extLst>
                <a:ext uri="{FF2B5EF4-FFF2-40B4-BE49-F238E27FC236}">
                  <a16:creationId xmlns:a16="http://schemas.microsoft.com/office/drawing/2014/main" id="{677D06F2-2743-E4C1-FDA2-DDC23737E8E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345"/>
              <a:ext cx="2" cy="45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6" name="AutoShape 430">
              <a:extLst>
                <a:ext uri="{FF2B5EF4-FFF2-40B4-BE49-F238E27FC236}">
                  <a16:creationId xmlns:a16="http://schemas.microsoft.com/office/drawing/2014/main" id="{C7E510FA-CC42-B721-47F1-D3851C915B4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7" name="AutoShape 431">
              <a:extLst>
                <a:ext uri="{FF2B5EF4-FFF2-40B4-BE49-F238E27FC236}">
                  <a16:creationId xmlns:a16="http://schemas.microsoft.com/office/drawing/2014/main" id="{44B7E78D-8FF7-8F1E-6C05-6FD265E6D5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90" y="3253"/>
              <a:ext cx="453" cy="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8" name="AutoShape 432">
              <a:extLst>
                <a:ext uri="{FF2B5EF4-FFF2-40B4-BE49-F238E27FC236}">
                  <a16:creationId xmlns:a16="http://schemas.microsoft.com/office/drawing/2014/main" id="{2B8AF78B-0C23-7256-C544-78B4CB7D2F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388" y="2801"/>
              <a:ext cx="2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29" name="AutoShape 433">
              <a:extLst>
                <a:ext uri="{FF2B5EF4-FFF2-40B4-BE49-F238E27FC236}">
                  <a16:creationId xmlns:a16="http://schemas.microsoft.com/office/drawing/2014/main" id="{617AF8E6-3DFC-50F8-37DB-DCD64FA3FE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0" name="AutoShape 434">
              <a:extLst>
                <a:ext uri="{FF2B5EF4-FFF2-40B4-BE49-F238E27FC236}">
                  <a16:creationId xmlns:a16="http://schemas.microsoft.com/office/drawing/2014/main" id="{4736D7C4-82E1-A42C-8AFD-337780D945E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88" y="1894"/>
              <a:ext cx="455" cy="454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1" name="AutoShape 435">
              <a:extLst>
                <a:ext uri="{FF2B5EF4-FFF2-40B4-BE49-F238E27FC236}">
                  <a16:creationId xmlns:a16="http://schemas.microsoft.com/office/drawing/2014/main" id="{1502F952-A249-4083-D788-C8596D9FD34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" y="1894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2" name="AutoShape 436">
              <a:extLst>
                <a:ext uri="{FF2B5EF4-FFF2-40B4-BE49-F238E27FC236}">
                  <a16:creationId xmlns:a16="http://schemas.microsoft.com/office/drawing/2014/main" id="{B0BD6EC9-285F-B845-2ACB-CDB413D4286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296" y="1892"/>
              <a:ext cx="455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3" name="AutoShape 437">
              <a:extLst>
                <a:ext uri="{FF2B5EF4-FFF2-40B4-BE49-F238E27FC236}">
                  <a16:creationId xmlns:a16="http://schemas.microsoft.com/office/drawing/2014/main" id="{4948F0C9-6CAC-9C13-6214-B191E66BA6A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750" y="1892"/>
              <a:ext cx="1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4" name="AutoShape 438">
              <a:extLst>
                <a:ext uri="{FF2B5EF4-FFF2-40B4-BE49-F238E27FC236}">
                  <a16:creationId xmlns:a16="http://schemas.microsoft.com/office/drawing/2014/main" id="{06206138-21DD-FA30-ED00-8A98F57B8B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750" y="2347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5" name="AutoShape 439">
              <a:extLst>
                <a:ext uri="{FF2B5EF4-FFF2-40B4-BE49-F238E27FC236}">
                  <a16:creationId xmlns:a16="http://schemas.microsoft.com/office/drawing/2014/main" id="{C8A8072B-97C8-D806-C1E6-03F957C5745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5" y="2799"/>
              <a:ext cx="455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6" name="AutoShape 440">
              <a:extLst>
                <a:ext uri="{FF2B5EF4-FFF2-40B4-BE49-F238E27FC236}">
                  <a16:creationId xmlns:a16="http://schemas.microsoft.com/office/drawing/2014/main" id="{D238A4A3-CDD0-A594-3AF9-799D6C7355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3254"/>
              <a:ext cx="45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7" name="AutoShape 441">
              <a:extLst>
                <a:ext uri="{FF2B5EF4-FFF2-40B4-BE49-F238E27FC236}">
                  <a16:creationId xmlns:a16="http://schemas.microsoft.com/office/drawing/2014/main" id="{C27108CA-C636-02F2-402E-CDD17027E97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4843" y="3705"/>
              <a:ext cx="453" cy="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8" name="AutoShape 442">
              <a:extLst>
                <a:ext uri="{FF2B5EF4-FFF2-40B4-BE49-F238E27FC236}">
                  <a16:creationId xmlns:a16="http://schemas.microsoft.com/office/drawing/2014/main" id="{132E8EBB-5950-5C3C-381C-B24021B2D5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296" y="3707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39" name="AutoShape 443">
              <a:extLst>
                <a:ext uri="{FF2B5EF4-FFF2-40B4-BE49-F238E27FC236}">
                  <a16:creationId xmlns:a16="http://schemas.microsoft.com/office/drawing/2014/main" id="{899C2675-06DC-ED81-365F-04B992B122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6202" y="3254"/>
              <a:ext cx="2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0" name="AutoShape 444">
              <a:extLst>
                <a:ext uri="{FF2B5EF4-FFF2-40B4-BE49-F238E27FC236}">
                  <a16:creationId xmlns:a16="http://schemas.microsoft.com/office/drawing/2014/main" id="{D145CCD0-17C6-E7FB-5498-129393252F1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1" name="AutoShape 445">
              <a:extLst>
                <a:ext uri="{FF2B5EF4-FFF2-40B4-BE49-F238E27FC236}">
                  <a16:creationId xmlns:a16="http://schemas.microsoft.com/office/drawing/2014/main" id="{2CA63CF9-9F03-654C-6524-B0CCB86C2F0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750" y="2801"/>
              <a:ext cx="452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2" name="AutoShape 446">
              <a:extLst>
                <a:ext uri="{FF2B5EF4-FFF2-40B4-BE49-F238E27FC236}">
                  <a16:creationId xmlns:a16="http://schemas.microsoft.com/office/drawing/2014/main" id="{6635F7DF-6E30-B6C0-6C4B-2825A8C4E7E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2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3" name="AutoShape 447">
              <a:extLst>
                <a:ext uri="{FF2B5EF4-FFF2-40B4-BE49-F238E27FC236}">
                  <a16:creationId xmlns:a16="http://schemas.microsoft.com/office/drawing/2014/main" id="{BEBA06C8-FEAA-55A7-6F1C-CB3FE2480F1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04" y="1440"/>
              <a:ext cx="0" cy="452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4" name="AutoShape 448">
              <a:extLst>
                <a:ext uri="{FF2B5EF4-FFF2-40B4-BE49-F238E27FC236}">
                  <a16:creationId xmlns:a16="http://schemas.microsoft.com/office/drawing/2014/main" id="{32ABEC0C-1330-BB41-F91F-A2B82B630E9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296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5" name="AutoShape 449">
              <a:extLst>
                <a:ext uri="{FF2B5EF4-FFF2-40B4-BE49-F238E27FC236}">
                  <a16:creationId xmlns:a16="http://schemas.microsoft.com/office/drawing/2014/main" id="{92321ECD-E151-AE9A-5244-28C0FBE38D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843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6" name="AutoShape 450">
              <a:extLst>
                <a:ext uri="{FF2B5EF4-FFF2-40B4-BE49-F238E27FC236}">
                  <a16:creationId xmlns:a16="http://schemas.microsoft.com/office/drawing/2014/main" id="{7AEED6E3-6374-EC36-D54A-250480949C0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89" y="1441"/>
              <a:ext cx="454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7" name="AutoShape 451">
              <a:extLst>
                <a:ext uri="{FF2B5EF4-FFF2-40B4-BE49-F238E27FC236}">
                  <a16:creationId xmlns:a16="http://schemas.microsoft.com/office/drawing/2014/main" id="{3E33F0CE-EAAE-6E00-7B81-064B7BFD9E9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8" name="AutoShape 452">
              <a:extLst>
                <a:ext uri="{FF2B5EF4-FFF2-40B4-BE49-F238E27FC236}">
                  <a16:creationId xmlns:a16="http://schemas.microsoft.com/office/drawing/2014/main" id="{490BB03A-880F-44B6-7E50-1B319FECCC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144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49" name="AutoShape 453">
              <a:extLst>
                <a:ext uri="{FF2B5EF4-FFF2-40B4-BE49-F238E27FC236}">
                  <a16:creationId xmlns:a16="http://schemas.microsoft.com/office/drawing/2014/main" id="{BAE18217-1302-7794-3837-0258C91C92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936" y="1893"/>
              <a:ext cx="454" cy="45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0" name="AutoShape 454">
              <a:extLst>
                <a:ext uri="{FF2B5EF4-FFF2-40B4-BE49-F238E27FC236}">
                  <a16:creationId xmlns:a16="http://schemas.microsoft.com/office/drawing/2014/main" id="{9C7645E1-0AA2-2EB2-344A-FF34C0FC2A8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348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1" name="AutoShape 455">
              <a:extLst>
                <a:ext uri="{FF2B5EF4-FFF2-40B4-BE49-F238E27FC236}">
                  <a16:creationId xmlns:a16="http://schemas.microsoft.com/office/drawing/2014/main" id="{DB2BBD0F-72E5-E2CD-780F-F641D2BA550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2801"/>
              <a:ext cx="0" cy="453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2" name="AutoShape 456">
              <a:extLst>
                <a:ext uri="{FF2B5EF4-FFF2-40B4-BE49-F238E27FC236}">
                  <a16:creationId xmlns:a16="http://schemas.microsoft.com/office/drawing/2014/main" id="{14ED5F6F-8232-19BF-C6BC-709EB0C562D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6" y="3254"/>
              <a:ext cx="1" cy="451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3" name="AutoShape 457">
              <a:extLst>
                <a:ext uri="{FF2B5EF4-FFF2-40B4-BE49-F238E27FC236}">
                  <a16:creationId xmlns:a16="http://schemas.microsoft.com/office/drawing/2014/main" id="{21D75626-566B-5478-12F3-82BF4E3EC9F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937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4" name="AutoShape 458">
              <a:extLst>
                <a:ext uri="{FF2B5EF4-FFF2-40B4-BE49-F238E27FC236}">
                  <a16:creationId xmlns:a16="http://schemas.microsoft.com/office/drawing/2014/main" id="{B411EE35-5E33-2B62-D902-DA85CA4F5F9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90" y="3705"/>
              <a:ext cx="453" cy="0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65355" name="Group 459">
            <a:extLst>
              <a:ext uri="{FF2B5EF4-FFF2-40B4-BE49-F238E27FC236}">
                <a16:creationId xmlns:a16="http://schemas.microsoft.com/office/drawing/2014/main" id="{B3E2AD56-D560-FF71-719A-36096B8F1E85}"/>
              </a:ext>
            </a:extLst>
          </p:cNvPr>
          <p:cNvGrpSpPr>
            <a:grpSpLocks/>
          </p:cNvGrpSpPr>
          <p:nvPr/>
        </p:nvGrpSpPr>
        <p:grpSpPr bwMode="auto">
          <a:xfrm>
            <a:off x="2495550" y="1838325"/>
            <a:ext cx="3241675" cy="3236913"/>
            <a:chOff x="1536" y="1585"/>
            <a:chExt cx="2042" cy="2039"/>
          </a:xfrm>
        </p:grpSpPr>
        <p:cxnSp>
          <p:nvCxnSpPr>
            <p:cNvPr id="465356" name="AutoShape 460">
              <a:extLst>
                <a:ext uri="{FF2B5EF4-FFF2-40B4-BE49-F238E27FC236}">
                  <a16:creationId xmlns:a16="http://schemas.microsoft.com/office/drawing/2014/main" id="{88E05D20-F86E-946A-A58B-7E273849E44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7" name="AutoShape 461">
              <a:extLst>
                <a:ext uri="{FF2B5EF4-FFF2-40B4-BE49-F238E27FC236}">
                  <a16:creationId xmlns:a16="http://schemas.microsoft.com/office/drawing/2014/main" id="{E0D9F932-15A3-70EE-15E6-EF779F9EC5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3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8" name="AutoShape 462">
              <a:extLst>
                <a:ext uri="{FF2B5EF4-FFF2-40B4-BE49-F238E27FC236}">
                  <a16:creationId xmlns:a16="http://schemas.microsoft.com/office/drawing/2014/main" id="{94E081E1-978E-4101-3684-C3CECBD31D8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181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59" name="AutoShape 463">
              <a:extLst>
                <a:ext uri="{FF2B5EF4-FFF2-40B4-BE49-F238E27FC236}">
                  <a16:creationId xmlns:a16="http://schemas.microsoft.com/office/drawing/2014/main" id="{1372AA02-2E3C-C9F5-DF11-B76D4F0B5D1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0" name="AutoShape 464">
              <a:extLst>
                <a:ext uri="{FF2B5EF4-FFF2-40B4-BE49-F238E27FC236}">
                  <a16:creationId xmlns:a16="http://schemas.microsoft.com/office/drawing/2014/main" id="{31CE4774-3577-7586-AF52-65481F9663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89" y="181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1" name="AutoShape 465">
              <a:extLst>
                <a:ext uri="{FF2B5EF4-FFF2-40B4-BE49-F238E27FC236}">
                  <a16:creationId xmlns:a16="http://schemas.microsoft.com/office/drawing/2014/main" id="{7CDD29F8-E132-A71F-59D8-BDD90456781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764" y="2038"/>
              <a:ext cx="225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2" name="AutoShape 466">
              <a:extLst>
                <a:ext uri="{FF2B5EF4-FFF2-40B4-BE49-F238E27FC236}">
                  <a16:creationId xmlns:a16="http://schemas.microsoft.com/office/drawing/2014/main" id="{7687EB16-0ECD-B4E8-BD71-76E29F01FB6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3" name="AutoShape 467">
              <a:extLst>
                <a:ext uri="{FF2B5EF4-FFF2-40B4-BE49-F238E27FC236}">
                  <a16:creationId xmlns:a16="http://schemas.microsoft.com/office/drawing/2014/main" id="{A8C48F29-4B40-47A0-DDC4-A0F9AFEEC31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6" y="2492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4" name="AutoShape 468">
              <a:extLst>
                <a:ext uri="{FF2B5EF4-FFF2-40B4-BE49-F238E27FC236}">
                  <a16:creationId xmlns:a16="http://schemas.microsoft.com/office/drawing/2014/main" id="{171F3020-3D0B-8BD8-BC5D-45DFD796DD3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6" y="2718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5" name="AutoShape 469">
              <a:extLst>
                <a:ext uri="{FF2B5EF4-FFF2-40B4-BE49-F238E27FC236}">
                  <a16:creationId xmlns:a16="http://schemas.microsoft.com/office/drawing/2014/main" id="{28BB2BDB-0AB8-303E-3129-E14F84AAD1F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1536" y="294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6" name="AutoShape 470">
              <a:extLst>
                <a:ext uri="{FF2B5EF4-FFF2-40B4-BE49-F238E27FC236}">
                  <a16:creationId xmlns:a16="http://schemas.microsoft.com/office/drawing/2014/main" id="{F6E9DD55-C99F-A129-9D61-186406F22CA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537" y="317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7" name="AutoShape 471">
              <a:extLst>
                <a:ext uri="{FF2B5EF4-FFF2-40B4-BE49-F238E27FC236}">
                  <a16:creationId xmlns:a16="http://schemas.microsoft.com/office/drawing/2014/main" id="{0AFEC89D-8DBA-3E6A-4D74-3183FE3B1F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537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8" name="AutoShape 472">
              <a:extLst>
                <a:ext uri="{FF2B5EF4-FFF2-40B4-BE49-F238E27FC236}">
                  <a16:creationId xmlns:a16="http://schemas.microsoft.com/office/drawing/2014/main" id="{FCAE4113-103A-753B-A7DA-975D859FFE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1764" y="3396"/>
              <a:ext cx="226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69" name="AutoShape 473">
              <a:extLst>
                <a:ext uri="{FF2B5EF4-FFF2-40B4-BE49-F238E27FC236}">
                  <a16:creationId xmlns:a16="http://schemas.microsoft.com/office/drawing/2014/main" id="{77A99483-909A-EBD3-9B31-17BF63D3E5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339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0" name="AutoShape 474">
              <a:extLst>
                <a:ext uri="{FF2B5EF4-FFF2-40B4-BE49-F238E27FC236}">
                  <a16:creationId xmlns:a16="http://schemas.microsoft.com/office/drawing/2014/main" id="{0196DAD9-3195-CC2F-0FCB-3673A16AECF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339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1" name="AutoShape 475">
              <a:extLst>
                <a:ext uri="{FF2B5EF4-FFF2-40B4-BE49-F238E27FC236}">
                  <a16:creationId xmlns:a16="http://schemas.microsoft.com/office/drawing/2014/main" id="{B423D1FA-9413-E82F-3706-E9CCA3776B5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3" y="3171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2" name="AutoShape 476">
              <a:extLst>
                <a:ext uri="{FF2B5EF4-FFF2-40B4-BE49-F238E27FC236}">
                  <a16:creationId xmlns:a16="http://schemas.microsoft.com/office/drawing/2014/main" id="{F3406042-13CD-F83B-8AE7-3992EFB6BF8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3" name="AutoShape 477">
              <a:extLst>
                <a:ext uri="{FF2B5EF4-FFF2-40B4-BE49-F238E27FC236}">
                  <a16:creationId xmlns:a16="http://schemas.microsoft.com/office/drawing/2014/main" id="{92EF2A73-F2F5-AC06-CDD0-ED748ECD74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4" name="AutoShape 478">
              <a:extLst>
                <a:ext uri="{FF2B5EF4-FFF2-40B4-BE49-F238E27FC236}">
                  <a16:creationId xmlns:a16="http://schemas.microsoft.com/office/drawing/2014/main" id="{CC4DB5E5-2B90-517D-860B-2A52E77993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5" name="AutoShape 479">
              <a:extLst>
                <a:ext uri="{FF2B5EF4-FFF2-40B4-BE49-F238E27FC236}">
                  <a16:creationId xmlns:a16="http://schemas.microsoft.com/office/drawing/2014/main" id="{92BE1A93-24BE-55C8-91AD-17965354D27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897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6" name="AutoShape 480">
              <a:extLst>
                <a:ext uri="{FF2B5EF4-FFF2-40B4-BE49-F238E27FC236}">
                  <a16:creationId xmlns:a16="http://schemas.microsoft.com/office/drawing/2014/main" id="{1AC3CF47-DE47-2FE8-7FF0-27886CC3A1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897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7" name="AutoShape 481">
              <a:extLst>
                <a:ext uri="{FF2B5EF4-FFF2-40B4-BE49-F238E27FC236}">
                  <a16:creationId xmlns:a16="http://schemas.microsoft.com/office/drawing/2014/main" id="{E35DB23D-A999-1B64-8D24-FDBEEB4E541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2036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8" name="AutoShape 482">
              <a:extLst>
                <a:ext uri="{FF2B5EF4-FFF2-40B4-BE49-F238E27FC236}">
                  <a16:creationId xmlns:a16="http://schemas.microsoft.com/office/drawing/2014/main" id="{DC70E9EA-57E2-862E-4357-C1A6324BD52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3" y="2038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79" name="AutoShape 483">
              <a:extLst>
                <a:ext uri="{FF2B5EF4-FFF2-40B4-BE49-F238E27FC236}">
                  <a16:creationId xmlns:a16="http://schemas.microsoft.com/office/drawing/2014/main" id="{9DA1E7EE-0C04-206D-C46A-1C6463DD77C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217" y="2038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0" name="AutoShape 484">
              <a:extLst>
                <a:ext uri="{FF2B5EF4-FFF2-40B4-BE49-F238E27FC236}">
                  <a16:creationId xmlns:a16="http://schemas.microsoft.com/office/drawing/2014/main" id="{FC920CE2-758E-998F-028A-68610E9EF36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263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1" name="AutoShape 485">
              <a:extLst>
                <a:ext uri="{FF2B5EF4-FFF2-40B4-BE49-F238E27FC236}">
                  <a16:creationId xmlns:a16="http://schemas.microsoft.com/office/drawing/2014/main" id="{D20F2DFE-A050-F23D-4934-31F0661A764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489"/>
              <a:ext cx="227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2" name="AutoShape 486">
              <a:extLst>
                <a:ext uri="{FF2B5EF4-FFF2-40B4-BE49-F238E27FC236}">
                  <a16:creationId xmlns:a16="http://schemas.microsoft.com/office/drawing/2014/main" id="{EB70841E-9EDD-090A-86F0-6CB18EBE0F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1990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3" name="AutoShape 487">
              <a:extLst>
                <a:ext uri="{FF2B5EF4-FFF2-40B4-BE49-F238E27FC236}">
                  <a16:creationId xmlns:a16="http://schemas.microsoft.com/office/drawing/2014/main" id="{76302A1A-D438-3BB4-04F4-D642169EF2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90" y="2943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4" name="AutoShape 488">
              <a:extLst>
                <a:ext uri="{FF2B5EF4-FFF2-40B4-BE49-F238E27FC236}">
                  <a16:creationId xmlns:a16="http://schemas.microsoft.com/office/drawing/2014/main" id="{A66FB842-926C-CAAC-E247-4B5A4F7BCB2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217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5" name="AutoShape 489">
              <a:extLst>
                <a:ext uri="{FF2B5EF4-FFF2-40B4-BE49-F238E27FC236}">
                  <a16:creationId xmlns:a16="http://schemas.microsoft.com/office/drawing/2014/main" id="{0F963595-5C64-A7CD-8A39-271FB945F3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444" y="2717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6" name="AutoShape 490">
              <a:extLst>
                <a:ext uri="{FF2B5EF4-FFF2-40B4-BE49-F238E27FC236}">
                  <a16:creationId xmlns:a16="http://schemas.microsoft.com/office/drawing/2014/main" id="{4DD7BC81-4444-45AE-391C-D2DAFED0216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2444" y="2489"/>
              <a:ext cx="227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7" name="AutoShape 491">
              <a:extLst>
                <a:ext uri="{FF2B5EF4-FFF2-40B4-BE49-F238E27FC236}">
                  <a16:creationId xmlns:a16="http://schemas.microsoft.com/office/drawing/2014/main" id="{A01DCAE7-9037-B034-D6BB-FA74F31FEFE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443" y="1585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8" name="AutoShape 492">
              <a:extLst>
                <a:ext uri="{FF2B5EF4-FFF2-40B4-BE49-F238E27FC236}">
                  <a16:creationId xmlns:a16="http://schemas.microsoft.com/office/drawing/2014/main" id="{F8351E77-7E83-6A6C-1FCF-98CDBB7F6F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2670" y="158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89" name="AutoShape 493">
              <a:extLst>
                <a:ext uri="{FF2B5EF4-FFF2-40B4-BE49-F238E27FC236}">
                  <a16:creationId xmlns:a16="http://schemas.microsoft.com/office/drawing/2014/main" id="{1336E990-2639-D2A1-0AAB-1C212E13186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0" name="AutoShape 494">
              <a:extLst>
                <a:ext uri="{FF2B5EF4-FFF2-40B4-BE49-F238E27FC236}">
                  <a16:creationId xmlns:a16="http://schemas.microsoft.com/office/drawing/2014/main" id="{C7BCF9F7-82A7-F996-A3BF-FF689EBD3F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1585"/>
              <a:ext cx="226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1" name="AutoShape 495">
              <a:extLst>
                <a:ext uri="{FF2B5EF4-FFF2-40B4-BE49-F238E27FC236}">
                  <a16:creationId xmlns:a16="http://schemas.microsoft.com/office/drawing/2014/main" id="{F28E5CFD-4161-DDC4-961D-8AA9C585321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1585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2" name="AutoShape 496">
              <a:extLst>
                <a:ext uri="{FF2B5EF4-FFF2-40B4-BE49-F238E27FC236}">
                  <a16:creationId xmlns:a16="http://schemas.microsoft.com/office/drawing/2014/main" id="{73001A01-1F06-A737-4387-85B1828632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1" y="1810"/>
              <a:ext cx="227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3" name="AutoShape 497">
              <a:extLst>
                <a:ext uri="{FF2B5EF4-FFF2-40B4-BE49-F238E27FC236}">
                  <a16:creationId xmlns:a16="http://schemas.microsoft.com/office/drawing/2014/main" id="{BEF20CD2-9768-929A-06D4-14B83A85EC9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1" y="2036"/>
              <a:ext cx="227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4" name="AutoShape 498">
              <a:extLst>
                <a:ext uri="{FF2B5EF4-FFF2-40B4-BE49-F238E27FC236}">
                  <a16:creationId xmlns:a16="http://schemas.microsoft.com/office/drawing/2014/main" id="{8436BB0A-7544-FE6E-A096-DA0C2F1802A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263"/>
              <a:ext cx="228" cy="229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5" name="AutoShape 499">
              <a:extLst>
                <a:ext uri="{FF2B5EF4-FFF2-40B4-BE49-F238E27FC236}">
                  <a16:creationId xmlns:a16="http://schemas.microsoft.com/office/drawing/2014/main" id="{3862AD83-25F1-B2D1-A719-9FD944E4DB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2492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6" name="AutoShape 500">
              <a:extLst>
                <a:ext uri="{FF2B5EF4-FFF2-40B4-BE49-F238E27FC236}">
                  <a16:creationId xmlns:a16="http://schemas.microsoft.com/office/drawing/2014/main" id="{38A5E405-0286-A4FD-98A3-53FC6C45DEC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350" y="2717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7" name="AutoShape 501">
              <a:extLst>
                <a:ext uri="{FF2B5EF4-FFF2-40B4-BE49-F238E27FC236}">
                  <a16:creationId xmlns:a16="http://schemas.microsoft.com/office/drawing/2014/main" id="{2CB8894D-5E0D-8274-0F90-C8D218E8502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3124" y="2945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8" name="AutoShape 502">
              <a:extLst>
                <a:ext uri="{FF2B5EF4-FFF2-40B4-BE49-F238E27FC236}">
                  <a16:creationId xmlns:a16="http://schemas.microsoft.com/office/drawing/2014/main" id="{98CF4615-73CD-F911-1DDC-9E17FB52F67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896" y="3171"/>
              <a:ext cx="228" cy="227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399" name="AutoShape 503">
              <a:extLst>
                <a:ext uri="{FF2B5EF4-FFF2-40B4-BE49-F238E27FC236}">
                  <a16:creationId xmlns:a16="http://schemas.microsoft.com/office/drawing/2014/main" id="{0C70BCF4-929A-B5E9-0D80-AF1D29ACDED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670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400" name="AutoShape 504">
              <a:extLst>
                <a:ext uri="{FF2B5EF4-FFF2-40B4-BE49-F238E27FC236}">
                  <a16:creationId xmlns:a16="http://schemas.microsoft.com/office/drawing/2014/main" id="{418DA947-2FC4-FC41-C19C-B46123C6583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896" y="3398"/>
              <a:ext cx="228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401" name="AutoShape 505">
              <a:extLst>
                <a:ext uri="{FF2B5EF4-FFF2-40B4-BE49-F238E27FC236}">
                  <a16:creationId xmlns:a16="http://schemas.microsoft.com/office/drawing/2014/main" id="{71E88B0C-B518-9738-8DF8-3EAB9180CD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124" y="3398"/>
              <a:ext cx="226" cy="226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402" name="AutoShape 506">
              <a:extLst>
                <a:ext uri="{FF2B5EF4-FFF2-40B4-BE49-F238E27FC236}">
                  <a16:creationId xmlns:a16="http://schemas.microsoft.com/office/drawing/2014/main" id="{A3A02CFF-061B-7D30-CD1F-2DBCB35A12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350" y="3170"/>
              <a:ext cx="228" cy="228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65403" name="AutoShape 507">
              <a:extLst>
                <a:ext uri="{FF2B5EF4-FFF2-40B4-BE49-F238E27FC236}">
                  <a16:creationId xmlns:a16="http://schemas.microsoft.com/office/drawing/2014/main" id="{10E64CC3-5A30-9AFB-DCC8-F14A58B2932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3350" y="3398"/>
              <a:ext cx="228" cy="225"/>
            </a:xfrm>
            <a:prstGeom prst="straightConnector1">
              <a:avLst/>
            </a:prstGeom>
            <a:noFill/>
            <a:ln w="508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465407" name="Rectangle 511">
            <a:extLst>
              <a:ext uri="{FF2B5EF4-FFF2-40B4-BE49-F238E27FC236}">
                <a16:creationId xmlns:a16="http://schemas.microsoft.com/office/drawing/2014/main" id="{E202D625-145F-1626-4E75-0DC67A4273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5349875"/>
            <a:ext cx="7512050" cy="935038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Explicitly encodes the 2</a:t>
            </a:r>
            <a:r>
              <a:rPr lang="en-GB" altLang="en-US" i="1"/>
              <a:t>g</a:t>
            </a:r>
            <a:r>
              <a:rPr lang="en-GB" altLang="en-US"/>
              <a:t> cycling edges (in red) of the primal remainder</a:t>
            </a:r>
            <a:endParaRPr lang="pt-BR" altLang="fr-FR"/>
          </a:p>
        </p:txBody>
      </p:sp>
      <p:sp>
        <p:nvSpPr>
          <p:cNvPr id="465408" name="Rectangle 512">
            <a:extLst>
              <a:ext uri="{FF2B5EF4-FFF2-40B4-BE49-F238E27FC236}">
                <a16:creationId xmlns:a16="http://schemas.microsoft.com/office/drawing/2014/main" id="{D29D7F50-3B3B-6401-E880-7D019C990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800" y="1525588"/>
            <a:ext cx="3635375" cy="111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5409" name="Rectangle 513">
            <a:extLst>
              <a:ext uri="{FF2B5EF4-FFF2-40B4-BE49-F238E27FC236}">
                <a16:creationId xmlns:a16="http://schemas.microsoft.com/office/drawing/2014/main" id="{45E54AAE-5F00-8DBD-375C-E589C12B5BA7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75113" y="3330575"/>
            <a:ext cx="3725862" cy="12223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5404" name="Freeform 508">
            <a:extLst>
              <a:ext uri="{FF2B5EF4-FFF2-40B4-BE49-F238E27FC236}">
                <a16:creationId xmlns:a16="http://schemas.microsoft.com/office/drawing/2014/main" id="{71597FBF-0F03-A377-38DD-0DE24D0FF546}"/>
              </a:ext>
            </a:extLst>
          </p:cNvPr>
          <p:cNvSpPr>
            <a:spLocks/>
          </p:cNvSpPr>
          <p:nvPr/>
        </p:nvSpPr>
        <p:spPr bwMode="auto">
          <a:xfrm>
            <a:off x="1758950" y="1466850"/>
            <a:ext cx="4749800" cy="1447800"/>
          </a:xfrm>
          <a:custGeom>
            <a:avLst/>
            <a:gdLst>
              <a:gd name="T0" fmla="*/ 2520 w 2992"/>
              <a:gd name="T1" fmla="*/ 912 h 912"/>
              <a:gd name="T2" fmla="*/ 2616 w 2992"/>
              <a:gd name="T3" fmla="*/ 528 h 912"/>
              <a:gd name="T4" fmla="*/ 2616 w 2992"/>
              <a:gd name="T5" fmla="*/ 96 h 912"/>
              <a:gd name="T6" fmla="*/ 360 w 2992"/>
              <a:gd name="T7" fmla="*/ 96 h 912"/>
              <a:gd name="T8" fmla="*/ 456 w 2992"/>
              <a:gd name="T9" fmla="*/ 672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2" h="912">
                <a:moveTo>
                  <a:pt x="2520" y="912"/>
                </a:moveTo>
                <a:cubicBezTo>
                  <a:pt x="2560" y="788"/>
                  <a:pt x="2600" y="664"/>
                  <a:pt x="2616" y="528"/>
                </a:cubicBezTo>
                <a:cubicBezTo>
                  <a:pt x="2632" y="392"/>
                  <a:pt x="2992" y="168"/>
                  <a:pt x="2616" y="96"/>
                </a:cubicBezTo>
                <a:cubicBezTo>
                  <a:pt x="2240" y="24"/>
                  <a:pt x="720" y="0"/>
                  <a:pt x="360" y="96"/>
                </a:cubicBezTo>
                <a:cubicBezTo>
                  <a:pt x="0" y="192"/>
                  <a:pt x="228" y="432"/>
                  <a:pt x="456" y="672"/>
                </a:cubicBezTo>
              </a:path>
            </a:pathLst>
          </a:custGeom>
          <a:noFill/>
          <a:ln w="50800" cap="flat" cmpd="sng">
            <a:solidFill>
              <a:schemeClr val="tx1"/>
            </a:solidFill>
            <a:prstDash val="solid"/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5410" name="Rectangle 514">
            <a:extLst>
              <a:ext uri="{FF2B5EF4-FFF2-40B4-BE49-F238E27FC236}">
                <a16:creationId xmlns:a16="http://schemas.microsoft.com/office/drawing/2014/main" id="{4CD96FCC-57ED-5198-CED0-B99FFC5C4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3638" y="1547813"/>
            <a:ext cx="3635375" cy="111125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5411" name="Rectangle 515">
            <a:extLst>
              <a:ext uri="{FF2B5EF4-FFF2-40B4-BE49-F238E27FC236}">
                <a16:creationId xmlns:a16="http://schemas.microsoft.com/office/drawing/2014/main" id="{7D9C4338-722F-2891-E0B6-6B1090A1D9C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8015288" y="3352800"/>
            <a:ext cx="3725862" cy="122238"/>
          </a:xfrm>
          <a:prstGeom prst="rect">
            <a:avLst/>
          </a:prstGeom>
          <a:solidFill>
            <a:schemeClr val="bg1">
              <a:alpha val="600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advTm="24976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4A0CE86-4739-B6E8-3939-C2BB146A16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C4D2F-53CD-0D4A-86A2-D38EC7EF3F97}" type="slidenum">
              <a:rPr lang="en-GB" altLang="en-US"/>
              <a:pPr/>
              <a:t>14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4C90D0D-4413-1035-56ED-C183E5AA8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5442" name="Rectangle 2">
            <a:extLst>
              <a:ext uri="{FF2B5EF4-FFF2-40B4-BE49-F238E27FC236}">
                <a16:creationId xmlns:a16="http://schemas.microsoft.com/office/drawing/2014/main" id="{8C11141C-C0D7-A340-F85C-DBB62EB187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Surfaces with Boundaries</a:t>
            </a:r>
          </a:p>
        </p:txBody>
      </p:sp>
      <p:sp>
        <p:nvSpPr>
          <p:cNvPr id="445443" name="Rectangle 3">
            <a:extLst>
              <a:ext uri="{FF2B5EF4-FFF2-40B4-BE49-F238E27FC236}">
                <a16:creationId xmlns:a16="http://schemas.microsoft.com/office/drawing/2014/main" id="{8C6A8562-3934-D236-46E2-8DD0DA5A08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263650"/>
            <a:ext cx="5124450" cy="5205413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External boundary implicitly encoded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Explicitly encodes the 2</a:t>
            </a:r>
            <a:r>
              <a:rPr lang="en-GB" altLang="en-US" i="1"/>
              <a:t>g </a:t>
            </a:r>
            <a:r>
              <a:rPr lang="pt-BR" altLang="en-US"/>
              <a:t>–</a:t>
            </a:r>
            <a:r>
              <a:rPr lang="en-GB" altLang="en-US" i="1"/>
              <a:t> b</a:t>
            </a:r>
            <a:r>
              <a:rPr lang="en-GB" altLang="en-US"/>
              <a:t> cycling edges of the primal remainder</a:t>
            </a:r>
          </a:p>
        </p:txBody>
      </p:sp>
      <p:pic>
        <p:nvPicPr>
          <p:cNvPr id="445444" name="Picture 4">
            <a:extLst>
              <a:ext uri="{FF2B5EF4-FFF2-40B4-BE49-F238E27FC236}">
                <a16:creationId xmlns:a16="http://schemas.microsoft.com/office/drawing/2014/main" id="{84AEBF16-88E6-BB7D-A1D4-459BAEAF8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1538" y="4084638"/>
            <a:ext cx="2439987" cy="242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447" name="Picture 7">
            <a:extLst>
              <a:ext uri="{FF2B5EF4-FFF2-40B4-BE49-F238E27FC236}">
                <a16:creationId xmlns:a16="http://schemas.microsoft.com/office/drawing/2014/main" id="{9521D89B-9FFD-20A4-150E-F4D95EC94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4850" y="1282700"/>
            <a:ext cx="2778125" cy="275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5448" name="Picture 8">
            <a:extLst>
              <a:ext uri="{FF2B5EF4-FFF2-40B4-BE49-F238E27FC236}">
                <a16:creationId xmlns:a16="http://schemas.microsoft.com/office/drawing/2014/main" id="{ADCAF726-08EA-E015-8651-0A9A8FBC2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5900" y="2139950"/>
            <a:ext cx="2771775" cy="27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7712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A8030DA4-4CF6-154D-59E5-E98D15DD42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775DD-9C1A-D34E-B6EE-76B35FA49133}" type="slidenum">
              <a:rPr lang="en-GB" altLang="en-US"/>
              <a:pPr/>
              <a:t>15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6258907-1927-FBAB-BF99-C320A9287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7250" name="Rectangle 2">
            <a:extLst>
              <a:ext uri="{FF2B5EF4-FFF2-40B4-BE49-F238E27FC236}">
                <a16:creationId xmlns:a16="http://schemas.microsoft.com/office/drawing/2014/main" id="{700F57B2-4AED-3C61-EBCD-AD703F1248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Results</a:t>
            </a:r>
          </a:p>
        </p:txBody>
      </p:sp>
      <p:sp>
        <p:nvSpPr>
          <p:cNvPr id="437251" name="Rectangle 3">
            <a:extLst>
              <a:ext uri="{FF2B5EF4-FFF2-40B4-BE49-F238E27FC236}">
                <a16:creationId xmlns:a16="http://schemas.microsoft.com/office/drawing/2014/main" id="{BAA1FE93-CA4F-D533-3C68-004C5E307E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3838575"/>
            <a:ext cx="2619375" cy="2257425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Better entropy and rate</a:t>
            </a:r>
          </a:p>
          <a:p>
            <a:pPr>
              <a:buFontTx/>
              <a:buNone/>
            </a:pPr>
            <a:r>
              <a:rPr lang="en-GB" altLang="en-US"/>
              <a:t>Separate topology representation</a:t>
            </a:r>
          </a:p>
        </p:txBody>
      </p:sp>
      <p:pic>
        <p:nvPicPr>
          <p:cNvPr id="437253" name="Picture 5">
            <a:extLst>
              <a:ext uri="{FF2B5EF4-FFF2-40B4-BE49-F238E27FC236}">
                <a16:creationId xmlns:a16="http://schemas.microsoft.com/office/drawing/2014/main" id="{3C55D8F8-41ED-AB5C-87F9-793EFB0F7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3025" y="2922588"/>
            <a:ext cx="4764088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7252" name="Picture 4">
            <a:extLst>
              <a:ext uri="{FF2B5EF4-FFF2-40B4-BE49-F238E27FC236}">
                <a16:creationId xmlns:a16="http://schemas.microsoft.com/office/drawing/2014/main" id="{A0CB2DAC-8A92-FE00-2111-2653A6AB9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0288" y="263525"/>
            <a:ext cx="4764087" cy="36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0784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F2753EC4-AA4D-9F1E-09B4-A907E571CC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0AF37-1ADE-534B-9D3C-6D292EEA627E}" type="slidenum">
              <a:rPr lang="en-GB" altLang="en-US"/>
              <a:pPr/>
              <a:t>16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2AF0D91-4052-CB76-34A3-F2FD503FB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F6834A3F-ED5A-8353-DBB2-F3665C70BF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Extensions</a:t>
            </a:r>
            <a:endParaRPr lang="en-GB" altLang="en-US"/>
          </a:p>
        </p:txBody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8A0BC1A4-B8B2-B2B6-8FC6-33C2868295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735638" y="2619375"/>
            <a:ext cx="4170362" cy="3476625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Faster decompression</a:t>
            </a:r>
          </a:p>
          <a:p>
            <a:pPr>
              <a:buFontTx/>
              <a:buNone/>
            </a:pPr>
            <a:r>
              <a:rPr lang="en-GB" altLang="en-US"/>
              <a:t>Non-triangular mesh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Improve the arithmetic coder</a:t>
            </a:r>
          </a:p>
          <a:p>
            <a:pPr>
              <a:buFontTx/>
              <a:buNone/>
            </a:pPr>
            <a:r>
              <a:rPr lang="en-GB" altLang="en-US"/>
              <a:t>Tetrahedral meshes</a:t>
            </a:r>
          </a:p>
        </p:txBody>
      </p:sp>
      <p:pic>
        <p:nvPicPr>
          <p:cNvPr id="438276" name="Picture 4">
            <a:extLst>
              <a:ext uri="{FF2B5EF4-FFF2-40B4-BE49-F238E27FC236}">
                <a16:creationId xmlns:a16="http://schemas.microsoft.com/office/drawing/2014/main" id="{7165CFA1-EE89-DC53-6E4F-AF9E86D9C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12988" y="1249363"/>
            <a:ext cx="3638550" cy="475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41984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>
            <a:extLst>
              <a:ext uri="{FF2B5EF4-FFF2-40B4-BE49-F238E27FC236}">
                <a16:creationId xmlns:a16="http://schemas.microsoft.com/office/drawing/2014/main" id="{2BB2CAE0-E274-1D92-585F-11DA57DF80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3" name="Rectangle 28">
            <a:extLst>
              <a:ext uri="{FF2B5EF4-FFF2-40B4-BE49-F238E27FC236}">
                <a16:creationId xmlns:a16="http://schemas.microsoft.com/office/drawing/2014/main" id="{8C7A7497-D459-07B1-EB9E-6FB11F0636A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/>
          <a:p>
            <a:fld id="{41A5E808-16B6-A442-9843-A87C2DCEA51A}" type="datetime4">
              <a:rPr lang="en-US" altLang="en-US"/>
              <a:pPr/>
              <a:t>July 30, 2026</a:t>
            </a:fld>
            <a:endParaRPr lang="en-GB" altLang="fr-FR"/>
          </a:p>
        </p:txBody>
      </p:sp>
      <p:sp>
        <p:nvSpPr>
          <p:cNvPr id="439298" name="Rectangle 2">
            <a:extLst>
              <a:ext uri="{FF2B5EF4-FFF2-40B4-BE49-F238E27FC236}">
                <a16:creationId xmlns:a16="http://schemas.microsoft.com/office/drawing/2014/main" id="{7B52D180-BC1D-CD89-96C9-A19759E564B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311400" y="4541838"/>
            <a:ext cx="7594600" cy="1981200"/>
          </a:xfrm>
        </p:spPr>
        <p:txBody>
          <a:bodyPr/>
          <a:lstStyle/>
          <a:p>
            <a:r>
              <a:rPr lang="en-GB" altLang="fr-FR"/>
              <a:t>Thank you!</a:t>
            </a:r>
            <a:endParaRPr lang="en-GB" altLang="en-US"/>
          </a:p>
        </p:txBody>
      </p:sp>
      <p:pic>
        <p:nvPicPr>
          <p:cNvPr id="439300" name="Picture 4">
            <a:extLst>
              <a:ext uri="{FF2B5EF4-FFF2-40B4-BE49-F238E27FC236}">
                <a16:creationId xmlns:a16="http://schemas.microsoft.com/office/drawing/2014/main" id="{5F03C63F-6EED-AA8C-C887-48DD5249E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3900" y="1023938"/>
            <a:ext cx="5635625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232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9CF84F96-1D33-676F-7F2E-3C5C8DBD9E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6D1784-B914-3B40-A12C-535B507123C2}" type="slidenum">
              <a:rPr lang="en-GB" altLang="en-US"/>
              <a:pPr/>
              <a:t>2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2AD81B-4E72-BD73-4F5A-F94ADB96F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3948" name="Rectangle 12">
            <a:extLst>
              <a:ext uri="{FF2B5EF4-FFF2-40B4-BE49-F238E27FC236}">
                <a16:creationId xmlns:a16="http://schemas.microsoft.com/office/drawing/2014/main" id="{F604D82D-4111-FE14-B948-0A8E967842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en-US"/>
              <a:t>Different 3D model generations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endParaRPr lang="en-GB" altLang="en-US"/>
          </a:p>
          <a:p>
            <a:pPr algn="r">
              <a:buFontTx/>
              <a:buNone/>
            </a:pPr>
            <a:r>
              <a:rPr lang="en-GB" altLang="en-US"/>
              <a:t>One efficient compression algorithm.</a:t>
            </a:r>
          </a:p>
        </p:txBody>
      </p:sp>
      <p:sp>
        <p:nvSpPr>
          <p:cNvPr id="423938" name="Rectangle 2">
            <a:extLst>
              <a:ext uri="{FF2B5EF4-FFF2-40B4-BE49-F238E27FC236}">
                <a16:creationId xmlns:a16="http://schemas.microsoft.com/office/drawing/2014/main" id="{43B8F9E2-0CA3-5C5F-7FEE-317553FA43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11400" y="457200"/>
            <a:ext cx="5629275" cy="1219200"/>
          </a:xfrm>
          <a:noFill/>
        </p:spPr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Motivation</a:t>
            </a:r>
          </a:p>
        </p:txBody>
      </p:sp>
      <p:pic>
        <p:nvPicPr>
          <p:cNvPr id="423942" name="Picture 6">
            <a:extLst>
              <a:ext uri="{FF2B5EF4-FFF2-40B4-BE49-F238E27FC236}">
                <a16:creationId xmlns:a16="http://schemas.microsoft.com/office/drawing/2014/main" id="{3A0DAB39-F1EB-5A60-32AA-E077D2BA1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8363" y="1528763"/>
            <a:ext cx="2640012" cy="348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43" name="Picture 7">
            <a:extLst>
              <a:ext uri="{FF2B5EF4-FFF2-40B4-BE49-F238E27FC236}">
                <a16:creationId xmlns:a16="http://schemas.microsoft.com/office/drawing/2014/main" id="{70D65A0E-8775-362B-7545-63C5E2CF1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4263" y="2967038"/>
            <a:ext cx="2600325" cy="352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3947" name="Picture 11">
            <a:extLst>
              <a:ext uri="{FF2B5EF4-FFF2-40B4-BE49-F238E27FC236}">
                <a16:creationId xmlns:a16="http://schemas.microsoft.com/office/drawing/2014/main" id="{6347210B-C6B7-0124-B8ED-EFFDC0AFA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7263" y="2247900"/>
            <a:ext cx="2640012" cy="348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76688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3F8A1B3E-7078-C8EF-AB02-399E4127A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80863-2CE6-AE4D-A31F-62B0E26D6129}" type="slidenum">
              <a:rPr lang="en-GB" altLang="en-US"/>
              <a:pPr/>
              <a:t>3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8B3A992-36F8-B42E-94CF-972A4B29C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62850" name="Rectangle 2">
            <a:extLst>
              <a:ext uri="{FF2B5EF4-FFF2-40B4-BE49-F238E27FC236}">
                <a16:creationId xmlns:a16="http://schemas.microsoft.com/office/drawing/2014/main" id="{7ACD7F6F-8C2A-94DC-8660-9BE314320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Compression</a:t>
            </a:r>
          </a:p>
        </p:txBody>
      </p:sp>
      <p:sp>
        <p:nvSpPr>
          <p:cNvPr id="462851" name="Rectangle 3">
            <a:extLst>
              <a:ext uri="{FF2B5EF4-FFF2-40B4-BE49-F238E27FC236}">
                <a16:creationId xmlns:a16="http://schemas.microsoft.com/office/drawing/2014/main" id="{5DD981AE-7DE3-B673-C5F5-B54E24663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03463" y="5454650"/>
            <a:ext cx="2133600" cy="790575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 lIns="72000" rIns="72000"/>
          <a:lstStyle/>
          <a:p>
            <a:pPr>
              <a:buFontTx/>
              <a:buNone/>
            </a:pPr>
            <a:r>
              <a:rPr lang="en-GB" altLang="en-US" sz="2000"/>
              <a:t>   543,652 triangles</a:t>
            </a:r>
          </a:p>
          <a:p>
            <a:pPr>
              <a:buFontTx/>
              <a:buNone/>
            </a:pPr>
            <a:r>
              <a:rPr lang="en-GB" altLang="en-US" sz="2000"/>
              <a:t>1,087,716 vertices</a:t>
            </a:r>
          </a:p>
        </p:txBody>
      </p:sp>
      <p:pic>
        <p:nvPicPr>
          <p:cNvPr id="462852" name="Picture 4">
            <a:extLst>
              <a:ext uri="{FF2B5EF4-FFF2-40B4-BE49-F238E27FC236}">
                <a16:creationId xmlns:a16="http://schemas.microsoft.com/office/drawing/2014/main" id="{363C264A-AB4F-78A5-4717-6B89821D4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4175" y="1287463"/>
            <a:ext cx="1825625" cy="196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853" name="Picture 5">
            <a:extLst>
              <a:ext uri="{FF2B5EF4-FFF2-40B4-BE49-F238E27FC236}">
                <a16:creationId xmlns:a16="http://schemas.microsoft.com/office/drawing/2014/main" id="{39D01621-88DE-9C45-0060-3EC0A398D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10538" y="4335463"/>
            <a:ext cx="1779587" cy="211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2854" name="Picture 6">
            <a:extLst>
              <a:ext uri="{FF2B5EF4-FFF2-40B4-BE49-F238E27FC236}">
                <a16:creationId xmlns:a16="http://schemas.microsoft.com/office/drawing/2014/main" id="{5A87EDE1-088B-8139-1850-0BA723005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75" y="1330325"/>
            <a:ext cx="1562100" cy="388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2856" name="Rectangle 8">
            <a:extLst>
              <a:ext uri="{FF2B5EF4-FFF2-40B4-BE49-F238E27FC236}">
                <a16:creationId xmlns:a16="http://schemas.microsoft.com/office/drawing/2014/main" id="{A946EF44-781E-EC9C-66C1-41F611EF4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9775" y="5454650"/>
            <a:ext cx="1671638" cy="79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0" rIns="72000" bIns="0" anchor="ctr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2000" b="0" u="none"/>
              <a:t>PLY: 55.6 Mb</a:t>
            </a:r>
          </a:p>
          <a:p>
            <a:pPr>
              <a:buFontTx/>
              <a:buNone/>
            </a:pPr>
            <a:r>
              <a:rPr lang="en-GB" altLang="en-US" sz="2000" b="0" u="none"/>
              <a:t>ZIP : 16.0 Mb</a:t>
            </a:r>
          </a:p>
        </p:txBody>
      </p:sp>
      <p:sp>
        <p:nvSpPr>
          <p:cNvPr id="462857" name="Rectangle 9">
            <a:extLst>
              <a:ext uri="{FF2B5EF4-FFF2-40B4-BE49-F238E27FC236}">
                <a16:creationId xmlns:a16="http://schemas.microsoft.com/office/drawing/2014/main" id="{8601034E-0A65-37BA-054E-3AD26F79E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3236913"/>
            <a:ext cx="27781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2400" b="0" u="none"/>
              <a:t>Connectivity: 228 Kb</a:t>
            </a:r>
          </a:p>
        </p:txBody>
      </p:sp>
      <p:sp>
        <p:nvSpPr>
          <p:cNvPr id="462858" name="Rectangle 10">
            <a:extLst>
              <a:ext uri="{FF2B5EF4-FFF2-40B4-BE49-F238E27FC236}">
                <a16:creationId xmlns:a16="http://schemas.microsoft.com/office/drawing/2014/main" id="{051B82E9-17E1-C168-0346-228C00F65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100" y="1657350"/>
            <a:ext cx="1211263" cy="1454150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CCCRCCCCCCC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RCRCCCCCRRC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CCCCCCCRCCR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CRCCRCRCCCC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CCCCRRRLCRC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RCCCRCCCRSL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ECRCCCCCCRC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200" b="0" u="none"/>
              <a:t>RCCCRCRSER…</a:t>
            </a:r>
          </a:p>
        </p:txBody>
      </p:sp>
      <p:sp>
        <p:nvSpPr>
          <p:cNvPr id="462859" name="Rectangle 11">
            <a:extLst>
              <a:ext uri="{FF2B5EF4-FFF2-40B4-BE49-F238E27FC236}">
                <a16:creationId xmlns:a16="http://schemas.microsoft.com/office/drawing/2014/main" id="{EBE79955-C6A7-0B09-7BF1-5F3CD1D5D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4537075"/>
            <a:ext cx="277812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2400" b="0" u="none"/>
              <a:t>Geometry:</a:t>
            </a:r>
            <a:br>
              <a:rPr lang="en-GB" altLang="en-US" sz="2400" b="0" u="none"/>
            </a:br>
            <a:r>
              <a:rPr lang="en-GB" altLang="en-US" sz="2400" b="0" u="none"/>
              <a:t>2.33 Mb</a:t>
            </a:r>
          </a:p>
        </p:txBody>
      </p:sp>
      <p:sp>
        <p:nvSpPr>
          <p:cNvPr id="462860" name="Rectangle 12">
            <a:extLst>
              <a:ext uri="{FF2B5EF4-FFF2-40B4-BE49-F238E27FC236}">
                <a16:creationId xmlns:a16="http://schemas.microsoft.com/office/drawing/2014/main" id="{B068E1D3-6499-49EA-14E9-9222AA5F4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4950" y="3830638"/>
            <a:ext cx="27432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2400" b="0" u="none"/>
              <a:t>Topology: 1.53 Kb</a:t>
            </a:r>
          </a:p>
        </p:txBody>
      </p:sp>
      <p:sp>
        <p:nvSpPr>
          <p:cNvPr id="462861" name="Rectangle 13">
            <a:extLst>
              <a:ext uri="{FF2B5EF4-FFF2-40B4-BE49-F238E27FC236}">
                <a16:creationId xmlns:a16="http://schemas.microsoft.com/office/drawing/2014/main" id="{600E856F-4997-1BA8-BA36-46C5C4BFE6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8463" y="1303338"/>
            <a:ext cx="1997075" cy="4040187"/>
          </a:xfrm>
          <a:prstGeom prst="rect">
            <a:avLst/>
          </a:prstGeom>
          <a:solidFill>
            <a:schemeClr val="bg1">
              <a:alpha val="7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1200" b="0" u="none"/>
              <a:t>-0.0071 0.064825 -0.047272</a:t>
            </a:r>
          </a:p>
          <a:p>
            <a:pPr>
              <a:buFontTx/>
              <a:buNone/>
            </a:pPr>
            <a:r>
              <a:rPr lang="en-GB" altLang="en-US" sz="1200" b="0" u="none"/>
              <a:t>-0.004643 0.064825 -0.04728</a:t>
            </a:r>
          </a:p>
          <a:p>
            <a:pPr>
              <a:buFontTx/>
              <a:buNone/>
            </a:pPr>
            <a:r>
              <a:rPr lang="en-GB" altLang="en-US" sz="1200" b="0" u="none"/>
              <a:t>-0.004239 0.064825 -0.047272</a:t>
            </a:r>
          </a:p>
          <a:p>
            <a:pPr>
              <a:buFontTx/>
              <a:buNone/>
            </a:pPr>
            <a:r>
              <a:rPr lang="en-GB" altLang="en-US" sz="1200" b="0" u="none"/>
              <a:t>-0.007875 0.065075 -0.047272</a:t>
            </a:r>
          </a:p>
          <a:p>
            <a:pPr>
              <a:buFontTx/>
              <a:buNone/>
            </a:pPr>
            <a:r>
              <a:rPr lang="en-GB" altLang="en-US" sz="1200" b="0" u="none"/>
              <a:t>-0.007643 0.06503 -0.047272</a:t>
            </a:r>
          </a:p>
          <a:p>
            <a:pPr>
              <a:buFontTx/>
              <a:buNone/>
            </a:pPr>
            <a:r>
              <a:rPr lang="en-GB" altLang="en-US" sz="1200" b="0" u="none"/>
              <a:t>-0.007143 0.065075 -0.0473</a:t>
            </a:r>
          </a:p>
          <a:p>
            <a:pPr>
              <a:buFontTx/>
              <a:buNone/>
            </a:pPr>
            <a:r>
              <a:rPr lang="en-GB" altLang="en-US" sz="1200" b="0" u="none"/>
              <a:t>-0.003702 0.065075 -0.047272</a:t>
            </a:r>
          </a:p>
          <a:p>
            <a:pPr>
              <a:buFontTx/>
              <a:buNone/>
            </a:pPr>
            <a:r>
              <a:rPr lang="en-GB" altLang="en-US" sz="1200" b="0" u="none"/>
              <a:t>-0.008394 0.065325 -0.047275</a:t>
            </a:r>
          </a:p>
          <a:p>
            <a:pPr>
              <a:buFontTx/>
              <a:buNone/>
            </a:pPr>
            <a:r>
              <a:rPr lang="en-GB" altLang="en-US" sz="1200" b="0" u="none"/>
              <a:t>………………………</a:t>
            </a:r>
          </a:p>
          <a:p>
            <a:pPr>
              <a:buFontTx/>
              <a:buNone/>
            </a:pPr>
            <a:r>
              <a:rPr lang="en-GB" altLang="en-US" sz="1200" b="0" u="none"/>
              <a:t>3 70 81 1 </a:t>
            </a:r>
          </a:p>
          <a:p>
            <a:pPr>
              <a:buFontTx/>
              <a:buNone/>
            </a:pPr>
            <a:r>
              <a:rPr lang="en-GB" altLang="en-US" sz="1200" b="0" u="none"/>
              <a:t>3 4 3 12 </a:t>
            </a:r>
          </a:p>
          <a:p>
            <a:pPr>
              <a:buFontTx/>
              <a:buNone/>
            </a:pPr>
            <a:r>
              <a:rPr lang="en-GB" altLang="en-US" sz="1200" b="0" u="none"/>
              <a:t>3 72 4 0 </a:t>
            </a:r>
          </a:p>
          <a:p>
            <a:pPr>
              <a:buFontTx/>
              <a:buNone/>
            </a:pPr>
            <a:r>
              <a:rPr lang="en-GB" altLang="en-US" sz="1200" b="0" u="none"/>
              <a:t>3 77 76 17 </a:t>
            </a:r>
          </a:p>
          <a:p>
            <a:pPr>
              <a:buFontTx/>
              <a:buNone/>
            </a:pPr>
            <a:r>
              <a:rPr lang="en-GB" altLang="en-US" sz="1200" b="0" u="none"/>
              <a:t>3 2 19 6 </a:t>
            </a:r>
          </a:p>
          <a:p>
            <a:pPr>
              <a:buFontTx/>
              <a:buNone/>
            </a:pPr>
            <a:r>
              <a:rPr lang="en-GB" altLang="en-US" sz="1200" b="0" u="none"/>
              <a:t>3 85 70 2 </a:t>
            </a:r>
          </a:p>
          <a:p>
            <a:pPr>
              <a:buFontTx/>
              <a:buNone/>
            </a:pPr>
            <a:r>
              <a:rPr lang="en-GB" altLang="en-US" sz="1200" b="0" u="none"/>
              <a:t>3 9 8 7 </a:t>
            </a:r>
          </a:p>
          <a:p>
            <a:pPr>
              <a:buFontTx/>
              <a:buNone/>
            </a:pPr>
            <a:r>
              <a:rPr lang="en-GB" altLang="en-US" sz="1200" b="0" u="none"/>
              <a:t>3 7 10 9 </a:t>
            </a:r>
          </a:p>
          <a:p>
            <a:pPr>
              <a:buFontTx/>
              <a:buNone/>
            </a:pPr>
            <a:r>
              <a:rPr lang="en-GB" altLang="en-US" sz="1200" b="0" u="none"/>
              <a:t>………………………</a:t>
            </a:r>
          </a:p>
        </p:txBody>
      </p:sp>
      <p:sp>
        <p:nvSpPr>
          <p:cNvPr id="462864" name="Line 16">
            <a:extLst>
              <a:ext uri="{FF2B5EF4-FFF2-40B4-BE49-F238E27FC236}">
                <a16:creationId xmlns:a16="http://schemas.microsoft.com/office/drawing/2014/main" id="{28A52BD7-72CF-0DF2-0E45-5B1E3777BD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78575" y="1320800"/>
            <a:ext cx="11113" cy="5046663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2865" name="Line 17">
            <a:extLst>
              <a:ext uri="{FF2B5EF4-FFF2-40B4-BE49-F238E27FC236}">
                <a16:creationId xmlns:a16="http://schemas.microsoft.com/office/drawing/2014/main" id="{9371C3D6-4227-2561-5A5D-9F2E3B3A314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9063" y="1322388"/>
            <a:ext cx="11112" cy="5046662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2866" name="Rectangle 18">
            <a:extLst>
              <a:ext uri="{FF2B5EF4-FFF2-40B4-BE49-F238E27FC236}">
                <a16:creationId xmlns:a16="http://schemas.microsoft.com/office/drawing/2014/main" id="{45776AB6-5652-E819-44F6-096B5C7F26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5588" y="5454650"/>
            <a:ext cx="1422400" cy="79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0" rIns="72000" bIns="0" anchor="ctr"/>
          <a:lstStyle>
            <a:lvl1pPr marL="342900" indent="-342900" algn="l">
              <a:lnSpc>
                <a:spcPct val="80000"/>
              </a:lnSpc>
              <a:spcBef>
                <a:spcPct val="40000"/>
              </a:spcBef>
              <a:buChar char="•"/>
              <a:defRPr sz="2800">
                <a:solidFill>
                  <a:schemeClr val="tx1"/>
                </a:solidFill>
                <a:latin typeface="Times" pitchFamily="16" charset="0"/>
              </a:defRPr>
            </a:lvl1pPr>
            <a:lvl2pPr marL="742950" indent="-285750" algn="l">
              <a:lnSpc>
                <a:spcPct val="80000"/>
              </a:lnSpc>
              <a:spcBef>
                <a:spcPct val="10000"/>
              </a:spcBef>
              <a:buChar char="–"/>
              <a:defRPr sz="2400">
                <a:solidFill>
                  <a:schemeClr val="tx1"/>
                </a:solidFill>
                <a:latin typeface="Times" pitchFamily="16" charset="0"/>
              </a:defRPr>
            </a:lvl2pPr>
            <a:lvl3pPr marL="1143000" indent="-228600" algn="l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itchFamily="16" charset="0"/>
              </a:defRPr>
            </a:lvl3pPr>
            <a:lvl4pPr marL="1600200" indent="-228600" algn="l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itchFamily="16" charset="0"/>
              </a:defRPr>
            </a:lvl4pPr>
            <a:lvl5pPr marL="2057400" indent="-228600" algn="l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Times" pitchFamily="16" charset="0"/>
              </a:defRPr>
            </a:lvl9pPr>
          </a:lstStyle>
          <a:p>
            <a:pPr>
              <a:buFontTx/>
              <a:buNone/>
            </a:pPr>
            <a:r>
              <a:rPr lang="en-GB" altLang="en-US" sz="2000" b="0" u="none"/>
              <a:t>Total:</a:t>
            </a:r>
            <a:br>
              <a:rPr lang="en-GB" altLang="en-US" sz="2000" b="0" u="none"/>
            </a:br>
            <a:r>
              <a:rPr lang="en-GB" altLang="en-US" sz="2000" b="0" u="none"/>
              <a:t>2.55 Mb</a:t>
            </a:r>
          </a:p>
        </p:txBody>
      </p:sp>
    </p:spTree>
  </p:cSld>
  <p:clrMapOvr>
    <a:masterClrMapping/>
  </p:clrMapOvr>
  <p:transition advTm="8232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19E1FD9B-F9F2-6DB0-B0B4-A26BAC1B0D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160EDB-C638-C04C-BF8B-545215A1BF38}" type="slidenum">
              <a:rPr lang="en-GB" altLang="en-US"/>
              <a:pPr/>
              <a:t>4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8357A13-338D-B7AD-DB4E-8033F7368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5986" name="Rectangle 2">
            <a:extLst>
              <a:ext uri="{FF2B5EF4-FFF2-40B4-BE49-F238E27FC236}">
                <a16:creationId xmlns:a16="http://schemas.microsoft.com/office/drawing/2014/main" id="{C04D7EB2-D9D2-65D4-8092-ABEE7F80D9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Outline</a:t>
            </a:r>
          </a:p>
        </p:txBody>
      </p:sp>
      <p:sp>
        <p:nvSpPr>
          <p:cNvPr id="425987" name="Rectangle 3">
            <a:extLst>
              <a:ext uri="{FF2B5EF4-FFF2-40B4-BE49-F238E27FC236}">
                <a16:creationId xmlns:a16="http://schemas.microsoft.com/office/drawing/2014/main" id="{D8D128A1-5286-9721-3B9C-3C866B0337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405188" y="2128838"/>
            <a:ext cx="4187825" cy="4267200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Edgebreaker compression</a:t>
            </a:r>
          </a:p>
          <a:p>
            <a:pPr>
              <a:buFontTx/>
              <a:buNone/>
            </a:pPr>
            <a:r>
              <a:rPr lang="en-GB" altLang="en-US"/>
              <a:t>→ CLERS string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Mesh and graphs</a:t>
            </a:r>
          </a:p>
          <a:p>
            <a:pPr>
              <a:buFontTx/>
              <a:buNone/>
            </a:pPr>
            <a:r>
              <a:rPr lang="en-GB" altLang="en-US"/>
              <a:t>→ primal remainder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Handles compression</a:t>
            </a:r>
          </a:p>
          <a:p>
            <a:pPr>
              <a:buFontTx/>
              <a:buNone/>
            </a:pPr>
            <a:r>
              <a:rPr lang="en-GB" altLang="en-US"/>
              <a:t>→ boundaries compression</a:t>
            </a:r>
          </a:p>
          <a:p>
            <a:pPr>
              <a:buFontTx/>
              <a:buNone/>
            </a:pPr>
            <a:endParaRPr lang="en-GB" altLang="en-US"/>
          </a:p>
        </p:txBody>
      </p:sp>
      <p:pic>
        <p:nvPicPr>
          <p:cNvPr id="425988" name="Picture 4">
            <a:extLst>
              <a:ext uri="{FF2B5EF4-FFF2-40B4-BE49-F238E27FC236}">
                <a16:creationId xmlns:a16="http://schemas.microsoft.com/office/drawing/2014/main" id="{95C0B555-B3AA-4417-3208-EC4E72D7A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86588" y="2166938"/>
            <a:ext cx="2919412" cy="366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5989" name="Picture 5">
            <a:extLst>
              <a:ext uri="{FF2B5EF4-FFF2-40B4-BE49-F238E27FC236}">
                <a16:creationId xmlns:a16="http://schemas.microsoft.com/office/drawing/2014/main" id="{465609AF-DE1C-B6FF-F22C-8A44FF1DB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1898650"/>
            <a:ext cx="3124200" cy="442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51984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E503628-2D18-01E9-BE37-76046B678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9F8DD8-6E31-A340-B231-5F0E68DF8535}" type="slidenum">
              <a:rPr lang="en-GB" altLang="en-US"/>
              <a:pPr/>
              <a:t>5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180A484-14E2-4BDD-22DB-08DDB45E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1346" name="Rectangle 2">
            <a:extLst>
              <a:ext uri="{FF2B5EF4-FFF2-40B4-BE49-F238E27FC236}">
                <a16:creationId xmlns:a16="http://schemas.microsoft.com/office/drawing/2014/main" id="{38E71C51-0D3B-52AE-47C3-27FB5CB469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Edgebreaker</a:t>
            </a:r>
          </a:p>
        </p:txBody>
      </p:sp>
      <p:sp>
        <p:nvSpPr>
          <p:cNvPr id="441347" name="Rectangle 3">
            <a:extLst>
              <a:ext uri="{FF2B5EF4-FFF2-40B4-BE49-F238E27FC236}">
                <a16:creationId xmlns:a16="http://schemas.microsoft.com/office/drawing/2014/main" id="{CA7DCBE1-F6A5-541E-43FC-5F0DF50FE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/>
              <a:t>Topological Surgery</a:t>
            </a:r>
            <a:r>
              <a:rPr lang="en-GB" altLang="en-US"/>
              <a:t> </a:t>
            </a:r>
            <a:br>
              <a:rPr lang="en-GB" altLang="en-US"/>
            </a:br>
            <a:r>
              <a:rPr lang="en-GB" altLang="en-US"/>
              <a:t>Taubin &amp; Rossignac,</a:t>
            </a:r>
            <a:br>
              <a:rPr lang="en-GB" altLang="en-US"/>
            </a:br>
            <a:r>
              <a:rPr lang="en-GB" altLang="en-US" i="1"/>
              <a:t>ACM ToGs </a:t>
            </a:r>
            <a:r>
              <a:rPr lang="en-GB" altLang="en-US"/>
              <a:t>1998</a:t>
            </a:r>
          </a:p>
          <a:p>
            <a:r>
              <a:rPr lang="en-GB" altLang="en-US" b="1"/>
              <a:t>Edgebreaker</a:t>
            </a:r>
            <a:br>
              <a:rPr lang="en-GB" altLang="en-US"/>
            </a:br>
            <a:r>
              <a:rPr lang="en-GB" altLang="en-US"/>
              <a:t>Rossignac,</a:t>
            </a:r>
            <a:br>
              <a:rPr lang="en-GB" altLang="en-US"/>
            </a:br>
            <a:r>
              <a:rPr lang="en-GB" altLang="en-US" i="1"/>
              <a:t>IEEE TVCG</a:t>
            </a:r>
            <a:r>
              <a:rPr lang="en-GB" altLang="en-US"/>
              <a:t> 1999</a:t>
            </a:r>
          </a:p>
          <a:p>
            <a:r>
              <a:rPr lang="en-GB" altLang="en-US" b="1"/>
              <a:t>Spirale Reversi</a:t>
            </a:r>
            <a:br>
              <a:rPr lang="en-GB" altLang="en-US"/>
            </a:br>
            <a:r>
              <a:rPr lang="en-GB" altLang="en-US"/>
              <a:t>Isenburg &amp; Snoeyink,</a:t>
            </a:r>
            <a:br>
              <a:rPr lang="en-GB" altLang="en-US"/>
            </a:br>
            <a:r>
              <a:rPr lang="en-GB" altLang="en-US" i="1"/>
              <a:t>CCG </a:t>
            </a:r>
            <a:r>
              <a:rPr lang="en-GB" altLang="en-US"/>
              <a:t>2000</a:t>
            </a:r>
          </a:p>
          <a:p>
            <a:r>
              <a:rPr lang="en-GB" altLang="en-US" b="1"/>
              <a:t>Edgebreaker with Handles</a:t>
            </a:r>
            <a:br>
              <a:rPr lang="en-GB" altLang="en-US"/>
            </a:br>
            <a:r>
              <a:rPr lang="en-GB" altLang="en-US"/>
              <a:t>Lopes </a:t>
            </a:r>
            <a:r>
              <a:rPr lang="en-GB" altLang="en-US" i="1"/>
              <a:t>et al.</a:t>
            </a:r>
            <a:r>
              <a:rPr lang="en-GB" altLang="en-US"/>
              <a:t>,</a:t>
            </a:r>
            <a:br>
              <a:rPr lang="en-GB" altLang="en-US"/>
            </a:br>
            <a:r>
              <a:rPr lang="en-GB" altLang="en-US" i="1"/>
              <a:t>C&amp;G </a:t>
            </a:r>
            <a:r>
              <a:rPr lang="en-GB" altLang="en-US"/>
              <a:t>2003</a:t>
            </a:r>
          </a:p>
        </p:txBody>
      </p:sp>
      <p:pic>
        <p:nvPicPr>
          <p:cNvPr id="441349" name="Picture 5">
            <a:extLst>
              <a:ext uri="{FF2B5EF4-FFF2-40B4-BE49-F238E27FC236}">
                <a16:creationId xmlns:a16="http://schemas.microsoft.com/office/drawing/2014/main" id="{BECE3AD0-62D9-CD76-1529-CF84573C2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6425" y="1374775"/>
            <a:ext cx="2720975" cy="272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1350" name="Picture 6">
            <a:extLst>
              <a:ext uri="{FF2B5EF4-FFF2-40B4-BE49-F238E27FC236}">
                <a16:creationId xmlns:a16="http://schemas.microsoft.com/office/drawing/2014/main" id="{60F24FE9-73F9-549C-4A23-91FB0BE85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7400" y="3760788"/>
            <a:ext cx="2720975" cy="272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10528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51DDF65-EDA1-C088-06DC-74323B17A9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75677D-C8E7-C749-B54D-10C42C74984F}" type="slidenum">
              <a:rPr lang="en-GB" altLang="en-US"/>
              <a:pPr/>
              <a:t>6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28580E7-42BD-41C7-7EEA-5518A37B4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52610" name="Rectangle 2">
            <a:extLst>
              <a:ext uri="{FF2B5EF4-FFF2-40B4-BE49-F238E27FC236}">
                <a16:creationId xmlns:a16="http://schemas.microsoft.com/office/drawing/2014/main" id="{17679E28-FA70-7E18-4F10-26221D7452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CLERS codes</a:t>
            </a:r>
          </a:p>
        </p:txBody>
      </p:sp>
      <p:pic>
        <p:nvPicPr>
          <p:cNvPr id="452612" name="Picture 4">
            <a:extLst>
              <a:ext uri="{FF2B5EF4-FFF2-40B4-BE49-F238E27FC236}">
                <a16:creationId xmlns:a16="http://schemas.microsoft.com/office/drawing/2014/main" id="{0EEEAA18-96AB-6B3B-790C-5FEE3173F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9175" y="1833563"/>
            <a:ext cx="6305550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2613" name="Picture 5">
            <a:extLst>
              <a:ext uri="{FF2B5EF4-FFF2-40B4-BE49-F238E27FC236}">
                <a16:creationId xmlns:a16="http://schemas.microsoft.com/office/drawing/2014/main" id="{84B86809-33F3-F683-B110-0D013D1A4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4525" y="3560763"/>
            <a:ext cx="289877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25568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A9BE673-E873-F3BC-933A-0873A7495A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31FE7-8E93-F642-9F25-1DC23902E8C0}" type="slidenum">
              <a:rPr lang="en-GB" altLang="en-US"/>
              <a:pPr/>
              <a:t>7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78CAE86-EB13-B9B2-529C-555BB99BF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54658" name="Rectangle 2">
            <a:extLst>
              <a:ext uri="{FF2B5EF4-FFF2-40B4-BE49-F238E27FC236}">
                <a16:creationId xmlns:a16="http://schemas.microsoft.com/office/drawing/2014/main" id="{A6229090-AD79-B5D8-6D69-2F72950186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Example: Tetrahedron</a:t>
            </a:r>
          </a:p>
        </p:txBody>
      </p:sp>
      <p:pic>
        <p:nvPicPr>
          <p:cNvPr id="454660" name="Picture 4">
            <a:extLst>
              <a:ext uri="{FF2B5EF4-FFF2-40B4-BE49-F238E27FC236}">
                <a16:creationId xmlns:a16="http://schemas.microsoft.com/office/drawing/2014/main" id="{2FA21358-D740-8D4B-0934-5198EEA7F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6625" y="2570163"/>
            <a:ext cx="1979613" cy="291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661" name="Picture 5">
            <a:extLst>
              <a:ext uri="{FF2B5EF4-FFF2-40B4-BE49-F238E27FC236}">
                <a16:creationId xmlns:a16="http://schemas.microsoft.com/office/drawing/2014/main" id="{A1B6572A-B137-1797-906E-119FF4ACE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4650" y="1520825"/>
            <a:ext cx="1979613" cy="291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662" name="Picture 6">
            <a:extLst>
              <a:ext uri="{FF2B5EF4-FFF2-40B4-BE49-F238E27FC236}">
                <a16:creationId xmlns:a16="http://schemas.microsoft.com/office/drawing/2014/main" id="{3EEE8D78-35BE-76F3-01F0-111627B86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8600" y="3619500"/>
            <a:ext cx="1979613" cy="291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4663" name="Picture 7">
            <a:extLst>
              <a:ext uri="{FF2B5EF4-FFF2-40B4-BE49-F238E27FC236}">
                <a16:creationId xmlns:a16="http://schemas.microsoft.com/office/drawing/2014/main" id="{165F8230-DF5A-A47A-AED1-08C343826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025" y="469900"/>
            <a:ext cx="1971675" cy="291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4664" name="Rectangle 8">
            <a:extLst>
              <a:ext uri="{FF2B5EF4-FFF2-40B4-BE49-F238E27FC236}">
                <a16:creationId xmlns:a16="http://schemas.microsoft.com/office/drawing/2014/main" id="{C1B418CA-0D3E-5D0C-475C-EB5CC4F565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3402013"/>
            <a:ext cx="7512050" cy="3157537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	P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				C</a:t>
            </a:r>
          </a:p>
          <a:p>
            <a:pPr>
              <a:buFontTx/>
              <a:buNone/>
            </a:pPr>
            <a:endParaRPr lang="en-GB" altLang="en-US"/>
          </a:p>
          <a:p>
            <a:pPr>
              <a:buFontTx/>
              <a:buNone/>
            </a:pPr>
            <a:r>
              <a:rPr lang="en-GB" altLang="en-US"/>
              <a:t>						R</a:t>
            </a:r>
          </a:p>
          <a:p>
            <a:pPr>
              <a:buFontTx/>
              <a:buNone/>
            </a:pPr>
            <a:r>
              <a:rPr lang="en-GB" altLang="en-US"/>
              <a:t>								 E</a:t>
            </a:r>
          </a:p>
        </p:txBody>
      </p:sp>
    </p:spTree>
  </p:cSld>
  <p:clrMapOvr>
    <a:masterClrMapping/>
  </p:clrMapOvr>
  <p:transition advTm="86224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64035B33-E0A5-03C0-8966-F2214D7CE6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BD18C1-6A51-C948-90CA-E516DD1E7DD6}" type="slidenum">
              <a:rPr lang="en-GB" altLang="en-US"/>
              <a:pPr/>
              <a:t>8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667DAFF-9F19-9109-B1F5-07511F48D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28034" name="Rectangle 2">
            <a:extLst>
              <a:ext uri="{FF2B5EF4-FFF2-40B4-BE49-F238E27FC236}">
                <a16:creationId xmlns:a16="http://schemas.microsoft.com/office/drawing/2014/main" id="{90254B18-648E-A335-3C86-6B6CCD3E2D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Spherical Meshes</a:t>
            </a:r>
          </a:p>
        </p:txBody>
      </p:sp>
      <p:sp>
        <p:nvSpPr>
          <p:cNvPr id="428035" name="Rectangle 3">
            <a:extLst>
              <a:ext uri="{FF2B5EF4-FFF2-40B4-BE49-F238E27FC236}">
                <a16:creationId xmlns:a16="http://schemas.microsoft.com/office/drawing/2014/main" id="{EACB2521-2B76-22CD-36BE-017ED1867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93950" y="1685925"/>
            <a:ext cx="7512050" cy="1171575"/>
          </a:xfrm>
        </p:spPr>
        <p:txBody>
          <a:bodyPr/>
          <a:lstStyle/>
          <a:p>
            <a:pPr>
              <a:buFontTx/>
              <a:buNone/>
            </a:pPr>
            <a:r>
              <a:rPr lang="en-GB" altLang="en-US"/>
              <a:t>		Dual Tree		→	     Primal Tree</a:t>
            </a:r>
          </a:p>
          <a:p>
            <a:pPr>
              <a:buFontTx/>
              <a:buNone/>
            </a:pPr>
            <a:r>
              <a:rPr lang="en-GB" altLang="en-US"/>
              <a:t>	   (</a:t>
            </a:r>
            <a:r>
              <a:rPr lang="el-GR" altLang="en-US"/>
              <a:t>χ</a:t>
            </a:r>
            <a:r>
              <a:rPr lang="pt-BR" altLang="en-US"/>
              <a:t> = V – E  = 1)		        </a:t>
            </a:r>
            <a:r>
              <a:rPr lang="en-GB" altLang="en-US"/>
              <a:t>(</a:t>
            </a:r>
            <a:r>
              <a:rPr lang="el-GR" altLang="en-US"/>
              <a:t>χ</a:t>
            </a:r>
            <a:r>
              <a:rPr lang="pt-BR" altLang="en-US"/>
              <a:t> = 1)</a:t>
            </a:r>
            <a:endParaRPr lang="el-GR" altLang="en-US"/>
          </a:p>
        </p:txBody>
      </p:sp>
      <p:pic>
        <p:nvPicPr>
          <p:cNvPr id="428036" name="Picture 4">
            <a:extLst>
              <a:ext uri="{FF2B5EF4-FFF2-40B4-BE49-F238E27FC236}">
                <a16:creationId xmlns:a16="http://schemas.microsoft.com/office/drawing/2014/main" id="{A0DA3584-5A99-18F1-F674-DE68E0038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5225" y="2822575"/>
            <a:ext cx="3397250" cy="34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8037" name="Picture 5">
            <a:extLst>
              <a:ext uri="{FF2B5EF4-FFF2-40B4-BE49-F238E27FC236}">
                <a16:creationId xmlns:a16="http://schemas.microsoft.com/office/drawing/2014/main" id="{2C16F964-067B-C270-75FF-0AC0F09C3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8250" y="2822575"/>
            <a:ext cx="3397250" cy="340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8042" name="Text Box 10">
            <a:extLst>
              <a:ext uri="{FF2B5EF4-FFF2-40B4-BE49-F238E27FC236}">
                <a16:creationId xmlns:a16="http://schemas.microsoft.com/office/drawing/2014/main" id="{67ABDEBF-90F9-C1C3-A1BA-5538971D2D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800" y="5935663"/>
            <a:ext cx="2592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08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n-US" sz="2800" b="0" u="none"/>
              <a:t>χ</a:t>
            </a:r>
            <a:r>
              <a:rPr lang="pt-BR" altLang="en-US" sz="2800" b="0" u="none"/>
              <a:t> = V – E + F= 2</a:t>
            </a:r>
            <a:endParaRPr lang="en-GB" altLang="en-US" sz="2800" b="0" u="none"/>
          </a:p>
        </p:txBody>
      </p:sp>
    </p:spTree>
  </p:cSld>
  <p:clrMapOvr>
    <a:masterClrMapping/>
  </p:clrMapOvr>
  <p:transition advTm="82352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7C384C61-FDD4-91E2-AB8F-24CC69FA3E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9E08-C981-4F47-8F8A-BC204E89C4E4}" type="slidenum">
              <a:rPr lang="en-GB" altLang="en-US"/>
              <a:pPr/>
              <a:t>9</a:t>
            </a:fld>
            <a:r>
              <a:rPr lang="en-GB" altLang="en-US" sz="1000"/>
              <a:t> / 17</a:t>
            </a:r>
            <a:endParaRPr lang="en-GB" altLang="fr-FR" sz="100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789683C-4FFB-7BD6-3127-3F6C51504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fr-FR"/>
              <a:t>SIBGRAPI - SIACG 2004</a:t>
            </a:r>
          </a:p>
        </p:txBody>
      </p:sp>
      <p:sp>
        <p:nvSpPr>
          <p:cNvPr id="443394" name="Rectangle 2">
            <a:extLst>
              <a:ext uri="{FF2B5EF4-FFF2-40B4-BE49-F238E27FC236}">
                <a16:creationId xmlns:a16="http://schemas.microsoft.com/office/drawing/2014/main" id="{D4EEC109-CCA7-11BE-9128-EC0A35A70C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solidFill>
                  <a:schemeClr val="tx1"/>
                </a:solidFill>
              </a:rPr>
              <a:t>General Meshes</a:t>
            </a:r>
          </a:p>
        </p:txBody>
      </p:sp>
      <p:sp>
        <p:nvSpPr>
          <p:cNvPr id="443395" name="Rectangle 3">
            <a:extLst>
              <a:ext uri="{FF2B5EF4-FFF2-40B4-BE49-F238E27FC236}">
                <a16:creationId xmlns:a16="http://schemas.microsoft.com/office/drawing/2014/main" id="{DD3E6AF7-CE4B-B455-206A-D180428AAA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GB" altLang="en-US"/>
              <a:t>Orientable combinatorial manifolds:</a:t>
            </a:r>
          </a:p>
          <a:p>
            <a:pPr>
              <a:buFontTx/>
              <a:buNone/>
            </a:pPr>
            <a:r>
              <a:rPr lang="pt-BR" altLang="en-US"/>
              <a:t>			</a:t>
            </a:r>
            <a:r>
              <a:rPr lang="el-GR" altLang="en-US"/>
              <a:t>χ</a:t>
            </a:r>
            <a:r>
              <a:rPr lang="pt-BR" altLang="en-US"/>
              <a:t> = V – E + F</a:t>
            </a:r>
          </a:p>
          <a:p>
            <a:pPr>
              <a:buFontTx/>
              <a:buNone/>
            </a:pPr>
            <a:endParaRPr lang="en-GB" altLang="en-US"/>
          </a:p>
          <a:p>
            <a:r>
              <a:rPr lang="en-GB" altLang="en-US"/>
              <a:t>without boundary, genus </a:t>
            </a:r>
            <a:r>
              <a:rPr lang="en-GB" altLang="en-US" i="1"/>
              <a:t>g</a:t>
            </a:r>
            <a:r>
              <a:rPr lang="en-GB" altLang="en-US"/>
              <a:t>:</a:t>
            </a:r>
            <a:br>
              <a:rPr lang="en-GB" altLang="en-US"/>
            </a:br>
            <a:r>
              <a:rPr lang="en-GB" altLang="en-US"/>
              <a:t>	</a:t>
            </a:r>
            <a:r>
              <a:rPr lang="el-GR" altLang="en-US"/>
              <a:t>χ</a:t>
            </a:r>
            <a:r>
              <a:rPr lang="en-GB" altLang="en-US"/>
              <a:t> </a:t>
            </a:r>
            <a:r>
              <a:rPr lang="pt-BR" altLang="en-US"/>
              <a:t>= 2 – 2</a:t>
            </a:r>
            <a:r>
              <a:rPr lang="pt-BR" altLang="en-US" i="1"/>
              <a:t>g</a:t>
            </a:r>
          </a:p>
          <a:p>
            <a:endParaRPr lang="pt-BR" altLang="en-US"/>
          </a:p>
          <a:p>
            <a:endParaRPr lang="pt-BR" altLang="en-US"/>
          </a:p>
          <a:p>
            <a:pPr algn="r"/>
            <a:r>
              <a:rPr lang="en-GB" altLang="en-US"/>
              <a:t>with </a:t>
            </a:r>
            <a:r>
              <a:rPr lang="en-GB" altLang="en-US" i="1"/>
              <a:t>b</a:t>
            </a:r>
            <a:r>
              <a:rPr lang="en-GB" altLang="en-US"/>
              <a:t> boundaries, genus </a:t>
            </a:r>
            <a:r>
              <a:rPr lang="en-GB" altLang="en-US" i="1"/>
              <a:t>g</a:t>
            </a:r>
            <a:r>
              <a:rPr lang="en-GB" altLang="en-US"/>
              <a:t> :	</a:t>
            </a:r>
            <a:br>
              <a:rPr lang="en-GB" altLang="en-US"/>
            </a:br>
            <a:r>
              <a:rPr lang="en-GB" altLang="en-US"/>
              <a:t> </a:t>
            </a:r>
            <a:r>
              <a:rPr lang="el-GR" altLang="en-US"/>
              <a:t>χ</a:t>
            </a:r>
            <a:r>
              <a:rPr lang="en-GB" altLang="en-US"/>
              <a:t> </a:t>
            </a:r>
            <a:r>
              <a:rPr lang="pt-BR" altLang="en-US"/>
              <a:t>= 2 – 2</a:t>
            </a:r>
            <a:r>
              <a:rPr lang="pt-BR" altLang="en-US" i="1"/>
              <a:t>g </a:t>
            </a:r>
            <a:r>
              <a:rPr lang="pt-BR" altLang="en-US"/>
              <a:t>–</a:t>
            </a:r>
            <a:r>
              <a:rPr lang="pt-BR" altLang="en-US" i="1"/>
              <a:t> b		</a:t>
            </a:r>
          </a:p>
          <a:p>
            <a:pPr algn="r">
              <a:buFontTx/>
              <a:buNone/>
            </a:pPr>
            <a:r>
              <a:rPr lang="pt-BR" altLang="en-US" i="1"/>
              <a:t>		</a:t>
            </a:r>
            <a:endParaRPr lang="en-GB" altLang="en-US" i="1"/>
          </a:p>
        </p:txBody>
      </p:sp>
      <p:pic>
        <p:nvPicPr>
          <p:cNvPr id="443396" name="Picture 4">
            <a:extLst>
              <a:ext uri="{FF2B5EF4-FFF2-40B4-BE49-F238E27FC236}">
                <a16:creationId xmlns:a16="http://schemas.microsoft.com/office/drawing/2014/main" id="{9E4EAFA4-EBEE-8C23-1CF0-80950A900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588" y="1811338"/>
            <a:ext cx="2236787" cy="318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3397" name="Picture 5">
            <a:extLst>
              <a:ext uri="{FF2B5EF4-FFF2-40B4-BE49-F238E27FC236}">
                <a16:creationId xmlns:a16="http://schemas.microsoft.com/office/drawing/2014/main" id="{502F74E4-1003-21DC-B60A-402B0B7E6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6038" y="3938588"/>
            <a:ext cx="2435225" cy="25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7728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2.|23.5"/>
</p:tagLst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0800" cap="flat" cmpd="sng" algn="ctr">
          <a:solidFill>
            <a:schemeClr val="tx1"/>
          </a:solidFill>
          <a:prstDash val="solid"/>
          <a:round/>
          <a:headEnd type="oval" w="sm" len="sm"/>
          <a:tailEnd type="oval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000" b="1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50853669</TotalTime>
  <Words>602</Words>
  <Application>Microsoft Macintosh PowerPoint</Application>
  <PresentationFormat>A4 Paper (210x297 mm)</PresentationFormat>
  <Paragraphs>170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Times</vt:lpstr>
      <vt:lpstr>Times New Roman</vt:lpstr>
      <vt:lpstr>Blank Presentation</vt:lpstr>
      <vt:lpstr>Efficient Edgebreaker for surfaces of arbitrary topology</vt:lpstr>
      <vt:lpstr>Motivation</vt:lpstr>
      <vt:lpstr>Compression</vt:lpstr>
      <vt:lpstr>Outline</vt:lpstr>
      <vt:lpstr>Edgebreaker</vt:lpstr>
      <vt:lpstr>CLERS codes</vt:lpstr>
      <vt:lpstr>Example: Tetrahedron</vt:lpstr>
      <vt:lpstr>Spherical Meshes</vt:lpstr>
      <vt:lpstr>General Meshes</vt:lpstr>
      <vt:lpstr>Primal Remainder</vt:lpstr>
      <vt:lpstr>Surfaces with Genus</vt:lpstr>
      <vt:lpstr>Example: Torus</vt:lpstr>
      <vt:lpstr>Example: Torus</vt:lpstr>
      <vt:lpstr>Surfaces with Boundaries</vt:lpstr>
      <vt:lpstr>Results</vt:lpstr>
      <vt:lpstr>Extensions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Discrete Morse Theory and Cell Complex Representations</dc:title>
  <dc:creator>TomLew</dc:creator>
  <cp:lastModifiedBy>Thomas LEWINER</cp:lastModifiedBy>
  <cp:revision>288</cp:revision>
  <cp:lastPrinted>2000-09-04T22:27:53Z</cp:lastPrinted>
  <dcterms:created xsi:type="dcterms:W3CDTF">2000-09-02T13:33:34Z</dcterms:created>
  <dcterms:modified xsi:type="dcterms:W3CDTF">2026-07-30T21:24:49Z</dcterms:modified>
</cp:coreProperties>
</file>